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0"/>
  </p:notesMasterIdLst>
  <p:sldIdLst>
    <p:sldId id="257" r:id="rId2"/>
    <p:sldId id="283" r:id="rId3"/>
    <p:sldId id="261" r:id="rId4"/>
    <p:sldId id="272" r:id="rId5"/>
    <p:sldId id="271" r:id="rId6"/>
    <p:sldId id="273" r:id="rId7"/>
    <p:sldId id="269" r:id="rId8"/>
    <p:sldId id="270" r:id="rId9"/>
    <p:sldId id="274" r:id="rId10"/>
    <p:sldId id="267" r:id="rId11"/>
    <p:sldId id="278" r:id="rId12"/>
    <p:sldId id="262" r:id="rId13"/>
    <p:sldId id="275" r:id="rId14"/>
    <p:sldId id="276" r:id="rId15"/>
    <p:sldId id="279" r:id="rId16"/>
    <p:sldId id="280" r:id="rId17"/>
    <p:sldId id="281" r:id="rId18"/>
    <p:sldId id="27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628B5-0DB1-DECE-7317-F25C3244DDBD}" v="283" dt="2025-12-10T12:03:56.443"/>
    <p1510:client id="{2133EA18-61D3-CF22-2A4D-004068764652}" v="215" dt="2025-12-10T21:36:23.643"/>
    <p1510:client id="{B2C032D5-7598-247E-248F-E1217912502F}" v="24" dt="2025-12-11T12:27:42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1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ELICATO ENZA" userId="S::mi16073@istruzione.it::e23c9823-add1-4b87-93ed-756bd4c79528" providerId="AD" clId="Web-{9A980E9D-87B2-8FD4-DD24-6C4229FDFF0D}"/>
    <pc:docChg chg="modSld">
      <pc:chgData name="INDELICATO ENZA" userId="S::mi16073@istruzione.it::e23c9823-add1-4b87-93ed-756bd4c79528" providerId="AD" clId="Web-{9A980E9D-87B2-8FD4-DD24-6C4229FDFF0D}" dt="2025-12-01T14:26:02.853" v="193"/>
      <pc:docMkLst>
        <pc:docMk/>
      </pc:docMkLst>
      <pc:sldChg chg="modSp">
        <pc:chgData name="INDELICATO ENZA" userId="S::mi16073@istruzione.it::e23c9823-add1-4b87-93ed-756bd4c79528" providerId="AD" clId="Web-{9A980E9D-87B2-8FD4-DD24-6C4229FDFF0D}" dt="2025-12-01T14:20:54.349" v="99" actId="20577"/>
        <pc:sldMkLst>
          <pc:docMk/>
          <pc:sldMk cId="3916455631" sldId="257"/>
        </pc:sldMkLst>
        <pc:spChg chg="mod">
          <ac:chgData name="INDELICATO ENZA" userId="S::mi16073@istruzione.it::e23c9823-add1-4b87-93ed-756bd4c79528" providerId="AD" clId="Web-{9A980E9D-87B2-8FD4-DD24-6C4229FDFF0D}" dt="2025-12-01T14:20:54.349" v="99" actId="20577"/>
          <ac:spMkLst>
            <pc:docMk/>
            <pc:sldMk cId="3916455631" sldId="257"/>
            <ac:spMk id="2" creationId="{568FFC41-D583-C045-CBD3-562EA37A3680}"/>
          </ac:spMkLst>
        </pc:spChg>
      </pc:sldChg>
      <pc:sldChg chg="modSp">
        <pc:chgData name="INDELICATO ENZA" userId="S::mi16073@istruzione.it::e23c9823-add1-4b87-93ed-756bd4c79528" providerId="AD" clId="Web-{9A980E9D-87B2-8FD4-DD24-6C4229FDFF0D}" dt="2025-12-01T14:22:35.755" v="164" actId="20577"/>
        <pc:sldMkLst>
          <pc:docMk/>
          <pc:sldMk cId="1613156424" sldId="261"/>
        </pc:sldMkLst>
        <pc:spChg chg="mod">
          <ac:chgData name="INDELICATO ENZA" userId="S::mi16073@istruzione.it::e23c9823-add1-4b87-93ed-756bd4c79528" providerId="AD" clId="Web-{9A980E9D-87B2-8FD4-DD24-6C4229FDFF0D}" dt="2025-12-01T14:21:32.474" v="108" actId="20577"/>
          <ac:spMkLst>
            <pc:docMk/>
            <pc:sldMk cId="1613156424" sldId="261"/>
            <ac:spMk id="27" creationId="{00000000-0000-0000-0000-000000000000}"/>
          </ac:spMkLst>
        </pc:spChg>
      </pc:sldChg>
      <pc:sldChg chg="delSp modSp">
        <pc:chgData name="INDELICATO ENZA" userId="S::mi16073@istruzione.it::e23c9823-add1-4b87-93ed-756bd4c79528" providerId="AD" clId="Web-{9A980E9D-87B2-8FD4-DD24-6C4229FDFF0D}" dt="2025-12-01T14:26:02.853" v="193"/>
        <pc:sldMkLst>
          <pc:docMk/>
          <pc:sldMk cId="2898365862" sldId="262"/>
        </pc:sldMkLst>
        <pc:spChg chg="mod">
          <ac:chgData name="INDELICATO ENZA" userId="S::mi16073@istruzione.it::e23c9823-add1-4b87-93ed-756bd4c79528" providerId="AD" clId="Web-{9A980E9D-87B2-8FD4-DD24-6C4229FDFF0D}" dt="2025-12-01T14:25:30.368" v="186" actId="1076"/>
          <ac:spMkLst>
            <pc:docMk/>
            <pc:sldMk cId="2898365862" sldId="262"/>
            <ac:spMk id="33" creationId="{28FCCBFF-3996-49B5-A0D3-28B992590040}"/>
          </ac:spMkLst>
        </pc:spChg>
        <pc:spChg chg="mod">
          <ac:chgData name="INDELICATO ENZA" userId="S::mi16073@istruzione.it::e23c9823-add1-4b87-93ed-756bd4c79528" providerId="AD" clId="Web-{9A980E9D-87B2-8FD4-DD24-6C4229FDFF0D}" dt="2025-12-01T14:25:57.665" v="191" actId="20577"/>
          <ac:spMkLst>
            <pc:docMk/>
            <pc:sldMk cId="2898365862" sldId="262"/>
            <ac:spMk id="47" creationId="{4E1E3985-5F0C-E011-AE15-28C74F2D451A}"/>
          </ac:spMkLst>
        </pc:spChg>
      </pc:sldChg>
      <pc:sldChg chg="modSp">
        <pc:chgData name="INDELICATO ENZA" userId="S::mi16073@istruzione.it::e23c9823-add1-4b87-93ed-756bd4c79528" providerId="AD" clId="Web-{9A980E9D-87B2-8FD4-DD24-6C4229FDFF0D}" dt="2025-12-01T14:25:01.602" v="179" actId="20577"/>
        <pc:sldMkLst>
          <pc:docMk/>
          <pc:sldMk cId="1880828996" sldId="267"/>
        </pc:sldMkLst>
        <pc:spChg chg="mod">
          <ac:chgData name="INDELICATO ENZA" userId="S::mi16073@istruzione.it::e23c9823-add1-4b87-93ed-756bd4c79528" providerId="AD" clId="Web-{9A980E9D-87B2-8FD4-DD24-6C4229FDFF0D}" dt="2025-12-01T14:24:37.023" v="171" actId="20577"/>
          <ac:spMkLst>
            <pc:docMk/>
            <pc:sldMk cId="1880828996" sldId="267"/>
            <ac:spMk id="5" creationId="{51D53B63-542E-0201-B260-710E2E1BC014}"/>
          </ac:spMkLst>
        </pc:spChg>
        <pc:spChg chg="mod">
          <ac:chgData name="INDELICATO ENZA" userId="S::mi16073@istruzione.it::e23c9823-add1-4b87-93ed-756bd4c79528" providerId="AD" clId="Web-{9A980E9D-87B2-8FD4-DD24-6C4229FDFF0D}" dt="2025-12-01T14:25:01.602" v="179" actId="20577"/>
          <ac:spMkLst>
            <pc:docMk/>
            <pc:sldMk cId="1880828996" sldId="267"/>
            <ac:spMk id="10" creationId="{4E748223-71CD-2924-AF6D-ED63518AF53B}"/>
          </ac:spMkLst>
        </pc:spChg>
      </pc:sldChg>
      <pc:sldChg chg="modSp">
        <pc:chgData name="INDELICATO ENZA" userId="S::mi16073@istruzione.it::e23c9823-add1-4b87-93ed-756bd4c79528" providerId="AD" clId="Web-{9A980E9D-87B2-8FD4-DD24-6C4229FDFF0D}" dt="2025-12-01T14:24:17.835" v="167" actId="20577"/>
        <pc:sldMkLst>
          <pc:docMk/>
          <pc:sldMk cId="2254466835" sldId="269"/>
        </pc:sldMkLst>
        <pc:spChg chg="mod">
          <ac:chgData name="INDELICATO ENZA" userId="S::mi16073@istruzione.it::e23c9823-add1-4b87-93ed-756bd4c79528" providerId="AD" clId="Web-{9A980E9D-87B2-8FD4-DD24-6C4229FDFF0D}" dt="2025-12-01T14:24:17.835" v="167" actId="20577"/>
          <ac:spMkLst>
            <pc:docMk/>
            <pc:sldMk cId="2254466835" sldId="269"/>
            <ac:spMk id="2" creationId="{EB16581F-7C3D-D5BE-4B8F-1A7A717B22E6}"/>
          </ac:spMkLst>
        </pc:spChg>
      </pc:sldChg>
    </pc:docChg>
  </pc:docChgLst>
  <pc:docChgLst>
    <pc:chgData name="INDELICATO ENZA" userId="S::mi16073@istruzione.it::e23c9823-add1-4b87-93ed-756bd4c79528" providerId="AD" clId="Web-{2133EA18-61D3-CF22-2A4D-004068764652}"/>
    <pc:docChg chg="addSld delSld modSld">
      <pc:chgData name="INDELICATO ENZA" userId="S::mi16073@istruzione.it::e23c9823-add1-4b87-93ed-756bd4c79528" providerId="AD" clId="Web-{2133EA18-61D3-CF22-2A4D-004068764652}" dt="2025-12-10T21:36:23.643" v="141" actId="14100"/>
      <pc:docMkLst>
        <pc:docMk/>
      </pc:docMkLst>
      <pc:sldChg chg="new del">
        <pc:chgData name="INDELICATO ENZA" userId="S::mi16073@istruzione.it::e23c9823-add1-4b87-93ed-756bd4c79528" providerId="AD" clId="Web-{2133EA18-61D3-CF22-2A4D-004068764652}" dt="2025-12-10T21:17:41.737" v="2"/>
        <pc:sldMkLst>
          <pc:docMk/>
          <pc:sldMk cId="2102446926" sldId="282"/>
        </pc:sldMkLst>
      </pc:sldChg>
      <pc:sldChg chg="addSp delSp modSp new">
        <pc:chgData name="INDELICATO ENZA" userId="S::mi16073@istruzione.it::e23c9823-add1-4b87-93ed-756bd4c79528" providerId="AD" clId="Web-{2133EA18-61D3-CF22-2A4D-004068764652}" dt="2025-12-10T21:36:23.643" v="141" actId="14100"/>
        <pc:sldMkLst>
          <pc:docMk/>
          <pc:sldMk cId="2939296511" sldId="283"/>
        </pc:sldMkLst>
        <pc:spChg chg="mod">
          <ac:chgData name="INDELICATO ENZA" userId="S::mi16073@istruzione.it::e23c9823-add1-4b87-93ed-756bd4c79528" providerId="AD" clId="Web-{2133EA18-61D3-CF22-2A4D-004068764652}" dt="2025-12-10T21:36:23.643" v="141" actId="14100"/>
          <ac:spMkLst>
            <pc:docMk/>
            <pc:sldMk cId="2939296511" sldId="283"/>
            <ac:spMk id="2" creationId="{B5A9B13A-269B-40AF-5FB1-53BEBD9D4898}"/>
          </ac:spMkLst>
        </pc:spChg>
        <pc:spChg chg="add del mod">
          <ac:chgData name="INDELICATO ENZA" userId="S::mi16073@istruzione.it::e23c9823-add1-4b87-93ed-756bd4c79528" providerId="AD" clId="Web-{2133EA18-61D3-CF22-2A4D-004068764652}" dt="2025-12-10T21:29:01.441" v="24"/>
          <ac:spMkLst>
            <pc:docMk/>
            <pc:sldMk cId="2939296511" sldId="283"/>
            <ac:spMk id="6" creationId="{56C2B8A3-16DD-6B0A-3995-6B91450EA7DE}"/>
          </ac:spMkLst>
        </pc:spChg>
        <pc:spChg chg="add mod">
          <ac:chgData name="INDELICATO ENZA" userId="S::mi16073@istruzione.it::e23c9823-add1-4b87-93ed-756bd4c79528" providerId="AD" clId="Web-{2133EA18-61D3-CF22-2A4D-004068764652}" dt="2025-12-10T21:32:55.617" v="95" actId="1076"/>
          <ac:spMkLst>
            <pc:docMk/>
            <pc:sldMk cId="2939296511" sldId="283"/>
            <ac:spMk id="7" creationId="{84CF706B-C39F-BBAC-0870-086F2CE77A71}"/>
          </ac:spMkLst>
        </pc:spChg>
        <pc:spChg chg="add mod">
          <ac:chgData name="INDELICATO ENZA" userId="S::mi16073@istruzione.it::e23c9823-add1-4b87-93ed-756bd4c79528" providerId="AD" clId="Web-{2133EA18-61D3-CF22-2A4D-004068764652}" dt="2025-12-10T21:35:22.172" v="137" actId="20577"/>
          <ac:spMkLst>
            <pc:docMk/>
            <pc:sldMk cId="2939296511" sldId="283"/>
            <ac:spMk id="9" creationId="{0C6199BA-684C-3773-DA49-AAAC3E3395D5}"/>
          </ac:spMkLst>
        </pc:spChg>
        <pc:picChg chg="add mod">
          <ac:chgData name="INDELICATO ENZA" userId="S::mi16073@istruzione.it::e23c9823-add1-4b87-93ed-756bd4c79528" providerId="AD" clId="Web-{2133EA18-61D3-CF22-2A4D-004068764652}" dt="2025-12-10T21:23:35.592" v="11" actId="1076"/>
          <ac:picMkLst>
            <pc:docMk/>
            <pc:sldMk cId="2939296511" sldId="283"/>
            <ac:picMk id="3" creationId="{64A06AF0-F30E-E364-FB92-EA89CC327B5C}"/>
          </ac:picMkLst>
        </pc:picChg>
        <pc:picChg chg="add del mod ord">
          <ac:chgData name="INDELICATO ENZA" userId="S::mi16073@istruzione.it::e23c9823-add1-4b87-93ed-756bd4c79528" providerId="AD" clId="Web-{2133EA18-61D3-CF22-2A4D-004068764652}" dt="2025-12-10T21:33:00.164" v="96" actId="1076"/>
          <ac:picMkLst>
            <pc:docMk/>
            <pc:sldMk cId="2939296511" sldId="283"/>
            <ac:picMk id="4" creationId="{7261DD2D-DF90-BACD-ECEF-902E4B7A796A}"/>
          </ac:picMkLst>
        </pc:picChg>
        <pc:picChg chg="add mod">
          <ac:chgData name="INDELICATO ENZA" userId="S::mi16073@istruzione.it::e23c9823-add1-4b87-93ed-756bd4c79528" providerId="AD" clId="Web-{2133EA18-61D3-CF22-2A4D-004068764652}" dt="2025-12-10T21:32:43.679" v="94" actId="1076"/>
          <ac:picMkLst>
            <pc:docMk/>
            <pc:sldMk cId="2939296511" sldId="283"/>
            <ac:picMk id="5" creationId="{A075A7B6-15E8-3E08-06EE-B47F6B345F62}"/>
          </ac:picMkLst>
        </pc:picChg>
        <pc:picChg chg="add mod">
          <ac:chgData name="INDELICATO ENZA" userId="S::mi16073@istruzione.it::e23c9823-add1-4b87-93ed-756bd4c79528" providerId="AD" clId="Web-{2133EA18-61D3-CF22-2A4D-004068764652}" dt="2025-12-10T21:32:31.740" v="91" actId="1076"/>
          <ac:picMkLst>
            <pc:docMk/>
            <pc:sldMk cId="2939296511" sldId="283"/>
            <ac:picMk id="8" creationId="{F88BCA76-80FA-BC5A-D395-2B347BD2AEC1}"/>
          </ac:picMkLst>
        </pc:picChg>
      </pc:sldChg>
    </pc:docChg>
  </pc:docChgLst>
  <pc:docChgLst>
    <pc:chgData name="INDELICATO ENZA" userId="S::mi16073@istruzione.it::e23c9823-add1-4b87-93ed-756bd4c79528" providerId="AD" clId="Web-{4546DF51-49EA-ADEE-E002-173EF747951A}"/>
    <pc:docChg chg="addSld delSld modSld sldOrd">
      <pc:chgData name="INDELICATO ENZA" userId="S::mi16073@istruzione.it::e23c9823-add1-4b87-93ed-756bd4c79528" providerId="AD" clId="Web-{4546DF51-49EA-ADEE-E002-173EF747951A}" dt="2025-12-09T08:48:16.138" v="1423" actId="1076"/>
      <pc:docMkLst>
        <pc:docMk/>
      </pc:docMkLst>
      <pc:sldChg chg="modSp">
        <pc:chgData name="INDELICATO ENZA" userId="S::mi16073@istruzione.it::e23c9823-add1-4b87-93ed-756bd4c79528" providerId="AD" clId="Web-{4546DF51-49EA-ADEE-E002-173EF747951A}" dt="2025-12-09T08:38:56.573" v="1089" actId="20577"/>
        <pc:sldMkLst>
          <pc:docMk/>
          <pc:sldMk cId="3916455631" sldId="257"/>
        </pc:sldMkLst>
        <pc:spChg chg="mod">
          <ac:chgData name="INDELICATO ENZA" userId="S::mi16073@istruzione.it::e23c9823-add1-4b87-93ed-756bd4c79528" providerId="AD" clId="Web-{4546DF51-49EA-ADEE-E002-173EF747951A}" dt="2025-12-09T08:38:56.573" v="1089" actId="20577"/>
          <ac:spMkLst>
            <pc:docMk/>
            <pc:sldMk cId="3916455631" sldId="257"/>
            <ac:spMk id="2" creationId="{568FFC41-D583-C045-CBD3-562EA37A3680}"/>
          </ac:spMkLst>
        </pc:spChg>
      </pc:sldChg>
      <pc:sldChg chg="addSp delSp modSp">
        <pc:chgData name="INDELICATO ENZA" userId="S::mi16073@istruzione.it::e23c9823-add1-4b87-93ed-756bd4c79528" providerId="AD" clId="Web-{4546DF51-49EA-ADEE-E002-173EF747951A}" dt="2025-12-09T08:39:31.198" v="1100" actId="20577"/>
        <pc:sldMkLst>
          <pc:docMk/>
          <pc:sldMk cId="2898365862" sldId="262"/>
        </pc:sldMkLst>
        <pc:spChg chg="mod">
          <ac:chgData name="INDELICATO ENZA" userId="S::mi16073@istruzione.it::e23c9823-add1-4b87-93ed-756bd4c79528" providerId="AD" clId="Web-{4546DF51-49EA-ADEE-E002-173EF747951A}" dt="2025-12-09T08:21:31.065" v="599" actId="20577"/>
          <ac:spMkLst>
            <pc:docMk/>
            <pc:sldMk cId="2898365862" sldId="262"/>
            <ac:spMk id="3" creationId="{02C59484-B3CF-6164-43B6-8FA38F1B100F}"/>
          </ac:spMkLst>
        </pc:spChg>
        <pc:spChg chg="add mod">
          <ac:chgData name="INDELICATO ENZA" userId="S::mi16073@istruzione.it::e23c9823-add1-4b87-93ed-756bd4c79528" providerId="AD" clId="Web-{4546DF51-49EA-ADEE-E002-173EF747951A}" dt="2025-12-09T08:39:31.198" v="1100" actId="20577"/>
          <ac:spMkLst>
            <pc:docMk/>
            <pc:sldMk cId="2898365862" sldId="262"/>
            <ac:spMk id="7" creationId="{8CD2968A-6355-B853-182C-52FE1F55AAF0}"/>
          </ac:spMkLst>
        </pc:spChg>
        <pc:spChg chg="mod">
          <ac:chgData name="INDELICATO ENZA" userId="S::mi16073@istruzione.it::e23c9823-add1-4b87-93ed-756bd4c79528" providerId="AD" clId="Web-{4546DF51-49EA-ADEE-E002-173EF747951A}" dt="2025-12-09T08:37:41.024" v="1074" actId="20577"/>
          <ac:spMkLst>
            <pc:docMk/>
            <pc:sldMk cId="2898365862" sldId="262"/>
            <ac:spMk id="33" creationId="{28FCCBFF-3996-49B5-A0D3-28B992590040}"/>
          </ac:spMkLst>
        </pc:spChg>
        <pc:spChg chg="mod ord">
          <ac:chgData name="INDELICATO ENZA" userId="S::mi16073@istruzione.it::e23c9823-add1-4b87-93ed-756bd4c79528" providerId="AD" clId="Web-{4546DF51-49EA-ADEE-E002-173EF747951A}" dt="2025-12-09T08:26:12.959" v="623"/>
          <ac:spMkLst>
            <pc:docMk/>
            <pc:sldMk cId="2898365862" sldId="262"/>
            <ac:spMk id="40" creationId="{72B9F08C-91A1-2FD2-B16E-51B4E273B2D4}"/>
          </ac:spMkLst>
        </pc:spChg>
        <pc:spChg chg="mod ord">
          <ac:chgData name="INDELICATO ENZA" userId="S::mi16073@istruzione.it::e23c9823-add1-4b87-93ed-756bd4c79528" providerId="AD" clId="Web-{4546DF51-49EA-ADEE-E002-173EF747951A}" dt="2025-12-09T08:26:12.990" v="624"/>
          <ac:spMkLst>
            <pc:docMk/>
            <pc:sldMk cId="2898365862" sldId="262"/>
            <ac:spMk id="41" creationId="{5E987E4A-56D3-5FDD-763B-625E47CBC9AA}"/>
          </ac:spMkLst>
        </pc:spChg>
        <pc:picChg chg="add mod">
          <ac:chgData name="INDELICATO ENZA" userId="S::mi16073@istruzione.it::e23c9823-add1-4b87-93ed-756bd4c79528" providerId="AD" clId="Web-{4546DF51-49EA-ADEE-E002-173EF747951A}" dt="2025-12-09T08:26:26.162" v="627" actId="1076"/>
          <ac:picMkLst>
            <pc:docMk/>
            <pc:sldMk cId="2898365862" sldId="262"/>
            <ac:picMk id="4" creationId="{36D4D708-8216-86B5-59AD-B9DC51523F5B}"/>
          </ac:picMkLst>
        </pc:picChg>
      </pc:sldChg>
      <pc:sldChg chg="addSp delSp modSp mod chgLayout">
        <pc:chgData name="INDELICATO ENZA" userId="S::mi16073@istruzione.it::e23c9823-add1-4b87-93ed-756bd4c79528" providerId="AD" clId="Web-{4546DF51-49EA-ADEE-E002-173EF747951A}" dt="2025-12-09T08:02:32.542" v="525" actId="20577"/>
        <pc:sldMkLst>
          <pc:docMk/>
          <pc:sldMk cId="1880828996" sldId="267"/>
        </pc:sldMkLst>
        <pc:spChg chg="mod ord">
          <ac:chgData name="INDELICATO ENZA" userId="S::mi16073@istruzione.it::e23c9823-add1-4b87-93ed-756bd4c79528" providerId="AD" clId="Web-{4546DF51-49EA-ADEE-E002-173EF747951A}" dt="2025-12-09T07:46:52.507" v="87"/>
          <ac:spMkLst>
            <pc:docMk/>
            <pc:sldMk cId="1880828996" sldId="267"/>
            <ac:spMk id="2" creationId="{EE3E1824-B339-B914-C21F-9821DEDB4E7B}"/>
          </ac:spMkLst>
        </pc:spChg>
        <pc:spChg chg="mod ord">
          <ac:chgData name="INDELICATO ENZA" userId="S::mi16073@istruzione.it::e23c9823-add1-4b87-93ed-756bd4c79528" providerId="AD" clId="Web-{4546DF51-49EA-ADEE-E002-173EF747951A}" dt="2025-12-09T07:48:06.120" v="119" actId="14100"/>
          <ac:spMkLst>
            <pc:docMk/>
            <pc:sldMk cId="1880828996" sldId="267"/>
            <ac:spMk id="3" creationId="{15CC4EA3-EE41-B37C-D84C-1EB826774796}"/>
          </ac:spMkLst>
        </pc:spChg>
        <pc:spChg chg="mod">
          <ac:chgData name="INDELICATO ENZA" userId="S::mi16073@istruzione.it::e23c9823-add1-4b87-93ed-756bd4c79528" providerId="AD" clId="Web-{4546DF51-49EA-ADEE-E002-173EF747951A}" dt="2025-12-09T07:57:33.515" v="438" actId="20577"/>
          <ac:spMkLst>
            <pc:docMk/>
            <pc:sldMk cId="1880828996" sldId="267"/>
            <ac:spMk id="5" creationId="{51D53B63-542E-0201-B260-710E2E1BC014}"/>
          </ac:spMkLst>
        </pc:spChg>
      </pc:sldChg>
      <pc:sldChg chg="modSp">
        <pc:chgData name="INDELICATO ENZA" userId="S::mi16073@istruzione.it::e23c9823-add1-4b87-93ed-756bd4c79528" providerId="AD" clId="Web-{4546DF51-49EA-ADEE-E002-173EF747951A}" dt="2025-12-09T07:45:24.736" v="76" actId="20577"/>
        <pc:sldMkLst>
          <pc:docMk/>
          <pc:sldMk cId="3991880266" sldId="270"/>
        </pc:sldMkLst>
        <pc:graphicFrameChg chg="modGraphic">
          <ac:chgData name="INDELICATO ENZA" userId="S::mi16073@istruzione.it::e23c9823-add1-4b87-93ed-756bd4c79528" providerId="AD" clId="Web-{4546DF51-49EA-ADEE-E002-173EF747951A}" dt="2025-12-09T07:45:24.736" v="76" actId="20577"/>
          <ac:graphicFrameMkLst>
            <pc:docMk/>
            <pc:sldMk cId="3991880266" sldId="270"/>
            <ac:graphicFrameMk id="7" creationId="{B3DEC442-D55B-35F8-7B06-0CC0AA461AD0}"/>
          </ac:graphicFrameMkLst>
        </pc:graphicFrameChg>
      </pc:sldChg>
      <pc:sldChg chg="addSp delSp modSp mod chgLayout">
        <pc:chgData name="INDELICATO ENZA" userId="S::mi16073@istruzione.it::e23c9823-add1-4b87-93ed-756bd4c79528" providerId="AD" clId="Web-{4546DF51-49EA-ADEE-E002-173EF747951A}" dt="2025-12-09T08:38:26.619" v="1085" actId="1076"/>
        <pc:sldMkLst>
          <pc:docMk/>
          <pc:sldMk cId="564887327" sldId="274"/>
        </pc:sldMkLst>
        <pc:spChg chg="mod ord">
          <ac:chgData name="INDELICATO ENZA" userId="S::mi16073@istruzione.it::e23c9823-add1-4b87-93ed-756bd4c79528" providerId="AD" clId="Web-{4546DF51-49EA-ADEE-E002-173EF747951A}" dt="2025-12-09T08:38:26.619" v="1085" actId="1076"/>
          <ac:spMkLst>
            <pc:docMk/>
            <pc:sldMk cId="564887327" sldId="274"/>
            <ac:spMk id="3" creationId="{15711CC5-BD4C-D498-135C-FF9D61A9F4D4}"/>
          </ac:spMkLst>
        </pc:spChg>
        <pc:spChg chg="mod ord">
          <ac:chgData name="INDELICATO ENZA" userId="S::mi16073@istruzione.it::e23c9823-add1-4b87-93ed-756bd4c79528" providerId="AD" clId="Web-{4546DF51-49EA-ADEE-E002-173EF747951A}" dt="2025-12-09T07:31:22.288" v="59"/>
          <ac:spMkLst>
            <pc:docMk/>
            <pc:sldMk cId="564887327" sldId="274"/>
            <ac:spMk id="4" creationId="{9EA276A0-B2A2-7051-DC84-CF8CA6F555B0}"/>
          </ac:spMkLst>
        </pc:spChg>
        <pc:picChg chg="add mod">
          <ac:chgData name="INDELICATO ENZA" userId="S::mi16073@istruzione.it::e23c9823-add1-4b87-93ed-756bd4c79528" providerId="AD" clId="Web-{4546DF51-49EA-ADEE-E002-173EF747951A}" dt="2025-12-09T07:31:29.694" v="62" actId="1076"/>
          <ac:picMkLst>
            <pc:docMk/>
            <pc:sldMk cId="564887327" sldId="274"/>
            <ac:picMk id="5" creationId="{134F088B-78A1-249C-07EF-0E0318D921DD}"/>
          </ac:picMkLst>
        </pc:picChg>
        <pc:picChg chg="add mod">
          <ac:chgData name="INDELICATO ENZA" userId="S::mi16073@istruzione.it::e23c9823-add1-4b87-93ed-756bd4c79528" providerId="AD" clId="Web-{4546DF51-49EA-ADEE-E002-173EF747951A}" dt="2025-12-09T07:33:51.352" v="64" actId="1076"/>
          <ac:picMkLst>
            <pc:docMk/>
            <pc:sldMk cId="564887327" sldId="274"/>
            <ac:picMk id="6" creationId="{46E5D13C-461C-3BEF-93E4-FDF605189A04}"/>
          </ac:picMkLst>
        </pc:picChg>
        <pc:picChg chg="add mod">
          <ac:chgData name="INDELICATO ENZA" userId="S::mi16073@istruzione.it::e23c9823-add1-4b87-93ed-756bd4c79528" providerId="AD" clId="Web-{4546DF51-49EA-ADEE-E002-173EF747951A}" dt="2025-12-09T07:34:44.243" v="71" actId="1076"/>
          <ac:picMkLst>
            <pc:docMk/>
            <pc:sldMk cId="564887327" sldId="274"/>
            <ac:picMk id="7" creationId="{50851315-A43C-4748-BBB9-1A829F73A46C}"/>
          </ac:picMkLst>
        </pc:picChg>
      </pc:sldChg>
      <pc:sldChg chg="addSp delSp modSp add replId">
        <pc:chgData name="INDELICATO ENZA" userId="S::mi16073@istruzione.it::e23c9823-add1-4b87-93ed-756bd4c79528" providerId="AD" clId="Web-{4546DF51-49EA-ADEE-E002-173EF747951A}" dt="2025-12-09T08:41:44.904" v="1219" actId="20577"/>
        <pc:sldMkLst>
          <pc:docMk/>
          <pc:sldMk cId="3218311226" sldId="275"/>
        </pc:sldMkLst>
        <pc:spChg chg="mod">
          <ac:chgData name="INDELICATO ENZA" userId="S::mi16073@istruzione.it::e23c9823-add1-4b87-93ed-756bd4c79528" providerId="AD" clId="Web-{4546DF51-49EA-ADEE-E002-173EF747951A}" dt="2025-12-09T08:21:24.253" v="595" actId="20577"/>
          <ac:spMkLst>
            <pc:docMk/>
            <pc:sldMk cId="3218311226" sldId="275"/>
            <ac:spMk id="3" creationId="{518872CA-6DF3-85A6-E63C-E5DACA4005CB}"/>
          </ac:spMkLst>
        </pc:spChg>
        <pc:spChg chg="add mod">
          <ac:chgData name="INDELICATO ENZA" userId="S::mi16073@istruzione.it::e23c9823-add1-4b87-93ed-756bd4c79528" providerId="AD" clId="Web-{4546DF51-49EA-ADEE-E002-173EF747951A}" dt="2025-12-09T08:41:44.904" v="1219" actId="20577"/>
          <ac:spMkLst>
            <pc:docMk/>
            <pc:sldMk cId="3218311226" sldId="275"/>
            <ac:spMk id="7" creationId="{E169D6AB-F413-23BE-2399-BC9AB9052D09}"/>
          </ac:spMkLst>
        </pc:spChg>
        <pc:spChg chg="mod">
          <ac:chgData name="INDELICATO ENZA" userId="S::mi16073@istruzione.it::e23c9823-add1-4b87-93ed-756bd4c79528" providerId="AD" clId="Web-{4546DF51-49EA-ADEE-E002-173EF747951A}" dt="2025-12-09T08:37:47.274" v="1076" actId="20577"/>
          <ac:spMkLst>
            <pc:docMk/>
            <pc:sldMk cId="3218311226" sldId="275"/>
            <ac:spMk id="33" creationId="{0085024E-A75C-62B5-4D8D-C58285F899A1}"/>
          </ac:spMkLst>
        </pc:spChg>
        <pc:spChg chg="mod ord">
          <ac:chgData name="INDELICATO ENZA" userId="S::mi16073@istruzione.it::e23c9823-add1-4b87-93ed-756bd4c79528" providerId="AD" clId="Web-{4546DF51-49EA-ADEE-E002-173EF747951A}" dt="2025-12-09T08:13:51.197" v="589" actId="1076"/>
          <ac:spMkLst>
            <pc:docMk/>
            <pc:sldMk cId="3218311226" sldId="275"/>
            <ac:spMk id="42" creationId="{B121316D-D9F1-A48D-002E-ACE47C5B9F7B}"/>
          </ac:spMkLst>
        </pc:spChg>
        <pc:spChg chg="mod ord">
          <ac:chgData name="INDELICATO ENZA" userId="S::mi16073@istruzione.it::e23c9823-add1-4b87-93ed-756bd4c79528" providerId="AD" clId="Web-{4546DF51-49EA-ADEE-E002-173EF747951A}" dt="2025-12-09T08:13:51.197" v="590" actId="1076"/>
          <ac:spMkLst>
            <pc:docMk/>
            <pc:sldMk cId="3218311226" sldId="275"/>
            <ac:spMk id="43" creationId="{F6803953-064B-476A-F3AF-13D933EAEFB6}"/>
          </ac:spMkLst>
        </pc:spChg>
        <pc:spChg chg="ord">
          <ac:chgData name="INDELICATO ENZA" userId="S::mi16073@istruzione.it::e23c9823-add1-4b87-93ed-756bd4c79528" providerId="AD" clId="Web-{4546DF51-49EA-ADEE-E002-173EF747951A}" dt="2025-12-09T08:21:55.550" v="604"/>
          <ac:spMkLst>
            <pc:docMk/>
            <pc:sldMk cId="3218311226" sldId="275"/>
            <ac:spMk id="47" creationId="{9356FB7A-E6D9-6E49-335E-D705B0FAE4A4}"/>
          </ac:spMkLst>
        </pc:spChg>
        <pc:picChg chg="add mod modCrop">
          <ac:chgData name="INDELICATO ENZA" userId="S::mi16073@istruzione.it::e23c9823-add1-4b87-93ed-756bd4c79528" providerId="AD" clId="Web-{4546DF51-49EA-ADEE-E002-173EF747951A}" dt="2025-12-09T08:32:06.320" v="821" actId="1076"/>
          <ac:picMkLst>
            <pc:docMk/>
            <pc:sldMk cId="3218311226" sldId="275"/>
            <ac:picMk id="4" creationId="{89507D2F-0334-6647-5254-3D1698663186}"/>
          </ac:picMkLst>
        </pc:picChg>
      </pc:sldChg>
      <pc:sldChg chg="addSp delSp modSp add replId">
        <pc:chgData name="INDELICATO ENZA" userId="S::mi16073@istruzione.it::e23c9823-add1-4b87-93ed-756bd4c79528" providerId="AD" clId="Web-{4546DF51-49EA-ADEE-E002-173EF747951A}" dt="2025-12-09T08:42:11.701" v="1224" actId="20577"/>
        <pc:sldMkLst>
          <pc:docMk/>
          <pc:sldMk cId="1336269482" sldId="276"/>
        </pc:sldMkLst>
        <pc:spChg chg="add mod">
          <ac:chgData name="INDELICATO ENZA" userId="S::mi16073@istruzione.it::e23c9823-add1-4b87-93ed-756bd4c79528" providerId="AD" clId="Web-{4546DF51-49EA-ADEE-E002-173EF747951A}" dt="2025-12-09T08:42:11.701" v="1224" actId="20577"/>
          <ac:spMkLst>
            <pc:docMk/>
            <pc:sldMk cId="1336269482" sldId="276"/>
            <ac:spMk id="6" creationId="{4C0F7DF3-7C13-B3B1-EDC7-6E2A2BBE78DA}"/>
          </ac:spMkLst>
        </pc:spChg>
        <pc:spChg chg="mod">
          <ac:chgData name="INDELICATO ENZA" userId="S::mi16073@istruzione.it::e23c9823-add1-4b87-93ed-756bd4c79528" providerId="AD" clId="Web-{4546DF51-49EA-ADEE-E002-173EF747951A}" dt="2025-12-09T08:37:48.883" v="1078" actId="20577"/>
          <ac:spMkLst>
            <pc:docMk/>
            <pc:sldMk cId="1336269482" sldId="276"/>
            <ac:spMk id="33" creationId="{9B27C1D9-5438-41C4-1FE3-2E3D3E251727}"/>
          </ac:spMkLst>
        </pc:spChg>
        <pc:spChg chg="mod">
          <ac:chgData name="INDELICATO ENZA" userId="S::mi16073@istruzione.it::e23c9823-add1-4b87-93ed-756bd4c79528" providerId="AD" clId="Web-{4546DF51-49EA-ADEE-E002-173EF747951A}" dt="2025-12-09T08:37:55.665" v="1080" actId="1076"/>
          <ac:spMkLst>
            <pc:docMk/>
            <pc:sldMk cId="1336269482" sldId="276"/>
            <ac:spMk id="46" creationId="{0917AFF7-4EB1-8240-4BC1-641089C5854C}"/>
          </ac:spMkLst>
        </pc:spChg>
        <pc:spChg chg="mod">
          <ac:chgData name="INDELICATO ENZA" userId="S::mi16073@istruzione.it::e23c9823-add1-4b87-93ed-756bd4c79528" providerId="AD" clId="Web-{4546DF51-49EA-ADEE-E002-173EF747951A}" dt="2025-12-09T08:37:55.665" v="1081" actId="1076"/>
          <ac:spMkLst>
            <pc:docMk/>
            <pc:sldMk cId="1336269482" sldId="276"/>
            <ac:spMk id="47" creationId="{98F069B4-9A10-38EF-E678-7F8168EADF77}"/>
          </ac:spMkLst>
        </pc:spChg>
        <pc:picChg chg="mod">
          <ac:chgData name="INDELICATO ENZA" userId="S::mi16073@istruzione.it::e23c9823-add1-4b87-93ed-756bd4c79528" providerId="AD" clId="Web-{4546DF51-49EA-ADEE-E002-173EF747951A}" dt="2025-12-09T08:37:55.649" v="1079" actId="1076"/>
          <ac:picMkLst>
            <pc:docMk/>
            <pc:sldMk cId="1336269482" sldId="276"/>
            <ac:picMk id="5" creationId="{DF25D6CB-B917-B09A-451A-A8F1646EC161}"/>
          </ac:picMkLst>
        </pc:picChg>
      </pc:sldChg>
      <pc:sldChg chg="modSp add ord replId">
        <pc:chgData name="INDELICATO ENZA" userId="S::mi16073@istruzione.it::e23c9823-add1-4b87-93ed-756bd4c79528" providerId="AD" clId="Web-{4546DF51-49EA-ADEE-E002-173EF747951A}" dt="2025-12-09T08:48:16.138" v="1423" actId="1076"/>
        <pc:sldMkLst>
          <pc:docMk/>
          <pc:sldMk cId="2737405578" sldId="277"/>
        </pc:sldMkLst>
        <pc:spChg chg="mod">
          <ac:chgData name="INDELICATO ENZA" userId="S::mi16073@istruzione.it::e23c9823-add1-4b87-93ed-756bd4c79528" providerId="AD" clId="Web-{4546DF51-49EA-ADEE-E002-173EF747951A}" dt="2025-12-09T08:47:47.276" v="1417" actId="20577"/>
          <ac:spMkLst>
            <pc:docMk/>
            <pc:sldMk cId="2737405578" sldId="277"/>
            <ac:spMk id="2" creationId="{017E95C6-B3C2-69F1-5BD3-EB66B8337654}"/>
          </ac:spMkLst>
        </pc:spChg>
        <pc:spChg chg="mod">
          <ac:chgData name="INDELICATO ENZA" userId="S::mi16073@istruzione.it::e23c9823-add1-4b87-93ed-756bd4c79528" providerId="AD" clId="Web-{4546DF51-49EA-ADEE-E002-173EF747951A}" dt="2025-12-09T08:48:16.138" v="1423" actId="1076"/>
          <ac:spMkLst>
            <pc:docMk/>
            <pc:sldMk cId="2737405578" sldId="277"/>
            <ac:spMk id="38" creationId="{B3BEB751-0F0D-610E-6C80-187A132F8047}"/>
          </ac:spMkLst>
        </pc:spChg>
      </pc:sldChg>
    </pc:docChg>
  </pc:docChgLst>
  <pc:docChgLst>
    <pc:chgData name="INDELICATO ENZA" userId="S::mi16073@istruzione.it::e23c9823-add1-4b87-93ed-756bd4c79528" providerId="AD" clId="Web-{5124B9EC-DD1B-AA74-5AD2-7800A490A5C5}"/>
    <pc:docChg chg="modSld">
      <pc:chgData name="INDELICATO ENZA" userId="S::mi16073@istruzione.it::e23c9823-add1-4b87-93ed-756bd4c79528" providerId="AD" clId="Web-{5124B9EC-DD1B-AA74-5AD2-7800A490A5C5}" dt="2025-12-09T09:37:06.909" v="243" actId="20577"/>
      <pc:docMkLst>
        <pc:docMk/>
      </pc:docMkLst>
      <pc:sldChg chg="modSp">
        <pc:chgData name="INDELICATO ENZA" userId="S::mi16073@istruzione.it::e23c9823-add1-4b87-93ed-756bd4c79528" providerId="AD" clId="Web-{5124B9EC-DD1B-AA74-5AD2-7800A490A5C5}" dt="2025-12-09T09:26:10.692" v="18" actId="20577"/>
        <pc:sldMkLst>
          <pc:docMk/>
          <pc:sldMk cId="1613156424" sldId="261"/>
        </pc:sldMkLst>
        <pc:spChg chg="mod">
          <ac:chgData name="INDELICATO ENZA" userId="S::mi16073@istruzione.it::e23c9823-add1-4b87-93ed-756bd4c79528" providerId="AD" clId="Web-{5124B9EC-DD1B-AA74-5AD2-7800A490A5C5}" dt="2025-12-09T09:25:50.160" v="13" actId="14100"/>
          <ac:spMkLst>
            <pc:docMk/>
            <pc:sldMk cId="1613156424" sldId="261"/>
            <ac:spMk id="2542" creationId="{0DCF38BE-95B5-05D8-EF70-DEA4E8C9470B}"/>
          </ac:spMkLst>
        </pc:spChg>
        <pc:spChg chg="mod">
          <ac:chgData name="INDELICATO ENZA" userId="S::mi16073@istruzione.it::e23c9823-add1-4b87-93ed-756bd4c79528" providerId="AD" clId="Web-{5124B9EC-DD1B-AA74-5AD2-7800A490A5C5}" dt="2025-12-09T09:26:10.692" v="18" actId="20577"/>
          <ac:spMkLst>
            <pc:docMk/>
            <pc:sldMk cId="1613156424" sldId="261"/>
            <ac:spMk id="4041" creationId="{0BA61E4F-4A72-23ED-2FA3-C0AC6C169F8F}"/>
          </ac:spMkLst>
        </pc:spChg>
      </pc:sldChg>
      <pc:sldChg chg="modSp">
        <pc:chgData name="INDELICATO ENZA" userId="S::mi16073@istruzione.it::e23c9823-add1-4b87-93ed-756bd4c79528" providerId="AD" clId="Web-{5124B9EC-DD1B-AA74-5AD2-7800A490A5C5}" dt="2025-12-09T09:33:01.342" v="144" actId="20577"/>
        <pc:sldMkLst>
          <pc:docMk/>
          <pc:sldMk cId="2898365862" sldId="262"/>
        </pc:sldMkLst>
        <pc:spChg chg="mod">
          <ac:chgData name="INDELICATO ENZA" userId="S::mi16073@istruzione.it::e23c9823-add1-4b87-93ed-756bd4c79528" providerId="AD" clId="Web-{5124B9EC-DD1B-AA74-5AD2-7800A490A5C5}" dt="2025-12-09T09:33:01.342" v="144" actId="20577"/>
          <ac:spMkLst>
            <pc:docMk/>
            <pc:sldMk cId="2898365862" sldId="262"/>
            <ac:spMk id="7" creationId="{8CD2968A-6355-B853-182C-52FE1F55AAF0}"/>
          </ac:spMkLst>
        </pc:spChg>
      </pc:sldChg>
      <pc:sldChg chg="addSp modSp">
        <pc:chgData name="INDELICATO ENZA" userId="S::mi16073@istruzione.it::e23c9823-add1-4b87-93ed-756bd4c79528" providerId="AD" clId="Web-{5124B9EC-DD1B-AA74-5AD2-7800A490A5C5}" dt="2025-12-09T09:31:29.511" v="105" actId="14100"/>
        <pc:sldMkLst>
          <pc:docMk/>
          <pc:sldMk cId="1880828996" sldId="267"/>
        </pc:sldMkLst>
        <pc:spChg chg="mod">
          <ac:chgData name="INDELICATO ENZA" userId="S::mi16073@istruzione.it::e23c9823-add1-4b87-93ed-756bd4c79528" providerId="AD" clId="Web-{5124B9EC-DD1B-AA74-5AD2-7800A490A5C5}" dt="2025-12-09T09:31:10.745" v="98" actId="20577"/>
          <ac:spMkLst>
            <pc:docMk/>
            <pc:sldMk cId="1880828996" sldId="267"/>
            <ac:spMk id="2" creationId="{EE3E1824-B339-B914-C21F-9821DEDB4E7B}"/>
          </ac:spMkLst>
        </pc:spChg>
      </pc:sldChg>
      <pc:sldChg chg="addSp modSp">
        <pc:chgData name="INDELICATO ENZA" userId="S::mi16073@istruzione.it::e23c9823-add1-4b87-93ed-756bd4c79528" providerId="AD" clId="Web-{5124B9EC-DD1B-AA74-5AD2-7800A490A5C5}" dt="2025-12-09T09:30:48.009" v="91" actId="20577"/>
        <pc:sldMkLst>
          <pc:docMk/>
          <pc:sldMk cId="3991880266" sldId="270"/>
        </pc:sldMkLst>
        <pc:spChg chg="add mod">
          <ac:chgData name="INDELICATO ENZA" userId="S::mi16073@istruzione.it::e23c9823-add1-4b87-93ed-756bd4c79528" providerId="AD" clId="Web-{5124B9EC-DD1B-AA74-5AD2-7800A490A5C5}" dt="2025-12-09T09:30:04.914" v="71" actId="20577"/>
          <ac:spMkLst>
            <pc:docMk/>
            <pc:sldMk cId="3991880266" sldId="270"/>
            <ac:spMk id="10" creationId="{F00D5F13-3090-3035-65DB-838A915DAF9D}"/>
          </ac:spMkLst>
        </pc:spChg>
        <pc:spChg chg="mod">
          <ac:chgData name="INDELICATO ENZA" userId="S::mi16073@istruzione.it::e23c9823-add1-4b87-93ed-756bd4c79528" providerId="AD" clId="Web-{5124B9EC-DD1B-AA74-5AD2-7800A490A5C5}" dt="2025-12-09T09:30:48.009" v="91" actId="20577"/>
          <ac:spMkLst>
            <pc:docMk/>
            <pc:sldMk cId="3991880266" sldId="270"/>
            <ac:spMk id="257" creationId="{17F6F167-3494-851B-C4C8-DC23B2BDA9C7}"/>
          </ac:spMkLst>
        </pc:spChg>
      </pc:sldChg>
      <pc:sldChg chg="modSp">
        <pc:chgData name="INDELICATO ENZA" userId="S::mi16073@istruzione.it::e23c9823-add1-4b87-93ed-756bd4c79528" providerId="AD" clId="Web-{5124B9EC-DD1B-AA74-5AD2-7800A490A5C5}" dt="2025-12-09T09:27:34.774" v="43" actId="20577"/>
        <pc:sldMkLst>
          <pc:docMk/>
          <pc:sldMk cId="3316548255" sldId="271"/>
        </pc:sldMkLst>
        <pc:spChg chg="mod">
          <ac:chgData name="INDELICATO ENZA" userId="S::mi16073@istruzione.it::e23c9823-add1-4b87-93ed-756bd4c79528" providerId="AD" clId="Web-{5124B9EC-DD1B-AA74-5AD2-7800A490A5C5}" dt="2025-12-09T09:27:34.774" v="43" actId="20577"/>
          <ac:spMkLst>
            <pc:docMk/>
            <pc:sldMk cId="3316548255" sldId="271"/>
            <ac:spMk id="16" creationId="{9739E33E-7C8A-C3F9-E0D6-1A622FE87624}"/>
          </ac:spMkLst>
        </pc:spChg>
      </pc:sldChg>
      <pc:sldChg chg="modSp">
        <pc:chgData name="INDELICATO ENZA" userId="S::mi16073@istruzione.it::e23c9823-add1-4b87-93ed-756bd4c79528" providerId="AD" clId="Web-{5124B9EC-DD1B-AA74-5AD2-7800A490A5C5}" dt="2025-12-09T09:27:42.587" v="45" actId="20577"/>
        <pc:sldMkLst>
          <pc:docMk/>
          <pc:sldMk cId="4237380753" sldId="273"/>
        </pc:sldMkLst>
        <pc:spChg chg="mod">
          <ac:chgData name="INDELICATO ENZA" userId="S::mi16073@istruzione.it::e23c9823-add1-4b87-93ed-756bd4c79528" providerId="AD" clId="Web-{5124B9EC-DD1B-AA74-5AD2-7800A490A5C5}" dt="2025-12-09T09:27:42.587" v="45" actId="20577"/>
          <ac:spMkLst>
            <pc:docMk/>
            <pc:sldMk cId="4237380753" sldId="273"/>
            <ac:spMk id="16" creationId="{AC3DEABC-A170-6490-71FB-17492FB04EF7}"/>
          </ac:spMkLst>
        </pc:spChg>
      </pc:sldChg>
      <pc:sldChg chg="addSp delSp modSp">
        <pc:chgData name="INDELICATO ENZA" userId="S::mi16073@istruzione.it::e23c9823-add1-4b87-93ed-756bd4c79528" providerId="AD" clId="Web-{5124B9EC-DD1B-AA74-5AD2-7800A490A5C5}" dt="2025-12-09T09:36:08.798" v="222" actId="20577"/>
        <pc:sldMkLst>
          <pc:docMk/>
          <pc:sldMk cId="3218311226" sldId="275"/>
        </pc:sldMkLst>
        <pc:spChg chg="add mod">
          <ac:chgData name="INDELICATO ENZA" userId="S::mi16073@istruzione.it::e23c9823-add1-4b87-93ed-756bd4c79528" providerId="AD" clId="Web-{5124B9EC-DD1B-AA74-5AD2-7800A490A5C5}" dt="2025-12-09T09:34:37.906" v="178" actId="1076"/>
          <ac:spMkLst>
            <pc:docMk/>
            <pc:sldMk cId="3218311226" sldId="275"/>
            <ac:spMk id="5" creationId="{50FD28E0-EE6D-C3FB-068D-98F124E55079}"/>
          </ac:spMkLst>
        </pc:spChg>
        <pc:spChg chg="add mod">
          <ac:chgData name="INDELICATO ENZA" userId="S::mi16073@istruzione.it::e23c9823-add1-4b87-93ed-756bd4c79528" providerId="AD" clId="Web-{5124B9EC-DD1B-AA74-5AD2-7800A490A5C5}" dt="2025-12-09T09:34:49.672" v="181" actId="20577"/>
          <ac:spMkLst>
            <pc:docMk/>
            <pc:sldMk cId="3218311226" sldId="275"/>
            <ac:spMk id="6" creationId="{63626B31-01DA-515A-F598-3D8ED977575F}"/>
          </ac:spMkLst>
        </pc:spChg>
        <pc:spChg chg="mod">
          <ac:chgData name="INDELICATO ENZA" userId="S::mi16073@istruzione.it::e23c9823-add1-4b87-93ed-756bd4c79528" providerId="AD" clId="Web-{5124B9EC-DD1B-AA74-5AD2-7800A490A5C5}" dt="2025-12-09T09:36:08.798" v="222" actId="20577"/>
          <ac:spMkLst>
            <pc:docMk/>
            <pc:sldMk cId="3218311226" sldId="275"/>
            <ac:spMk id="7" creationId="{E169D6AB-F413-23BE-2399-BC9AB9052D09}"/>
          </ac:spMkLst>
        </pc:spChg>
        <pc:spChg chg="add mod">
          <ac:chgData name="INDELICATO ENZA" userId="S::mi16073@istruzione.it::e23c9823-add1-4b87-93ed-756bd4c79528" providerId="AD" clId="Web-{5124B9EC-DD1B-AA74-5AD2-7800A490A5C5}" dt="2025-12-09T09:35:01.876" v="184" actId="20577"/>
          <ac:spMkLst>
            <pc:docMk/>
            <pc:sldMk cId="3218311226" sldId="275"/>
            <ac:spMk id="8" creationId="{6C88FD27-31DB-8F1B-6876-4655857F1699}"/>
          </ac:spMkLst>
        </pc:spChg>
      </pc:sldChg>
      <pc:sldChg chg="modSp">
        <pc:chgData name="INDELICATO ENZA" userId="S::mi16073@istruzione.it::e23c9823-add1-4b87-93ed-756bd4c79528" providerId="AD" clId="Web-{5124B9EC-DD1B-AA74-5AD2-7800A490A5C5}" dt="2025-12-09T09:37:06.909" v="243" actId="20577"/>
        <pc:sldMkLst>
          <pc:docMk/>
          <pc:sldMk cId="1336269482" sldId="276"/>
        </pc:sldMkLst>
        <pc:spChg chg="mod">
          <ac:chgData name="INDELICATO ENZA" userId="S::mi16073@istruzione.it::e23c9823-add1-4b87-93ed-756bd4c79528" providerId="AD" clId="Web-{5124B9EC-DD1B-AA74-5AD2-7800A490A5C5}" dt="2025-12-09T09:37:06.909" v="243" actId="20577"/>
          <ac:spMkLst>
            <pc:docMk/>
            <pc:sldMk cId="1336269482" sldId="276"/>
            <ac:spMk id="6" creationId="{4C0F7DF3-7C13-B3B1-EDC7-6E2A2BBE78DA}"/>
          </ac:spMkLst>
        </pc:spChg>
      </pc:sldChg>
    </pc:docChg>
  </pc:docChgLst>
  <pc:docChgLst>
    <pc:chgData name="INDELICATO ENZA" userId="S::mi16073@istruzione.it::e23c9823-add1-4b87-93ed-756bd4c79528" providerId="AD" clId="Web-{C37CFFE3-A6CF-1705-5869-A5D952D5FDCB}"/>
    <pc:docChg chg="addSld modSld sldOrd">
      <pc:chgData name="INDELICATO ENZA" userId="S::mi16073@istruzione.it::e23c9823-add1-4b87-93ed-756bd4c79528" providerId="AD" clId="Web-{C37CFFE3-A6CF-1705-5869-A5D952D5FDCB}" dt="2025-12-08T12:23:44.169" v="2096"/>
      <pc:docMkLst>
        <pc:docMk/>
      </pc:docMkLst>
      <pc:sldChg chg="modSp">
        <pc:chgData name="INDELICATO ENZA" userId="S::mi16073@istruzione.it::e23c9823-add1-4b87-93ed-756bd4c79528" providerId="AD" clId="Web-{C37CFFE3-A6CF-1705-5869-A5D952D5FDCB}" dt="2025-12-08T12:21:46.073" v="2046" actId="14100"/>
        <pc:sldMkLst>
          <pc:docMk/>
          <pc:sldMk cId="3916455631" sldId="257"/>
        </pc:sldMkLst>
        <pc:spChg chg="mod">
          <ac:chgData name="INDELICATO ENZA" userId="S::mi16073@istruzione.it::e23c9823-add1-4b87-93ed-756bd4c79528" providerId="AD" clId="Web-{C37CFFE3-A6CF-1705-5869-A5D952D5FDCB}" dt="2025-12-08T12:21:01.853" v="2036" actId="20577"/>
          <ac:spMkLst>
            <pc:docMk/>
            <pc:sldMk cId="3916455631" sldId="257"/>
            <ac:spMk id="2" creationId="{568FFC41-D583-C045-CBD3-562EA37A3680}"/>
          </ac:spMkLst>
        </pc:spChg>
        <pc:spChg chg="mod">
          <ac:chgData name="INDELICATO ENZA" userId="S::mi16073@istruzione.it::e23c9823-add1-4b87-93ed-756bd4c79528" providerId="AD" clId="Web-{C37CFFE3-A6CF-1705-5869-A5D952D5FDCB}" dt="2025-12-08T12:21:46.073" v="2046" actId="14100"/>
          <ac:spMkLst>
            <pc:docMk/>
            <pc:sldMk cId="3916455631" sldId="257"/>
            <ac:spMk id="38" creationId="{BF69BA3E-9A5F-34B3-2013-CA56B181324F}"/>
          </ac:spMkLst>
        </pc:spChg>
      </pc:sldChg>
      <pc:sldChg chg="addSp delSp modSp">
        <pc:chgData name="INDELICATO ENZA" userId="S::mi16073@istruzione.it::e23c9823-add1-4b87-93ed-756bd4c79528" providerId="AD" clId="Web-{C37CFFE3-A6CF-1705-5869-A5D952D5FDCB}" dt="2025-12-08T09:43:21.907" v="382"/>
        <pc:sldMkLst>
          <pc:docMk/>
          <pc:sldMk cId="1613156424" sldId="261"/>
        </pc:sldMkLst>
        <pc:spChg chg="mod">
          <ac:chgData name="INDELICATO ENZA" userId="S::mi16073@istruzione.it::e23c9823-add1-4b87-93ed-756bd4c79528" providerId="AD" clId="Web-{C37CFFE3-A6CF-1705-5869-A5D952D5FDCB}" dt="2025-12-08T09:30:17.264" v="164" actId="20577"/>
          <ac:spMkLst>
            <pc:docMk/>
            <pc:sldMk cId="1613156424" sldId="261"/>
            <ac:spMk id="4" creationId="{00000000-0000-0000-0000-000000000000}"/>
          </ac:spMkLst>
        </pc:spChg>
        <pc:spChg chg="add mod">
          <ac:chgData name="INDELICATO ENZA" userId="S::mi16073@istruzione.it::e23c9823-add1-4b87-93ed-756bd4c79528" providerId="AD" clId="Web-{C37CFFE3-A6CF-1705-5869-A5D952D5FDCB}" dt="2025-12-08T09:43:21.907" v="382"/>
          <ac:spMkLst>
            <pc:docMk/>
            <pc:sldMk cId="1613156424" sldId="261"/>
            <ac:spMk id="2542" creationId="{0DCF38BE-95B5-05D8-EF70-DEA4E8C9470B}"/>
          </ac:spMkLst>
        </pc:spChg>
        <pc:spChg chg="add mod">
          <ac:chgData name="INDELICATO ENZA" userId="S::mi16073@istruzione.it::e23c9823-add1-4b87-93ed-756bd4c79528" providerId="AD" clId="Web-{C37CFFE3-A6CF-1705-5869-A5D952D5FDCB}" dt="2025-12-08T09:41:48.231" v="375" actId="1076"/>
          <ac:spMkLst>
            <pc:docMk/>
            <pc:sldMk cId="1613156424" sldId="261"/>
            <ac:spMk id="4041" creationId="{0BA61E4F-4A72-23ED-2FA3-C0AC6C169F8F}"/>
          </ac:spMkLst>
        </pc:spChg>
        <pc:spChg chg="add mod">
          <ac:chgData name="INDELICATO ENZA" userId="S::mi16073@istruzione.it::e23c9823-add1-4b87-93ed-756bd4c79528" providerId="AD" clId="Web-{C37CFFE3-A6CF-1705-5869-A5D952D5FDCB}" dt="2025-12-08T09:42:01.575" v="377" actId="14100"/>
          <ac:spMkLst>
            <pc:docMk/>
            <pc:sldMk cId="1613156424" sldId="261"/>
            <ac:spMk id="4838" creationId="{6412B215-6C27-8B8B-1CF5-F7F53E7A4947}"/>
          </ac:spMkLst>
        </pc:spChg>
        <pc:spChg chg="add mod">
          <ac:chgData name="INDELICATO ENZA" userId="S::mi16073@istruzione.it::e23c9823-add1-4b87-93ed-756bd4c79528" providerId="AD" clId="Web-{C37CFFE3-A6CF-1705-5869-A5D952D5FDCB}" dt="2025-12-08T09:43:08.203" v="381"/>
          <ac:spMkLst>
            <pc:docMk/>
            <pc:sldMk cId="1613156424" sldId="261"/>
            <ac:spMk id="4887" creationId="{CA86E774-B855-91AD-D1DC-DD8800B52722}"/>
          </ac:spMkLst>
        </pc:spChg>
        <pc:graphicFrameChg chg="add mod modGraphic">
          <ac:chgData name="INDELICATO ENZA" userId="S::mi16073@istruzione.it::e23c9823-add1-4b87-93ed-756bd4c79528" providerId="AD" clId="Web-{C37CFFE3-A6CF-1705-5869-A5D952D5FDCB}" dt="2025-12-08T09:41:20.637" v="370" actId="1076"/>
          <ac:graphicFrameMkLst>
            <pc:docMk/>
            <pc:sldMk cId="1613156424" sldId="261"/>
            <ac:graphicFrameMk id="50" creationId="{FBF692B5-0F59-A40C-6CF7-13ABD433FD45}"/>
          </ac:graphicFrameMkLst>
        </pc:graphicFrameChg>
      </pc:sldChg>
      <pc:sldChg chg="delSp modSp">
        <pc:chgData name="INDELICATO ENZA" userId="S::mi16073@istruzione.it::e23c9823-add1-4b87-93ed-756bd4c79528" providerId="AD" clId="Web-{C37CFFE3-A6CF-1705-5869-A5D952D5FDCB}" dt="2025-12-08T11:00:07.263" v="926"/>
        <pc:sldMkLst>
          <pc:docMk/>
          <pc:sldMk cId="2898365862" sldId="262"/>
        </pc:sldMkLst>
        <pc:spChg chg="mod">
          <ac:chgData name="INDELICATO ENZA" userId="S::mi16073@istruzione.it::e23c9823-add1-4b87-93ed-756bd4c79528" providerId="AD" clId="Web-{C37CFFE3-A6CF-1705-5869-A5D952D5FDCB}" dt="2025-12-08T11:00:02.637" v="922" actId="20577"/>
          <ac:spMkLst>
            <pc:docMk/>
            <pc:sldMk cId="2898365862" sldId="262"/>
            <ac:spMk id="33" creationId="{28FCCBFF-3996-49B5-A0D3-28B992590040}"/>
          </ac:spMkLst>
        </pc:spChg>
      </pc:sldChg>
      <pc:sldChg chg="addSp delSp modSp">
        <pc:chgData name="INDELICATO ENZA" userId="S::mi16073@istruzione.it::e23c9823-add1-4b87-93ed-756bd4c79528" providerId="AD" clId="Web-{C37CFFE3-A6CF-1705-5869-A5D952D5FDCB}" dt="2025-12-08T10:55:03.616" v="909" actId="1076"/>
        <pc:sldMkLst>
          <pc:docMk/>
          <pc:sldMk cId="1880828996" sldId="267"/>
        </pc:sldMkLst>
        <pc:spChg chg="mod">
          <ac:chgData name="INDELICATO ENZA" userId="S::mi16073@istruzione.it::e23c9823-add1-4b87-93ed-756bd4c79528" providerId="AD" clId="Web-{C37CFFE3-A6CF-1705-5869-A5D952D5FDCB}" dt="2025-12-08T10:54:41.788" v="904" actId="14100"/>
          <ac:spMkLst>
            <pc:docMk/>
            <pc:sldMk cId="1880828996" sldId="267"/>
            <ac:spMk id="3" creationId="{15CC4EA3-EE41-B37C-D84C-1EB826774796}"/>
          </ac:spMkLst>
        </pc:spChg>
        <pc:spChg chg="mod">
          <ac:chgData name="INDELICATO ENZA" userId="S::mi16073@istruzione.it::e23c9823-add1-4b87-93ed-756bd4c79528" providerId="AD" clId="Web-{C37CFFE3-A6CF-1705-5869-A5D952D5FDCB}" dt="2025-12-08T10:54:54.085" v="908" actId="14100"/>
          <ac:spMkLst>
            <pc:docMk/>
            <pc:sldMk cId="1880828996" sldId="267"/>
            <ac:spMk id="5" creationId="{51D53B63-542E-0201-B260-710E2E1BC014}"/>
          </ac:spMkLst>
        </pc:spChg>
      </pc:sldChg>
      <pc:sldChg chg="addSp delSp modSp mod ord chgLayout">
        <pc:chgData name="INDELICATO ENZA" userId="S::mi16073@istruzione.it::e23c9823-add1-4b87-93ed-756bd4c79528" providerId="AD" clId="Web-{C37CFFE3-A6CF-1705-5869-A5D952D5FDCB}" dt="2025-12-08T12:22:16.714" v="2047"/>
        <pc:sldMkLst>
          <pc:docMk/>
          <pc:sldMk cId="2254466835" sldId="269"/>
        </pc:sldMkLst>
        <pc:spChg chg="mod ord">
          <ac:chgData name="INDELICATO ENZA" userId="S::mi16073@istruzione.it::e23c9823-add1-4b87-93ed-756bd4c79528" providerId="AD" clId="Web-{C37CFFE3-A6CF-1705-5869-A5D952D5FDCB}" dt="2025-12-08T12:11:49.429" v="1845"/>
          <ac:spMkLst>
            <pc:docMk/>
            <pc:sldMk cId="2254466835" sldId="269"/>
            <ac:spMk id="2" creationId="{EB16581F-7C3D-D5BE-4B8F-1A7A717B22E6}"/>
          </ac:spMkLst>
        </pc:spChg>
        <pc:spChg chg="add mod ord">
          <ac:chgData name="INDELICATO ENZA" userId="S::mi16073@istruzione.it::e23c9823-add1-4b87-93ed-756bd4c79528" providerId="AD" clId="Web-{C37CFFE3-A6CF-1705-5869-A5D952D5FDCB}" dt="2025-12-08T12:14:25.156" v="1864" actId="1076"/>
          <ac:spMkLst>
            <pc:docMk/>
            <pc:sldMk cId="2254466835" sldId="269"/>
            <ac:spMk id="4" creationId="{43FAE636-6D6E-E7F9-1D43-C4B680F267F8}"/>
          </ac:spMkLst>
        </pc:spChg>
        <pc:picChg chg="add mod">
          <ac:chgData name="INDELICATO ENZA" userId="S::mi16073@istruzione.it::e23c9823-add1-4b87-93ed-756bd4c79528" providerId="AD" clId="Web-{C37CFFE3-A6CF-1705-5869-A5D952D5FDCB}" dt="2025-12-08T12:17:05.849" v="1889" actId="1076"/>
          <ac:picMkLst>
            <pc:docMk/>
            <pc:sldMk cId="2254466835" sldId="269"/>
            <ac:picMk id="3" creationId="{2225BEE4-05CA-FD75-6119-36B00D4964BA}"/>
          </ac:picMkLst>
        </pc:picChg>
        <pc:picChg chg="add mod ord modCrop">
          <ac:chgData name="INDELICATO ENZA" userId="S::mi16073@istruzione.it::e23c9823-add1-4b87-93ed-756bd4c79528" providerId="AD" clId="Web-{C37CFFE3-A6CF-1705-5869-A5D952D5FDCB}" dt="2025-12-08T12:18:59.554" v="1899" actId="1076"/>
          <ac:picMkLst>
            <pc:docMk/>
            <pc:sldMk cId="2254466835" sldId="269"/>
            <ac:picMk id="11" creationId="{005583F5-4E14-B1B7-AF23-8D5048CD55BB}"/>
          </ac:picMkLst>
        </pc:picChg>
        <pc:picChg chg="add mod">
          <ac:chgData name="INDELICATO ENZA" userId="S::mi16073@istruzione.it::e23c9823-add1-4b87-93ed-756bd4c79528" providerId="AD" clId="Web-{C37CFFE3-A6CF-1705-5869-A5D952D5FDCB}" dt="2025-12-08T12:16:59.864" v="1887" actId="1076"/>
          <ac:picMkLst>
            <pc:docMk/>
            <pc:sldMk cId="2254466835" sldId="269"/>
            <ac:picMk id="12" creationId="{3E6464B0-2739-68C8-7D2C-84F9F9CB3281}"/>
          </ac:picMkLst>
        </pc:picChg>
        <pc:picChg chg="add mod">
          <ac:chgData name="INDELICATO ENZA" userId="S::mi16073@istruzione.it::e23c9823-add1-4b87-93ed-756bd4c79528" providerId="AD" clId="Web-{C37CFFE3-A6CF-1705-5869-A5D952D5FDCB}" dt="2025-12-08T12:19:16.008" v="1901" actId="1076"/>
          <ac:picMkLst>
            <pc:docMk/>
            <pc:sldMk cId="2254466835" sldId="269"/>
            <ac:picMk id="13" creationId="{CC8A61B6-E9DB-5D2F-AA42-E2ABBE6F7BE9}"/>
          </ac:picMkLst>
        </pc:picChg>
      </pc:sldChg>
      <pc:sldChg chg="addSp delSp modSp">
        <pc:chgData name="INDELICATO ENZA" userId="S::mi16073@istruzione.it::e23c9823-add1-4b87-93ed-756bd4c79528" providerId="AD" clId="Web-{C37CFFE3-A6CF-1705-5869-A5D952D5FDCB}" dt="2025-12-08T10:49:51.296" v="818"/>
        <pc:sldMkLst>
          <pc:docMk/>
          <pc:sldMk cId="3991880266" sldId="270"/>
        </pc:sldMkLst>
        <pc:spChg chg="mod">
          <ac:chgData name="INDELICATO ENZA" userId="S::mi16073@istruzione.it::e23c9823-add1-4b87-93ed-756bd4c79528" providerId="AD" clId="Web-{C37CFFE3-A6CF-1705-5869-A5D952D5FDCB}" dt="2025-12-08T10:19:44.768" v="627" actId="14100"/>
          <ac:spMkLst>
            <pc:docMk/>
            <pc:sldMk cId="3991880266" sldId="270"/>
            <ac:spMk id="2" creationId="{F29779B9-EA5B-B427-E32C-110D64716228}"/>
          </ac:spMkLst>
        </pc:spChg>
        <pc:spChg chg="mod">
          <ac:chgData name="INDELICATO ENZA" userId="S::mi16073@istruzione.it::e23c9823-add1-4b87-93ed-756bd4c79528" providerId="AD" clId="Web-{C37CFFE3-A6CF-1705-5869-A5D952D5FDCB}" dt="2025-12-08T10:14:45.230" v="532" actId="20577"/>
          <ac:spMkLst>
            <pc:docMk/>
            <pc:sldMk cId="3991880266" sldId="270"/>
            <ac:spMk id="4" creationId="{79FA5015-8C25-130E-7CD2-610C66E662F8}"/>
          </ac:spMkLst>
        </pc:spChg>
        <pc:spChg chg="add mod">
          <ac:chgData name="INDELICATO ENZA" userId="S::mi16073@istruzione.it::e23c9823-add1-4b87-93ed-756bd4c79528" providerId="AD" clId="Web-{C37CFFE3-A6CF-1705-5869-A5D952D5FDCB}" dt="2025-12-08T10:18:32.501" v="612" actId="1076"/>
          <ac:spMkLst>
            <pc:docMk/>
            <pc:sldMk cId="3991880266" sldId="270"/>
            <ac:spMk id="8" creationId="{6BFC8E7C-D855-75CE-0BF6-7B1E6A838DC2}"/>
          </ac:spMkLst>
        </pc:spChg>
        <pc:spChg chg="mod">
          <ac:chgData name="INDELICATO ENZA" userId="S::mi16073@istruzione.it::e23c9823-add1-4b87-93ed-756bd4c79528" providerId="AD" clId="Web-{C37CFFE3-A6CF-1705-5869-A5D952D5FDCB}" dt="2025-12-08T10:24:11.818" v="721" actId="1076"/>
          <ac:spMkLst>
            <pc:docMk/>
            <pc:sldMk cId="3991880266" sldId="270"/>
            <ac:spMk id="126" creationId="{691D71EB-8738-30C7-F64A-CD7E39F3FA97}"/>
          </ac:spMkLst>
        </pc:spChg>
        <pc:spChg chg="add mod">
          <ac:chgData name="INDELICATO ENZA" userId="S::mi16073@istruzione.it::e23c9823-add1-4b87-93ed-756bd4c79528" providerId="AD" clId="Web-{C37CFFE3-A6CF-1705-5869-A5D952D5FDCB}" dt="2025-12-08T10:25:54.397" v="738" actId="1076"/>
          <ac:spMkLst>
            <pc:docMk/>
            <pc:sldMk cId="3991880266" sldId="270"/>
            <ac:spMk id="257" creationId="{17F6F167-3494-851B-C4C8-DC23B2BDA9C7}"/>
          </ac:spMkLst>
        </pc:spChg>
        <pc:spChg chg="add mod">
          <ac:chgData name="INDELICATO ENZA" userId="S::mi16073@istruzione.it::e23c9823-add1-4b87-93ed-756bd4c79528" providerId="AD" clId="Web-{C37CFFE3-A6CF-1705-5869-A5D952D5FDCB}" dt="2025-12-08T10:29:35.384" v="778" actId="1076"/>
          <ac:spMkLst>
            <pc:docMk/>
            <pc:sldMk cId="3991880266" sldId="270"/>
            <ac:spMk id="318" creationId="{C2FFA27F-838E-D892-60B8-62BA1C7F6446}"/>
          </ac:spMkLst>
        </pc:spChg>
        <pc:spChg chg="add mod">
          <ac:chgData name="INDELICATO ENZA" userId="S::mi16073@istruzione.it::e23c9823-add1-4b87-93ed-756bd4c79528" providerId="AD" clId="Web-{C37CFFE3-A6CF-1705-5869-A5D952D5FDCB}" dt="2025-12-08T10:49:51.296" v="818"/>
          <ac:spMkLst>
            <pc:docMk/>
            <pc:sldMk cId="3991880266" sldId="270"/>
            <ac:spMk id="375" creationId="{0CFF3173-C5AF-504C-D93D-3126B2E786E9}"/>
          </ac:spMkLst>
        </pc:spChg>
        <pc:graphicFrameChg chg="mod modGraphic">
          <ac:chgData name="INDELICATO ENZA" userId="S::mi16073@istruzione.it::e23c9823-add1-4b87-93ed-756bd4c79528" providerId="AD" clId="Web-{C37CFFE3-A6CF-1705-5869-A5D952D5FDCB}" dt="2025-12-08T10:29:30.462" v="777" actId="1076"/>
          <ac:graphicFrameMkLst>
            <pc:docMk/>
            <pc:sldMk cId="3991880266" sldId="270"/>
            <ac:graphicFrameMk id="7" creationId="{B3DEC442-D55B-35F8-7B06-0CC0AA461AD0}"/>
          </ac:graphicFrameMkLst>
        </pc:graphicFrameChg>
      </pc:sldChg>
      <pc:sldChg chg="addSp delSp modSp add replId">
        <pc:chgData name="INDELICATO ENZA" userId="S::mi16073@istruzione.it::e23c9823-add1-4b87-93ed-756bd4c79528" providerId="AD" clId="Web-{C37CFFE3-A6CF-1705-5869-A5D952D5FDCB}" dt="2025-12-08T10:13:45.134" v="517" actId="1076"/>
        <pc:sldMkLst>
          <pc:docMk/>
          <pc:sldMk cId="3316548255" sldId="271"/>
        </pc:sldMkLst>
        <pc:spChg chg="mod">
          <ac:chgData name="INDELICATO ENZA" userId="S::mi16073@istruzione.it::e23c9823-add1-4b87-93ed-756bd4c79528" providerId="AD" clId="Web-{C37CFFE3-A6CF-1705-5869-A5D952D5FDCB}" dt="2025-12-08T09:48:12.349" v="384" actId="20577"/>
          <ac:spMkLst>
            <pc:docMk/>
            <pc:sldMk cId="3316548255" sldId="271"/>
            <ac:spMk id="4" creationId="{B431F54A-2DE9-0BBF-7E2E-BFC5660CC47B}"/>
          </ac:spMkLst>
        </pc:spChg>
        <pc:spChg chg="add del mod">
          <ac:chgData name="INDELICATO ENZA" userId="S::mi16073@istruzione.it::e23c9823-add1-4b87-93ed-756bd4c79528" providerId="AD" clId="Web-{C37CFFE3-A6CF-1705-5869-A5D952D5FDCB}" dt="2025-12-08T10:11:50.409" v="468" actId="20577"/>
          <ac:spMkLst>
            <pc:docMk/>
            <pc:sldMk cId="3316548255" sldId="271"/>
            <ac:spMk id="15" creationId="{8D9785B3-EBFF-8F17-CC74-CDAD8560B9C9}"/>
          </ac:spMkLst>
        </pc:spChg>
        <pc:spChg chg="add mod">
          <ac:chgData name="INDELICATO ENZA" userId="S::mi16073@istruzione.it::e23c9823-add1-4b87-93ed-756bd4c79528" providerId="AD" clId="Web-{C37CFFE3-A6CF-1705-5869-A5D952D5FDCB}" dt="2025-12-08T10:13:45.134" v="517" actId="1076"/>
          <ac:spMkLst>
            <pc:docMk/>
            <pc:sldMk cId="3316548255" sldId="271"/>
            <ac:spMk id="16" creationId="{9739E33E-7C8A-C3F9-E0D6-1A622FE87624}"/>
          </ac:spMkLst>
        </pc:spChg>
      </pc:sldChg>
      <pc:sldChg chg="addSp delSp modSp add ord replId">
        <pc:chgData name="INDELICATO ENZA" userId="S::mi16073@istruzione.it::e23c9823-add1-4b87-93ed-756bd4c79528" providerId="AD" clId="Web-{C37CFFE3-A6CF-1705-5869-A5D952D5FDCB}" dt="2025-12-08T12:02:42.736" v="1798" actId="20577"/>
        <pc:sldMkLst>
          <pc:docMk/>
          <pc:sldMk cId="1355447358" sldId="272"/>
        </pc:sldMkLst>
        <pc:spChg chg="mod">
          <ac:chgData name="INDELICATO ENZA" userId="S::mi16073@istruzione.it::e23c9823-add1-4b87-93ed-756bd4c79528" providerId="AD" clId="Web-{C37CFFE3-A6CF-1705-5869-A5D952D5FDCB}" dt="2025-12-08T11:15:10.438" v="1101" actId="20577"/>
          <ac:spMkLst>
            <pc:docMk/>
            <pc:sldMk cId="1355447358" sldId="272"/>
            <ac:spMk id="4" creationId="{BD9F48CE-4FF5-4A50-873E-02581E6D57BC}"/>
          </ac:spMkLst>
        </pc:spChg>
        <pc:graphicFrameChg chg="add mod modGraphic">
          <ac:chgData name="INDELICATO ENZA" userId="S::mi16073@istruzione.it::e23c9823-add1-4b87-93ed-756bd4c79528" providerId="AD" clId="Web-{C37CFFE3-A6CF-1705-5869-A5D952D5FDCB}" dt="2025-12-08T12:02:42.736" v="1798" actId="20577"/>
          <ac:graphicFrameMkLst>
            <pc:docMk/>
            <pc:sldMk cId="1355447358" sldId="272"/>
            <ac:graphicFrameMk id="2" creationId="{07D8B6D0-EB95-BECA-04AA-61DE6EBF78A5}"/>
          </ac:graphicFrameMkLst>
        </pc:graphicFrameChg>
      </pc:sldChg>
      <pc:sldChg chg="addSp delSp modSp add ord replId">
        <pc:chgData name="INDELICATO ENZA" userId="S::mi16073@istruzione.it::e23c9823-add1-4b87-93ed-756bd4c79528" providerId="AD" clId="Web-{C37CFFE3-A6CF-1705-5869-A5D952D5FDCB}" dt="2025-12-08T12:06:54.647" v="1814" actId="20577"/>
        <pc:sldMkLst>
          <pc:docMk/>
          <pc:sldMk cId="4237380753" sldId="273"/>
        </pc:sldMkLst>
        <pc:spChg chg="mod">
          <ac:chgData name="INDELICATO ENZA" userId="S::mi16073@istruzione.it::e23c9823-add1-4b87-93ed-756bd4c79528" providerId="AD" clId="Web-{C37CFFE3-A6CF-1705-5869-A5D952D5FDCB}" dt="2025-12-08T11:23:19.793" v="1159" actId="20577"/>
          <ac:spMkLst>
            <pc:docMk/>
            <pc:sldMk cId="4237380753" sldId="273"/>
            <ac:spMk id="4" creationId="{CAE64DB4-2DCE-F3DF-1C6C-643B3A1E28AD}"/>
          </ac:spMkLst>
        </pc:spChg>
        <pc:spChg chg="add del mod">
          <ac:chgData name="INDELICATO ENZA" userId="S::mi16073@istruzione.it::e23c9823-add1-4b87-93ed-756bd4c79528" providerId="AD" clId="Web-{C37CFFE3-A6CF-1705-5869-A5D952D5FDCB}" dt="2025-12-08T11:23:23.199" v="1161" actId="20577"/>
          <ac:spMkLst>
            <pc:docMk/>
            <pc:sldMk cId="4237380753" sldId="273"/>
            <ac:spMk id="15" creationId="{BF6FD690-CC5B-1DA2-6CFE-0BC1CED63BB3}"/>
          </ac:spMkLst>
        </pc:spChg>
        <pc:spChg chg="mod">
          <ac:chgData name="INDELICATO ENZA" userId="S::mi16073@istruzione.it::e23c9823-add1-4b87-93ed-756bd4c79528" providerId="AD" clId="Web-{C37CFFE3-A6CF-1705-5869-A5D952D5FDCB}" dt="2025-12-08T12:06:54.647" v="1814" actId="20577"/>
          <ac:spMkLst>
            <pc:docMk/>
            <pc:sldMk cId="4237380753" sldId="273"/>
            <ac:spMk id="16" creationId="{AC3DEABC-A170-6490-71FB-17492FB04EF7}"/>
          </ac:spMkLst>
        </pc:spChg>
      </pc:sldChg>
      <pc:sldChg chg="modSp new ord">
        <pc:chgData name="INDELICATO ENZA" userId="S::mi16073@istruzione.it::e23c9823-add1-4b87-93ed-756bd4c79528" providerId="AD" clId="Web-{C37CFFE3-A6CF-1705-5869-A5D952D5FDCB}" dt="2025-12-08T12:23:44.169" v="2096"/>
        <pc:sldMkLst>
          <pc:docMk/>
          <pc:sldMk cId="564887327" sldId="274"/>
        </pc:sldMkLst>
        <pc:spChg chg="mod">
          <ac:chgData name="INDELICATO ENZA" userId="S::mi16073@istruzione.it::e23c9823-add1-4b87-93ed-756bd4c79528" providerId="AD" clId="Web-{C37CFFE3-A6CF-1705-5869-A5D952D5FDCB}" dt="2025-12-08T12:23:32.746" v="2095" actId="20577"/>
          <ac:spMkLst>
            <pc:docMk/>
            <pc:sldMk cId="564887327" sldId="274"/>
            <ac:spMk id="4" creationId="{9EA276A0-B2A2-7051-DC84-CF8CA6F555B0}"/>
          </ac:spMkLst>
        </pc:spChg>
      </pc:sldChg>
    </pc:docChg>
  </pc:docChgLst>
  <pc:docChgLst>
    <pc:chgData name="INDELICATO ENZA" userId="S::mi16073@istruzione.it::e23c9823-add1-4b87-93ed-756bd4c79528" providerId="AD" clId="Web-{007628B5-0DB1-DECE-7317-F25C3244DDBD}"/>
    <pc:docChg chg="addSld modSld">
      <pc:chgData name="INDELICATO ENZA" userId="S::mi16073@istruzione.it::e23c9823-add1-4b87-93ed-756bd4c79528" providerId="AD" clId="Web-{007628B5-0DB1-DECE-7317-F25C3244DDBD}" dt="2025-12-10T12:03:55.068" v="385" actId="20577"/>
      <pc:docMkLst>
        <pc:docMk/>
      </pc:docMkLst>
      <pc:sldChg chg="addSp delSp modSp">
        <pc:chgData name="INDELICATO ENZA" userId="S::mi16073@istruzione.it::e23c9823-add1-4b87-93ed-756bd4c79528" providerId="AD" clId="Web-{007628B5-0DB1-DECE-7317-F25C3244DDBD}" dt="2025-12-10T10:34:27.622" v="20" actId="1076"/>
        <pc:sldMkLst>
          <pc:docMk/>
          <pc:sldMk cId="3916455631" sldId="257"/>
        </pc:sldMkLst>
        <pc:spChg chg="add del mod">
          <ac:chgData name="INDELICATO ENZA" userId="S::mi16073@istruzione.it::e23c9823-add1-4b87-93ed-756bd4c79528" providerId="AD" clId="Web-{007628B5-0DB1-DECE-7317-F25C3244DDBD}" dt="2025-12-10T10:33:43.136" v="5"/>
          <ac:spMkLst>
            <pc:docMk/>
            <pc:sldMk cId="3916455631" sldId="257"/>
            <ac:spMk id="3" creationId="{4E78D33D-57AC-5BBE-9679-C6E81B88D1F2}"/>
          </ac:spMkLst>
        </pc:spChg>
        <pc:spChg chg="add mod">
          <ac:chgData name="INDELICATO ENZA" userId="S::mi16073@istruzione.it::e23c9823-add1-4b87-93ed-756bd4c79528" providerId="AD" clId="Web-{007628B5-0DB1-DECE-7317-F25C3244DDBD}" dt="2025-12-10T10:34:27.622" v="20" actId="1076"/>
          <ac:spMkLst>
            <pc:docMk/>
            <pc:sldMk cId="3916455631" sldId="257"/>
            <ac:spMk id="4" creationId="{3436B261-EF6C-2720-7A7B-ED0AFCB2BB98}"/>
          </ac:spMkLst>
        </pc:spChg>
      </pc:sldChg>
      <pc:sldChg chg="delSp modSp">
        <pc:chgData name="INDELICATO ENZA" userId="S::mi16073@istruzione.it::e23c9823-add1-4b87-93ed-756bd4c79528" providerId="AD" clId="Web-{007628B5-0DB1-DECE-7317-F25C3244DDBD}" dt="2025-12-10T10:38:30.597" v="61"/>
        <pc:sldMkLst>
          <pc:docMk/>
          <pc:sldMk cId="1613156424" sldId="261"/>
        </pc:sldMkLst>
        <pc:spChg chg="mod">
          <ac:chgData name="INDELICATO ENZA" userId="S::mi16073@istruzione.it::e23c9823-add1-4b87-93ed-756bd4c79528" providerId="AD" clId="Web-{007628B5-0DB1-DECE-7317-F25C3244DDBD}" dt="2025-12-10T10:36:57.345" v="46" actId="14100"/>
          <ac:spMkLst>
            <pc:docMk/>
            <pc:sldMk cId="1613156424" sldId="261"/>
            <ac:spMk id="2542" creationId="{0DCF38BE-95B5-05D8-EF70-DEA4E8C9470B}"/>
          </ac:spMkLst>
        </pc:spChg>
        <pc:spChg chg="mod">
          <ac:chgData name="INDELICATO ENZA" userId="S::mi16073@istruzione.it::e23c9823-add1-4b87-93ed-756bd4c79528" providerId="AD" clId="Web-{007628B5-0DB1-DECE-7317-F25C3244DDBD}" dt="2025-12-10T10:37:57.784" v="59" actId="20577"/>
          <ac:spMkLst>
            <pc:docMk/>
            <pc:sldMk cId="1613156424" sldId="261"/>
            <ac:spMk id="4041" creationId="{0BA61E4F-4A72-23ED-2FA3-C0AC6C169F8F}"/>
          </ac:spMkLst>
        </pc:spChg>
        <pc:spChg chg="del">
          <ac:chgData name="INDELICATO ENZA" userId="S::mi16073@istruzione.it::e23c9823-add1-4b87-93ed-756bd4c79528" providerId="AD" clId="Web-{007628B5-0DB1-DECE-7317-F25C3244DDBD}" dt="2025-12-10T10:38:30.597" v="61"/>
          <ac:spMkLst>
            <pc:docMk/>
            <pc:sldMk cId="1613156424" sldId="261"/>
            <ac:spMk id="4082" creationId="{F3B65DE3-0841-ED6B-348F-9E13189BC424}"/>
          </ac:spMkLst>
        </pc:spChg>
        <pc:spChg chg="del">
          <ac:chgData name="INDELICATO ENZA" userId="S::mi16073@istruzione.it::e23c9823-add1-4b87-93ed-756bd4c79528" providerId="AD" clId="Web-{007628B5-0DB1-DECE-7317-F25C3244DDBD}" dt="2025-12-10T10:38:25.113" v="60"/>
          <ac:spMkLst>
            <pc:docMk/>
            <pc:sldMk cId="1613156424" sldId="261"/>
            <ac:spMk id="4083" creationId="{DE1E11D5-E23D-7435-3D2E-9EE22ED8D645}"/>
          </ac:spMkLst>
        </pc:spChg>
        <pc:graphicFrameChg chg="modGraphic">
          <ac:chgData name="INDELICATO ENZA" userId="S::mi16073@istruzione.it::e23c9823-add1-4b87-93ed-756bd4c79528" providerId="AD" clId="Web-{007628B5-0DB1-DECE-7317-F25C3244DDBD}" dt="2025-12-10T10:37:31.674" v="54" actId="20577"/>
          <ac:graphicFrameMkLst>
            <pc:docMk/>
            <pc:sldMk cId="1613156424" sldId="261"/>
            <ac:graphicFrameMk id="50" creationId="{FBF692B5-0F59-A40C-6CF7-13ABD433FD45}"/>
          </ac:graphicFrameMkLst>
        </pc:graphicFrameChg>
      </pc:sldChg>
      <pc:sldChg chg="modSp">
        <pc:chgData name="INDELICATO ENZA" userId="S::mi16073@istruzione.it::e23c9823-add1-4b87-93ed-756bd4c79528" providerId="AD" clId="Web-{007628B5-0DB1-DECE-7317-F25C3244DDBD}" dt="2025-12-10T12:03:55.068" v="385" actId="20577"/>
        <pc:sldMkLst>
          <pc:docMk/>
          <pc:sldMk cId="2898365862" sldId="262"/>
        </pc:sldMkLst>
        <pc:spChg chg="mod">
          <ac:chgData name="INDELICATO ENZA" userId="S::mi16073@istruzione.it::e23c9823-add1-4b87-93ed-756bd4c79528" providerId="AD" clId="Web-{007628B5-0DB1-DECE-7317-F25C3244DDBD}" dt="2025-12-10T12:03:55.068" v="385" actId="20577"/>
          <ac:spMkLst>
            <pc:docMk/>
            <pc:sldMk cId="2898365862" sldId="262"/>
            <ac:spMk id="3" creationId="{02C59484-B3CF-6164-43B6-8FA38F1B100F}"/>
          </ac:spMkLst>
        </pc:spChg>
      </pc:sldChg>
      <pc:sldChg chg="delSp modSp">
        <pc:chgData name="INDELICATO ENZA" userId="S::mi16073@istruzione.it::e23c9823-add1-4b87-93ed-756bd4c79528" providerId="AD" clId="Web-{007628B5-0DB1-DECE-7317-F25C3244DDBD}" dt="2025-12-10T10:44:25.384" v="140"/>
        <pc:sldMkLst>
          <pc:docMk/>
          <pc:sldMk cId="1880828996" sldId="267"/>
        </pc:sldMkLst>
        <pc:spChg chg="mod">
          <ac:chgData name="INDELICATO ENZA" userId="S::mi16073@istruzione.it::e23c9823-add1-4b87-93ed-756bd4c79528" providerId="AD" clId="Web-{007628B5-0DB1-DECE-7317-F25C3244DDBD}" dt="2025-12-10T10:43:25.087" v="106" actId="20577"/>
          <ac:spMkLst>
            <pc:docMk/>
            <pc:sldMk cId="1880828996" sldId="267"/>
            <ac:spMk id="2" creationId="{EE3E1824-B339-B914-C21F-9821DEDB4E7B}"/>
          </ac:spMkLst>
        </pc:spChg>
        <pc:spChg chg="del mod">
          <ac:chgData name="INDELICATO ENZA" userId="S::mi16073@istruzione.it::e23c9823-add1-4b87-93ed-756bd4c79528" providerId="AD" clId="Web-{007628B5-0DB1-DECE-7317-F25C3244DDBD}" dt="2025-12-10T10:44:17.447" v="137"/>
          <ac:spMkLst>
            <pc:docMk/>
            <pc:sldMk cId="1880828996" sldId="267"/>
            <ac:spMk id="4" creationId="{6E8DC5E2-B5F0-CF3E-9871-19E7486338B0}"/>
          </ac:spMkLst>
        </pc:spChg>
        <pc:spChg chg="mod">
          <ac:chgData name="INDELICATO ENZA" userId="S::mi16073@istruzione.it::e23c9823-add1-4b87-93ed-756bd4c79528" providerId="AD" clId="Web-{007628B5-0DB1-DECE-7317-F25C3244DDBD}" dt="2025-12-10T10:44:05.634" v="133" actId="20577"/>
          <ac:spMkLst>
            <pc:docMk/>
            <pc:sldMk cId="1880828996" sldId="267"/>
            <ac:spMk id="5" creationId="{51D53B63-542E-0201-B260-710E2E1BC014}"/>
          </ac:spMkLst>
        </pc:spChg>
        <pc:spChg chg="del">
          <ac:chgData name="INDELICATO ENZA" userId="S::mi16073@istruzione.it::e23c9823-add1-4b87-93ed-756bd4c79528" providerId="AD" clId="Web-{007628B5-0DB1-DECE-7317-F25C3244DDBD}" dt="2025-12-10T10:44:22.291" v="139"/>
          <ac:spMkLst>
            <pc:docMk/>
            <pc:sldMk cId="1880828996" sldId="267"/>
            <ac:spMk id="6" creationId="{1648DA31-59AF-652E-92B1-1A4C8D21FFF9}"/>
          </ac:spMkLst>
        </pc:spChg>
        <pc:spChg chg="del mod">
          <ac:chgData name="INDELICATO ENZA" userId="S::mi16073@istruzione.it::e23c9823-add1-4b87-93ed-756bd4c79528" providerId="AD" clId="Web-{007628B5-0DB1-DECE-7317-F25C3244DDBD}" dt="2025-12-10T10:44:25.384" v="140"/>
          <ac:spMkLst>
            <pc:docMk/>
            <pc:sldMk cId="1880828996" sldId="267"/>
            <ac:spMk id="7" creationId="{33151A3E-519E-56A4-B768-C0B96A585318}"/>
          </ac:spMkLst>
        </pc:spChg>
        <pc:spChg chg="del">
          <ac:chgData name="INDELICATO ENZA" userId="S::mi16073@istruzione.it::e23c9823-add1-4b87-93ed-756bd4c79528" providerId="AD" clId="Web-{007628B5-0DB1-DECE-7317-F25C3244DDBD}" dt="2025-12-10T10:44:07.306" v="134"/>
          <ac:spMkLst>
            <pc:docMk/>
            <pc:sldMk cId="1880828996" sldId="267"/>
            <ac:spMk id="8" creationId="{454FD2FB-6F7A-CB4D-063B-E7AE4DD644A0}"/>
          </ac:spMkLst>
        </pc:spChg>
        <pc:spChg chg="del">
          <ac:chgData name="INDELICATO ENZA" userId="S::mi16073@istruzione.it::e23c9823-add1-4b87-93ed-756bd4c79528" providerId="AD" clId="Web-{007628B5-0DB1-DECE-7317-F25C3244DDBD}" dt="2025-12-10T10:44:11.462" v="135"/>
          <ac:spMkLst>
            <pc:docMk/>
            <pc:sldMk cId="1880828996" sldId="267"/>
            <ac:spMk id="11" creationId="{71B81A3B-458C-E3DE-D5DB-A895AB19414B}"/>
          </ac:spMkLst>
        </pc:spChg>
      </pc:sldChg>
      <pc:sldChg chg="modSp">
        <pc:chgData name="INDELICATO ENZA" userId="S::mi16073@istruzione.it::e23c9823-add1-4b87-93ed-756bd4c79528" providerId="AD" clId="Web-{007628B5-0DB1-DECE-7317-F25C3244DDBD}" dt="2025-12-10T11:53:06.892" v="305" actId="20577"/>
        <pc:sldMkLst>
          <pc:docMk/>
          <pc:sldMk cId="3991880266" sldId="270"/>
        </pc:sldMkLst>
        <pc:spChg chg="mod">
          <ac:chgData name="INDELICATO ENZA" userId="S::mi16073@istruzione.it::e23c9823-add1-4b87-93ed-756bd4c79528" providerId="AD" clId="Web-{007628B5-0DB1-DECE-7317-F25C3244DDBD}" dt="2025-12-10T10:39:52.661" v="70" actId="20577"/>
          <ac:spMkLst>
            <pc:docMk/>
            <pc:sldMk cId="3991880266" sldId="270"/>
            <ac:spMk id="126" creationId="{691D71EB-8738-30C7-F64A-CD7E39F3FA97}"/>
          </ac:spMkLst>
        </pc:spChg>
        <pc:spChg chg="mod">
          <ac:chgData name="INDELICATO ENZA" userId="S::mi16073@istruzione.it::e23c9823-add1-4b87-93ed-756bd4c79528" providerId="AD" clId="Web-{007628B5-0DB1-DECE-7317-F25C3244DDBD}" dt="2025-12-10T11:53:06.892" v="305" actId="20577"/>
          <ac:spMkLst>
            <pc:docMk/>
            <pc:sldMk cId="3991880266" sldId="270"/>
            <ac:spMk id="257" creationId="{17F6F167-3494-851B-C4C8-DC23B2BDA9C7}"/>
          </ac:spMkLst>
        </pc:spChg>
      </pc:sldChg>
      <pc:sldChg chg="modSp">
        <pc:chgData name="INDELICATO ENZA" userId="S::mi16073@istruzione.it::e23c9823-add1-4b87-93ed-756bd4c79528" providerId="AD" clId="Web-{007628B5-0DB1-DECE-7317-F25C3244DDBD}" dt="2025-12-10T11:51:38.681" v="303" actId="20577"/>
        <pc:sldMkLst>
          <pc:docMk/>
          <pc:sldMk cId="1355447358" sldId="272"/>
        </pc:sldMkLst>
        <pc:spChg chg="mod">
          <ac:chgData name="INDELICATO ENZA" userId="S::mi16073@istruzione.it::e23c9823-add1-4b87-93ed-756bd4c79528" providerId="AD" clId="Web-{007628B5-0DB1-DECE-7317-F25C3244DDBD}" dt="2025-12-10T10:39:10.317" v="66" actId="20577"/>
          <ac:spMkLst>
            <pc:docMk/>
            <pc:sldMk cId="1355447358" sldId="272"/>
            <ac:spMk id="4" creationId="{BD9F48CE-4FF5-4A50-873E-02581E6D57BC}"/>
          </ac:spMkLst>
        </pc:spChg>
        <pc:graphicFrameChg chg="modGraphic">
          <ac:chgData name="INDELICATO ENZA" userId="S::mi16073@istruzione.it::e23c9823-add1-4b87-93ed-756bd4c79528" providerId="AD" clId="Web-{007628B5-0DB1-DECE-7317-F25C3244DDBD}" dt="2025-12-10T11:51:38.681" v="303" actId="20577"/>
          <ac:graphicFrameMkLst>
            <pc:docMk/>
            <pc:sldMk cId="1355447358" sldId="272"/>
            <ac:graphicFrameMk id="2" creationId="{07D8B6D0-EB95-BECA-04AA-61DE6EBF78A5}"/>
          </ac:graphicFrameMkLst>
        </pc:graphicFrameChg>
      </pc:sldChg>
      <pc:sldChg chg="addSp modSp">
        <pc:chgData name="INDELICATO ENZA" userId="S::mi16073@istruzione.it::e23c9823-add1-4b87-93ed-756bd4c79528" providerId="AD" clId="Web-{007628B5-0DB1-DECE-7317-F25C3244DDBD}" dt="2025-12-10T11:53:26.958" v="307"/>
        <pc:sldMkLst>
          <pc:docMk/>
          <pc:sldMk cId="564887327" sldId="274"/>
        </pc:sldMkLst>
        <pc:spChg chg="add mod">
          <ac:chgData name="INDELICATO ENZA" userId="S::mi16073@istruzione.it::e23c9823-add1-4b87-93ed-756bd4c79528" providerId="AD" clId="Web-{007628B5-0DB1-DECE-7317-F25C3244DDBD}" dt="2025-12-10T11:53:16.034" v="306"/>
          <ac:spMkLst>
            <pc:docMk/>
            <pc:sldMk cId="564887327" sldId="274"/>
            <ac:spMk id="2" creationId="{CE8F1B63-F197-993E-4128-7C834256A551}"/>
          </ac:spMkLst>
        </pc:spChg>
        <pc:spChg chg="add mod">
          <ac:chgData name="INDELICATO ENZA" userId="S::mi16073@istruzione.it::e23c9823-add1-4b87-93ed-756bd4c79528" providerId="AD" clId="Web-{007628B5-0DB1-DECE-7317-F25C3244DDBD}" dt="2025-12-10T11:53:26.958" v="307"/>
          <ac:spMkLst>
            <pc:docMk/>
            <pc:sldMk cId="564887327" sldId="274"/>
            <ac:spMk id="8" creationId="{271CE89E-9AD2-A2E1-A6C7-6EAF93CB523A}"/>
          </ac:spMkLst>
        </pc:spChg>
      </pc:sldChg>
      <pc:sldChg chg="delSp">
        <pc:chgData name="INDELICATO ENZA" userId="S::mi16073@istruzione.it::e23c9823-add1-4b87-93ed-756bd4c79528" providerId="AD" clId="Web-{007628B5-0DB1-DECE-7317-F25C3244DDBD}" dt="2025-12-10T12:03:39.349" v="384"/>
        <pc:sldMkLst>
          <pc:docMk/>
          <pc:sldMk cId="1336269482" sldId="276"/>
        </pc:sldMkLst>
        <pc:spChg chg="del">
          <ac:chgData name="INDELICATO ENZA" userId="S::mi16073@istruzione.it::e23c9823-add1-4b87-93ed-756bd4c79528" providerId="AD" clId="Web-{007628B5-0DB1-DECE-7317-F25C3244DDBD}" dt="2025-12-10T12:03:39.349" v="384"/>
          <ac:spMkLst>
            <pc:docMk/>
            <pc:sldMk cId="1336269482" sldId="276"/>
            <ac:spMk id="3" creationId="{D785FA56-6FE6-8EB5-E0DF-EFC5B5AD08F7}"/>
          </ac:spMkLst>
        </pc:spChg>
      </pc:sldChg>
      <pc:sldChg chg="delSp modSp add replId">
        <pc:chgData name="INDELICATO ENZA" userId="S::mi16073@istruzione.it::e23c9823-add1-4b87-93ed-756bd4c79528" providerId="AD" clId="Web-{007628B5-0DB1-DECE-7317-F25C3244DDBD}" dt="2025-12-10T10:46:03.485" v="159" actId="1076"/>
        <pc:sldMkLst>
          <pc:docMk/>
          <pc:sldMk cId="2673507545" sldId="278"/>
        </pc:sldMkLst>
        <pc:spChg chg="mod">
          <ac:chgData name="INDELICATO ENZA" userId="S::mi16073@istruzione.it::e23c9823-add1-4b87-93ed-756bd4c79528" providerId="AD" clId="Web-{007628B5-0DB1-DECE-7317-F25C3244DDBD}" dt="2025-12-10T10:44:41.353" v="143" actId="20577"/>
          <ac:spMkLst>
            <pc:docMk/>
            <pc:sldMk cId="2673507545" sldId="278"/>
            <ac:spMk id="2" creationId="{94534989-B5EC-22B3-CB4E-B5514BE3DB3B}"/>
          </ac:spMkLst>
        </pc:spChg>
        <pc:spChg chg="del">
          <ac:chgData name="INDELICATO ENZA" userId="S::mi16073@istruzione.it::e23c9823-add1-4b87-93ed-756bd4c79528" providerId="AD" clId="Web-{007628B5-0DB1-DECE-7317-F25C3244DDBD}" dt="2025-12-10T10:44:46.510" v="144"/>
          <ac:spMkLst>
            <pc:docMk/>
            <pc:sldMk cId="2673507545" sldId="278"/>
            <ac:spMk id="3" creationId="{8C8E483B-570F-D3E9-BBEB-A452934CCEEF}"/>
          </ac:spMkLst>
        </pc:spChg>
        <pc:spChg chg="mod">
          <ac:chgData name="INDELICATO ENZA" userId="S::mi16073@istruzione.it::e23c9823-add1-4b87-93ed-756bd4c79528" providerId="AD" clId="Web-{007628B5-0DB1-DECE-7317-F25C3244DDBD}" dt="2025-12-10T10:44:59.979" v="146" actId="1076"/>
          <ac:spMkLst>
            <pc:docMk/>
            <pc:sldMk cId="2673507545" sldId="278"/>
            <ac:spMk id="4" creationId="{04554FC8-9619-4FD5-A9DD-5D3F56C42505}"/>
          </ac:spMkLst>
        </pc:spChg>
        <pc:spChg chg="del">
          <ac:chgData name="INDELICATO ENZA" userId="S::mi16073@istruzione.it::e23c9823-add1-4b87-93ed-756bd4c79528" providerId="AD" clId="Web-{007628B5-0DB1-DECE-7317-F25C3244DDBD}" dt="2025-12-10T10:44:50.916" v="145"/>
          <ac:spMkLst>
            <pc:docMk/>
            <pc:sldMk cId="2673507545" sldId="278"/>
            <ac:spMk id="5" creationId="{3B0C2011-8EF2-AE34-9E25-1C55B33350E4}"/>
          </ac:spMkLst>
        </pc:spChg>
        <pc:spChg chg="mod">
          <ac:chgData name="INDELICATO ENZA" userId="S::mi16073@istruzione.it::e23c9823-add1-4b87-93ed-756bd4c79528" providerId="AD" clId="Web-{007628B5-0DB1-DECE-7317-F25C3244DDBD}" dt="2025-12-10T10:45:48.718" v="156" actId="1076"/>
          <ac:spMkLst>
            <pc:docMk/>
            <pc:sldMk cId="2673507545" sldId="278"/>
            <ac:spMk id="6" creationId="{291B4E6B-E053-F3C2-4F1D-FBD7E3904D71}"/>
          </ac:spMkLst>
        </pc:spChg>
        <pc:spChg chg="mod">
          <ac:chgData name="INDELICATO ENZA" userId="S::mi16073@istruzione.it::e23c9823-add1-4b87-93ed-756bd4c79528" providerId="AD" clId="Web-{007628B5-0DB1-DECE-7317-F25C3244DDBD}" dt="2025-12-10T10:46:03.485" v="159" actId="1076"/>
          <ac:spMkLst>
            <pc:docMk/>
            <pc:sldMk cId="2673507545" sldId="278"/>
            <ac:spMk id="7" creationId="{EF2FF687-ECCF-03AA-7483-E797FF0E2E9B}"/>
          </ac:spMkLst>
        </pc:spChg>
        <pc:spChg chg="mod">
          <ac:chgData name="INDELICATO ENZA" userId="S::mi16073@istruzione.it::e23c9823-add1-4b87-93ed-756bd4c79528" providerId="AD" clId="Web-{007628B5-0DB1-DECE-7317-F25C3244DDBD}" dt="2025-12-10T10:45:21.996" v="152" actId="20577"/>
          <ac:spMkLst>
            <pc:docMk/>
            <pc:sldMk cId="2673507545" sldId="278"/>
            <ac:spMk id="8" creationId="{44F9B6DC-7D20-65EB-3E5E-705C9BC828C7}"/>
          </ac:spMkLst>
        </pc:spChg>
        <pc:spChg chg="del mod">
          <ac:chgData name="INDELICATO ENZA" userId="S::mi16073@istruzione.it::e23c9823-add1-4b87-93ed-756bd4c79528" providerId="AD" clId="Web-{007628B5-0DB1-DECE-7317-F25C3244DDBD}" dt="2025-12-10T10:44:38.791" v="142"/>
          <ac:spMkLst>
            <pc:docMk/>
            <pc:sldMk cId="2673507545" sldId="278"/>
            <ac:spMk id="11" creationId="{2D6C07F2-33A4-A990-FF1E-C18842EE1FE7}"/>
          </ac:spMkLst>
        </pc:spChg>
      </pc:sldChg>
      <pc:sldChg chg="addSp delSp modSp new">
        <pc:chgData name="INDELICATO ENZA" userId="S::mi16073@istruzione.it::e23c9823-add1-4b87-93ed-756bd4c79528" providerId="AD" clId="Web-{007628B5-0DB1-DECE-7317-F25C3244DDBD}" dt="2025-12-10T12:03:30.458" v="383" actId="20577"/>
        <pc:sldMkLst>
          <pc:docMk/>
          <pc:sldMk cId="229583524" sldId="279"/>
        </pc:sldMkLst>
        <pc:spChg chg="mod">
          <ac:chgData name="INDELICATO ENZA" userId="S::mi16073@istruzione.it::e23c9823-add1-4b87-93ed-756bd4c79528" providerId="AD" clId="Web-{007628B5-0DB1-DECE-7317-F25C3244DDBD}" dt="2025-12-10T11:55:00.347" v="315" actId="20577"/>
          <ac:spMkLst>
            <pc:docMk/>
            <pc:sldMk cId="229583524" sldId="279"/>
            <ac:spMk id="2" creationId="{96959601-D3AD-8EBD-B56D-79DABB49F175}"/>
          </ac:spMkLst>
        </pc:spChg>
        <pc:spChg chg="mod">
          <ac:chgData name="INDELICATO ENZA" userId="S::mi16073@istruzione.it::e23c9823-add1-4b87-93ed-756bd4c79528" providerId="AD" clId="Web-{007628B5-0DB1-DECE-7317-F25C3244DDBD}" dt="2025-12-10T11:55:03.754" v="317" actId="20577"/>
          <ac:spMkLst>
            <pc:docMk/>
            <pc:sldMk cId="229583524" sldId="279"/>
            <ac:spMk id="3" creationId="{9ED131CE-0C92-AF63-BF1C-16C170BB6F5D}"/>
          </ac:spMkLst>
        </pc:spChg>
        <pc:spChg chg="mod">
          <ac:chgData name="INDELICATO ENZA" userId="S::mi16073@istruzione.it::e23c9823-add1-4b87-93ed-756bd4c79528" providerId="AD" clId="Web-{007628B5-0DB1-DECE-7317-F25C3244DDBD}" dt="2025-12-10T12:03:30.458" v="383" actId="20577"/>
          <ac:spMkLst>
            <pc:docMk/>
            <pc:sldMk cId="229583524" sldId="279"/>
            <ac:spMk id="4" creationId="{5009B90A-BDCC-D8D7-6BFF-3151C993F1CD}"/>
          </ac:spMkLst>
        </pc:spChg>
        <pc:spChg chg="del mod">
          <ac:chgData name="INDELICATO ENZA" userId="S::mi16073@istruzione.it::e23c9823-add1-4b87-93ed-756bd4c79528" providerId="AD" clId="Web-{007628B5-0DB1-DECE-7317-F25C3244DDBD}" dt="2025-12-10T11:56:36.701" v="328"/>
          <ac:spMkLst>
            <pc:docMk/>
            <pc:sldMk cId="229583524" sldId="279"/>
            <ac:spMk id="5" creationId="{32A4144E-2514-60DF-460C-EC57433EF41C}"/>
          </ac:spMkLst>
        </pc:spChg>
        <pc:spChg chg="del mod">
          <ac:chgData name="INDELICATO ENZA" userId="S::mi16073@istruzione.it::e23c9823-add1-4b87-93ed-756bd4c79528" providerId="AD" clId="Web-{007628B5-0DB1-DECE-7317-F25C3244DDBD}" dt="2025-12-10T11:57:23.455" v="329"/>
          <ac:spMkLst>
            <pc:docMk/>
            <pc:sldMk cId="229583524" sldId="279"/>
            <ac:spMk id="6" creationId="{CD044FA6-2C2A-F2A9-2A93-D5D23FEA7963}"/>
          </ac:spMkLst>
        </pc:spChg>
        <pc:spChg chg="mod">
          <ac:chgData name="INDELICATO ENZA" userId="S::mi16073@istruzione.it::e23c9823-add1-4b87-93ed-756bd4c79528" providerId="AD" clId="Web-{007628B5-0DB1-DECE-7317-F25C3244DDBD}" dt="2025-12-10T10:47:43.836" v="175" actId="20577"/>
          <ac:spMkLst>
            <pc:docMk/>
            <pc:sldMk cId="229583524" sldId="279"/>
            <ac:spMk id="7" creationId="{6870A169-F96F-4170-92B2-797B796ED9C4}"/>
          </ac:spMkLst>
        </pc:spChg>
        <pc:picChg chg="add mod ord">
          <ac:chgData name="INDELICATO ENZA" userId="S::mi16073@istruzione.it::e23c9823-add1-4b87-93ed-756bd4c79528" providerId="AD" clId="Web-{007628B5-0DB1-DECE-7317-F25C3244DDBD}" dt="2025-12-10T11:56:36.701" v="328"/>
          <ac:picMkLst>
            <pc:docMk/>
            <pc:sldMk cId="229583524" sldId="279"/>
            <ac:picMk id="8" creationId="{3ED819F1-6A21-0726-546C-BF348F95561B}"/>
          </ac:picMkLst>
        </pc:picChg>
        <pc:picChg chg="add mod ord">
          <ac:chgData name="INDELICATO ENZA" userId="S::mi16073@istruzione.it::e23c9823-add1-4b87-93ed-756bd4c79528" providerId="AD" clId="Web-{007628B5-0DB1-DECE-7317-F25C3244DDBD}" dt="2025-12-10T11:57:23.455" v="329"/>
          <ac:picMkLst>
            <pc:docMk/>
            <pc:sldMk cId="229583524" sldId="279"/>
            <ac:picMk id="9" creationId="{72A3A483-E59E-2819-AD49-53C1F9B3A69A}"/>
          </ac:picMkLst>
        </pc:picChg>
        <pc:picChg chg="add del mod">
          <ac:chgData name="INDELICATO ENZA" userId="S::mi16073@istruzione.it::e23c9823-add1-4b87-93ed-756bd4c79528" providerId="AD" clId="Web-{007628B5-0DB1-DECE-7317-F25C3244DDBD}" dt="2025-12-10T12:02:34.706" v="376"/>
          <ac:picMkLst>
            <pc:docMk/>
            <pc:sldMk cId="229583524" sldId="279"/>
            <ac:picMk id="10" creationId="{C143A006-B7F5-58CA-DDA1-9DAA2BD594CD}"/>
          </ac:picMkLst>
        </pc:picChg>
      </pc:sldChg>
      <pc:sldChg chg="addSp delSp modSp add replId">
        <pc:chgData name="INDELICATO ENZA" userId="S::mi16073@istruzione.it::e23c9823-add1-4b87-93ed-756bd4c79528" providerId="AD" clId="Web-{007628B5-0DB1-DECE-7317-F25C3244DDBD}" dt="2025-12-10T12:03:07.473" v="382" actId="20577"/>
        <pc:sldMkLst>
          <pc:docMk/>
          <pc:sldMk cId="1934257012" sldId="280"/>
        </pc:sldMkLst>
        <pc:spChg chg="mod">
          <ac:chgData name="INDELICATO ENZA" userId="S::mi16073@istruzione.it::e23c9823-add1-4b87-93ed-756bd4c79528" providerId="AD" clId="Web-{007628B5-0DB1-DECE-7317-F25C3244DDBD}" dt="2025-12-10T11:55:09.254" v="321" actId="20577"/>
          <ac:spMkLst>
            <pc:docMk/>
            <pc:sldMk cId="1934257012" sldId="280"/>
            <ac:spMk id="2" creationId="{DA829B34-0239-4BAB-EA39-5066BA51D248}"/>
          </ac:spMkLst>
        </pc:spChg>
        <pc:spChg chg="mod">
          <ac:chgData name="INDELICATO ENZA" userId="S::mi16073@istruzione.it::e23c9823-add1-4b87-93ed-756bd4c79528" providerId="AD" clId="Web-{007628B5-0DB1-DECE-7317-F25C3244DDBD}" dt="2025-12-10T11:55:12.677" v="327" actId="20577"/>
          <ac:spMkLst>
            <pc:docMk/>
            <pc:sldMk cId="1934257012" sldId="280"/>
            <ac:spMk id="3" creationId="{ED56054C-1D8F-9593-C4B4-AC25C38C86A8}"/>
          </ac:spMkLst>
        </pc:spChg>
        <pc:spChg chg="mod">
          <ac:chgData name="INDELICATO ENZA" userId="S::mi16073@istruzione.it::e23c9823-add1-4b87-93ed-756bd4c79528" providerId="AD" clId="Web-{007628B5-0DB1-DECE-7317-F25C3244DDBD}" dt="2025-12-10T12:03:07.473" v="382" actId="20577"/>
          <ac:spMkLst>
            <pc:docMk/>
            <pc:sldMk cId="1934257012" sldId="280"/>
            <ac:spMk id="4" creationId="{56A41F8A-6199-BDDA-5670-5D295F5E710D}"/>
          </ac:spMkLst>
        </pc:spChg>
        <pc:spChg chg="del">
          <ac:chgData name="INDELICATO ENZA" userId="S::mi16073@istruzione.it::e23c9823-add1-4b87-93ed-756bd4c79528" providerId="AD" clId="Web-{007628B5-0DB1-DECE-7317-F25C3244DDBD}" dt="2025-12-10T11:58:30.507" v="330"/>
          <ac:spMkLst>
            <pc:docMk/>
            <pc:sldMk cId="1934257012" sldId="280"/>
            <ac:spMk id="5" creationId="{E70EA986-81F0-93C1-ACD2-FD07D4AD8E46}"/>
          </ac:spMkLst>
        </pc:spChg>
        <pc:spChg chg="del">
          <ac:chgData name="INDELICATO ENZA" userId="S::mi16073@istruzione.it::e23c9823-add1-4b87-93ed-756bd4c79528" providerId="AD" clId="Web-{007628B5-0DB1-DECE-7317-F25C3244DDBD}" dt="2025-12-10T11:58:59.790" v="331"/>
          <ac:spMkLst>
            <pc:docMk/>
            <pc:sldMk cId="1934257012" sldId="280"/>
            <ac:spMk id="6" creationId="{F9025EC7-0ABC-A2C8-42F5-F7F19587AFF9}"/>
          </ac:spMkLst>
        </pc:spChg>
        <pc:picChg chg="add mod ord">
          <ac:chgData name="INDELICATO ENZA" userId="S::mi16073@istruzione.it::e23c9823-add1-4b87-93ed-756bd4c79528" providerId="AD" clId="Web-{007628B5-0DB1-DECE-7317-F25C3244DDBD}" dt="2025-12-10T11:58:30.507" v="330"/>
          <ac:picMkLst>
            <pc:docMk/>
            <pc:sldMk cId="1934257012" sldId="280"/>
            <ac:picMk id="8" creationId="{3DDF1B04-B866-D728-27E6-3A5611107294}"/>
          </ac:picMkLst>
        </pc:picChg>
        <pc:picChg chg="add mod ord">
          <ac:chgData name="INDELICATO ENZA" userId="S::mi16073@istruzione.it::e23c9823-add1-4b87-93ed-756bd4c79528" providerId="AD" clId="Web-{007628B5-0DB1-DECE-7317-F25C3244DDBD}" dt="2025-12-10T11:58:59.790" v="331"/>
          <ac:picMkLst>
            <pc:docMk/>
            <pc:sldMk cId="1934257012" sldId="280"/>
            <ac:picMk id="9" creationId="{F1ACCA6A-C8D6-2A99-920B-9D59148D1135}"/>
          </ac:picMkLst>
        </pc:picChg>
      </pc:sldChg>
      <pc:sldChg chg="addSp delSp modSp add replId">
        <pc:chgData name="INDELICATO ENZA" userId="S::mi16073@istruzione.it::e23c9823-add1-4b87-93ed-756bd4c79528" providerId="AD" clId="Web-{007628B5-0DB1-DECE-7317-F25C3244DDBD}" dt="2025-12-10T12:03:01.629" v="381" actId="20577"/>
        <pc:sldMkLst>
          <pc:docMk/>
          <pc:sldMk cId="2348863873" sldId="281"/>
        </pc:sldMkLst>
        <pc:spChg chg="mod">
          <ac:chgData name="INDELICATO ENZA" userId="S::mi16073@istruzione.it::e23c9823-add1-4b87-93ed-756bd4c79528" providerId="AD" clId="Web-{007628B5-0DB1-DECE-7317-F25C3244DDBD}" dt="2025-12-10T11:59:39.105" v="335" actId="20577"/>
          <ac:spMkLst>
            <pc:docMk/>
            <pc:sldMk cId="2348863873" sldId="281"/>
            <ac:spMk id="2" creationId="{96BBF3A0-DD8F-0DB5-EDF7-8080F267C037}"/>
          </ac:spMkLst>
        </pc:spChg>
        <pc:spChg chg="mod">
          <ac:chgData name="INDELICATO ENZA" userId="S::mi16073@istruzione.it::e23c9823-add1-4b87-93ed-756bd4c79528" providerId="AD" clId="Web-{007628B5-0DB1-DECE-7317-F25C3244DDBD}" dt="2025-12-10T12:01:54.971" v="374" actId="20577"/>
          <ac:spMkLst>
            <pc:docMk/>
            <pc:sldMk cId="2348863873" sldId="281"/>
            <ac:spMk id="3" creationId="{6F9C98CC-84A2-C54C-4D84-FF41D4CD939A}"/>
          </ac:spMkLst>
        </pc:spChg>
        <pc:spChg chg="mod">
          <ac:chgData name="INDELICATO ENZA" userId="S::mi16073@istruzione.it::e23c9823-add1-4b87-93ed-756bd4c79528" providerId="AD" clId="Web-{007628B5-0DB1-DECE-7317-F25C3244DDBD}" dt="2025-12-10T12:03:01.629" v="381" actId="20577"/>
          <ac:spMkLst>
            <pc:docMk/>
            <pc:sldMk cId="2348863873" sldId="281"/>
            <ac:spMk id="4" creationId="{F5DA74B3-EF57-610B-150A-5ED014791075}"/>
          </ac:spMkLst>
        </pc:spChg>
        <pc:spChg chg="add del mod">
          <ac:chgData name="INDELICATO ENZA" userId="S::mi16073@istruzione.it::e23c9823-add1-4b87-93ed-756bd4c79528" providerId="AD" clId="Web-{007628B5-0DB1-DECE-7317-F25C3244DDBD}" dt="2025-12-10T12:01:00.593" v="371"/>
          <ac:spMkLst>
            <pc:docMk/>
            <pc:sldMk cId="2348863873" sldId="281"/>
            <ac:spMk id="6" creationId="{ED406FB8-1CF2-F251-E1D8-3C4F964EABB1}"/>
          </ac:spMkLst>
        </pc:spChg>
        <pc:spChg chg="add del mod">
          <ac:chgData name="INDELICATO ENZA" userId="S::mi16073@istruzione.it::e23c9823-add1-4b87-93ed-756bd4c79528" providerId="AD" clId="Web-{007628B5-0DB1-DECE-7317-F25C3244DDBD}" dt="2025-12-10T12:00:09.950" v="338"/>
          <ac:spMkLst>
            <pc:docMk/>
            <pc:sldMk cId="2348863873" sldId="281"/>
            <ac:spMk id="11" creationId="{4873C540-A827-4489-F3CC-293FB0016C52}"/>
          </ac:spMkLst>
        </pc:spChg>
        <pc:picChg chg="del">
          <ac:chgData name="INDELICATO ENZA" userId="S::mi16073@istruzione.it::e23c9823-add1-4b87-93ed-756bd4c79528" providerId="AD" clId="Web-{007628B5-0DB1-DECE-7317-F25C3244DDBD}" dt="2025-12-10T11:59:42.996" v="337"/>
          <ac:picMkLst>
            <pc:docMk/>
            <pc:sldMk cId="2348863873" sldId="281"/>
            <ac:picMk id="8" creationId="{1C644C5D-5849-33F2-C565-503814D42143}"/>
          </ac:picMkLst>
        </pc:picChg>
        <pc:picChg chg="del">
          <ac:chgData name="INDELICATO ENZA" userId="S::mi16073@istruzione.it::e23c9823-add1-4b87-93ed-756bd4c79528" providerId="AD" clId="Web-{007628B5-0DB1-DECE-7317-F25C3244DDBD}" dt="2025-12-10T11:59:32.808" v="333"/>
          <ac:picMkLst>
            <pc:docMk/>
            <pc:sldMk cId="2348863873" sldId="281"/>
            <ac:picMk id="9" creationId="{C41D84A9-A886-0747-5181-B5DB395A5F38}"/>
          </ac:picMkLst>
        </pc:picChg>
        <pc:picChg chg="add mod ord">
          <ac:chgData name="INDELICATO ENZA" userId="S::mi16073@istruzione.it::e23c9823-add1-4b87-93ed-756bd4c79528" providerId="AD" clId="Web-{007628B5-0DB1-DECE-7317-F25C3244DDBD}" dt="2025-12-10T12:00:09.950" v="338"/>
          <ac:picMkLst>
            <pc:docMk/>
            <pc:sldMk cId="2348863873" sldId="281"/>
            <ac:picMk id="12" creationId="{0500E930-6E57-4355-6BC8-C0E2908FD3C1}"/>
          </ac:picMkLst>
        </pc:picChg>
      </pc:sldChg>
    </pc:docChg>
  </pc:docChgLst>
  <pc:docChgLst>
    <pc:chgData name="INDELICATO ENZA" userId="S::mi16073@istruzione.it::e23c9823-add1-4b87-93ed-756bd4c79528" providerId="AD" clId="Web-{B2C032D5-7598-247E-248F-E1217912502F}"/>
    <pc:docChg chg="modSld">
      <pc:chgData name="INDELICATO ENZA" userId="S::mi16073@istruzione.it::e23c9823-add1-4b87-93ed-756bd4c79528" providerId="AD" clId="Web-{B2C032D5-7598-247E-248F-E1217912502F}" dt="2025-12-11T12:27:42.290" v="88" actId="14100"/>
      <pc:docMkLst>
        <pc:docMk/>
      </pc:docMkLst>
      <pc:sldChg chg="addSp delSp modSp">
        <pc:chgData name="INDELICATO ENZA" userId="S::mi16073@istruzione.it::e23c9823-add1-4b87-93ed-756bd4c79528" providerId="AD" clId="Web-{B2C032D5-7598-247E-248F-E1217912502F}" dt="2025-12-11T12:27:42.290" v="88" actId="14100"/>
        <pc:sldMkLst>
          <pc:docMk/>
          <pc:sldMk cId="1880828996" sldId="267"/>
        </pc:sldMkLst>
        <pc:spChg chg="mod">
          <ac:chgData name="INDELICATO ENZA" userId="S::mi16073@istruzione.it::e23c9823-add1-4b87-93ed-756bd4c79528" providerId="AD" clId="Web-{B2C032D5-7598-247E-248F-E1217912502F}" dt="2025-12-11T12:27:22.337" v="84" actId="14100"/>
          <ac:spMkLst>
            <pc:docMk/>
            <pc:sldMk cId="1880828996" sldId="267"/>
            <ac:spMk id="3" creationId="{15CC4EA3-EE41-B37C-D84C-1EB826774796}"/>
          </ac:spMkLst>
        </pc:spChg>
        <pc:spChg chg="add del">
          <ac:chgData name="INDELICATO ENZA" userId="S::mi16073@istruzione.it::e23c9823-add1-4b87-93ed-756bd4c79528" providerId="AD" clId="Web-{B2C032D5-7598-247E-248F-E1217912502F}" dt="2025-12-11T12:24:45.270" v="68"/>
          <ac:spMkLst>
            <pc:docMk/>
            <pc:sldMk cId="1880828996" sldId="267"/>
            <ac:spMk id="4" creationId="{B1F688D5-56E4-0640-6ED4-A56627EFC836}"/>
          </ac:spMkLst>
        </pc:spChg>
        <pc:spChg chg="mod">
          <ac:chgData name="INDELICATO ENZA" userId="S::mi16073@istruzione.it::e23c9823-add1-4b87-93ed-756bd4c79528" providerId="AD" clId="Web-{B2C032D5-7598-247E-248F-E1217912502F}" dt="2025-12-11T12:27:30.337" v="85" actId="1076"/>
          <ac:spMkLst>
            <pc:docMk/>
            <pc:sldMk cId="1880828996" sldId="267"/>
            <ac:spMk id="5" creationId="{51D53B63-542E-0201-B260-710E2E1BC014}"/>
          </ac:spMkLst>
        </pc:spChg>
        <pc:spChg chg="add del">
          <ac:chgData name="INDELICATO ENZA" userId="S::mi16073@istruzione.it::e23c9823-add1-4b87-93ed-756bd4c79528" providerId="AD" clId="Web-{B2C032D5-7598-247E-248F-E1217912502F}" dt="2025-12-11T12:25:21.627" v="75"/>
          <ac:spMkLst>
            <pc:docMk/>
            <pc:sldMk cId="1880828996" sldId="267"/>
            <ac:spMk id="6" creationId="{0B9B6EC6-6582-A23D-2110-CA3260E69AF8}"/>
          </ac:spMkLst>
        </pc:spChg>
        <pc:picChg chg="add mod">
          <ac:chgData name="INDELICATO ENZA" userId="S::mi16073@istruzione.it::e23c9823-add1-4b87-93ed-756bd4c79528" providerId="AD" clId="Web-{B2C032D5-7598-247E-248F-E1217912502F}" dt="2025-12-11T12:27:42.290" v="88" actId="14100"/>
          <ac:picMkLst>
            <pc:docMk/>
            <pc:sldMk cId="1880828996" sldId="267"/>
            <ac:picMk id="7" creationId="{5A29E21D-91D0-B625-5AD0-3339E225771C}"/>
          </ac:picMkLst>
        </pc:picChg>
        <pc:picChg chg="add mod">
          <ac:chgData name="INDELICATO ENZA" userId="S::mi16073@istruzione.it::e23c9823-add1-4b87-93ed-756bd4c79528" providerId="AD" clId="Web-{B2C032D5-7598-247E-248F-E1217912502F}" dt="2025-12-11T12:27:38.899" v="87" actId="14100"/>
          <ac:picMkLst>
            <pc:docMk/>
            <pc:sldMk cId="1880828996" sldId="267"/>
            <ac:picMk id="8" creationId="{D3595A93-7FF0-BDD2-AB2C-6383D74EE96D}"/>
          </ac:picMkLst>
        </pc:picChg>
      </pc:sldChg>
      <pc:sldChg chg="modSp">
        <pc:chgData name="INDELICATO ENZA" userId="S::mi16073@istruzione.it::e23c9823-add1-4b87-93ed-756bd4c79528" providerId="AD" clId="Web-{B2C032D5-7598-247E-248F-E1217912502F}" dt="2025-12-11T12:23:14.627" v="66" actId="20577"/>
        <pc:sldMkLst>
          <pc:docMk/>
          <pc:sldMk cId="1355447358" sldId="272"/>
        </pc:sldMkLst>
        <pc:graphicFrameChg chg="mod modGraphic">
          <ac:chgData name="INDELICATO ENZA" userId="S::mi16073@istruzione.it::e23c9823-add1-4b87-93ed-756bd4c79528" providerId="AD" clId="Web-{B2C032D5-7598-247E-248F-E1217912502F}" dt="2025-12-11T12:23:14.627" v="66" actId="20577"/>
          <ac:graphicFrameMkLst>
            <pc:docMk/>
            <pc:sldMk cId="1355447358" sldId="272"/>
            <ac:graphicFrameMk id="2" creationId="{07D8B6D0-EB95-BECA-04AA-61DE6EBF78A5}"/>
          </ac:graphicFrameMkLst>
        </pc:graphicFrameChg>
      </pc:sldChg>
    </pc:docChg>
  </pc:docChgLst>
  <pc:docChgLst>
    <pc:chgData name="INDELICATO ENZA" userId="S::mi16073@istruzione.it::e23c9823-add1-4b87-93ed-756bd4c79528" providerId="AD" clId="Web-{EABF7A4F-8488-C863-B4D7-BC92FC3BD95F}"/>
    <pc:docChg chg="addSld modSld">
      <pc:chgData name="INDELICATO ENZA" userId="S::mi16073@istruzione.it::e23c9823-add1-4b87-93ed-756bd4c79528" providerId="AD" clId="Web-{EABF7A4F-8488-C863-B4D7-BC92FC3BD95F}" dt="2025-12-01T14:43:19.213" v="28" actId="20577"/>
      <pc:docMkLst>
        <pc:docMk/>
      </pc:docMkLst>
      <pc:sldChg chg="modSp">
        <pc:chgData name="INDELICATO ENZA" userId="S::mi16073@istruzione.it::e23c9823-add1-4b87-93ed-756bd4c79528" providerId="AD" clId="Web-{EABF7A4F-8488-C863-B4D7-BC92FC3BD95F}" dt="2025-12-01T14:43:19.213" v="28" actId="20577"/>
        <pc:sldMkLst>
          <pc:docMk/>
          <pc:sldMk cId="1613156424" sldId="261"/>
        </pc:sldMkLst>
        <pc:spChg chg="mod">
          <ac:chgData name="INDELICATO ENZA" userId="S::mi16073@istruzione.it::e23c9823-add1-4b87-93ed-756bd4c79528" providerId="AD" clId="Web-{EABF7A4F-8488-C863-B4D7-BC92FC3BD95F}" dt="2025-12-01T14:43:19.213" v="28" actId="20577"/>
          <ac:spMkLst>
            <pc:docMk/>
            <pc:sldMk cId="1613156424" sldId="261"/>
            <ac:spMk id="4" creationId="{00000000-0000-0000-0000-000000000000}"/>
          </ac:spMkLst>
        </pc:spChg>
      </pc:sldChg>
      <pc:sldChg chg="add replId">
        <pc:chgData name="INDELICATO ENZA" userId="S::mi16073@istruzione.it::e23c9823-add1-4b87-93ed-756bd4c79528" providerId="AD" clId="Web-{EABF7A4F-8488-C863-B4D7-BC92FC3BD95F}" dt="2025-12-01T14:43:10.338" v="21"/>
        <pc:sldMkLst>
          <pc:docMk/>
          <pc:sldMk cId="3991880266" sldId="2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6EA64-46C5-4762-8DB5-EF248FF23CA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A15B83-4F74-4449-8D00-89092D9F8393}">
      <dgm:prSet phldrT="[Text]" phldr="0"/>
      <dgm:spPr/>
      <dgm:t>
        <a:bodyPr/>
        <a:lstStyle/>
        <a:p>
          <a:pPr rtl="0"/>
          <a:r>
            <a:rPr lang="en-US" dirty="0">
              <a:latin typeface="Georgia"/>
            </a:rPr>
            <a:t>DI BASE</a:t>
          </a:r>
          <a:endParaRPr lang="en-US" dirty="0"/>
        </a:p>
      </dgm:t>
    </dgm:pt>
    <dgm:pt modelId="{3A563D9F-FA4E-4EEE-8E33-BEC92864E4D2}" type="parTrans" cxnId="{2549A366-61C5-4A84-B43F-FE27F15E7D14}">
      <dgm:prSet/>
      <dgm:spPr/>
      <dgm:t>
        <a:bodyPr/>
        <a:lstStyle/>
        <a:p>
          <a:endParaRPr lang="en-US"/>
        </a:p>
      </dgm:t>
    </dgm:pt>
    <dgm:pt modelId="{87E578EF-DA27-4853-A452-32AF6029E973}" type="sibTrans" cxnId="{2549A366-61C5-4A84-B43F-FE27F15E7D14}">
      <dgm:prSet/>
      <dgm:spPr/>
      <dgm:t>
        <a:bodyPr/>
        <a:lstStyle/>
        <a:p>
          <a:endParaRPr lang="en-US"/>
        </a:p>
      </dgm:t>
    </dgm:pt>
    <dgm:pt modelId="{A12BAE3B-2AE4-4EAF-9123-B60B546F5288}">
      <dgm:prSet phldrT="[Text]" phldr="0"/>
      <dgm:spPr/>
      <dgm:t>
        <a:bodyPr/>
        <a:lstStyle/>
        <a:p>
          <a:pPr rtl="0"/>
          <a:r>
            <a:rPr lang="en-US" sz="1100" dirty="0">
              <a:latin typeface="Calibri"/>
              <a:ea typeface="Calibri"/>
              <a:cs typeface="Calibri"/>
            </a:rPr>
            <a:t>EDUCAZIONE CIVICA</a:t>
          </a:r>
        </a:p>
      </dgm:t>
    </dgm:pt>
    <dgm:pt modelId="{D32CED2E-D26B-4C55-978B-818217AD1C80}" type="parTrans" cxnId="{E30147B6-F047-4C67-BC49-78BF0088E4BD}">
      <dgm:prSet/>
      <dgm:spPr/>
      <dgm:t>
        <a:bodyPr/>
        <a:lstStyle/>
        <a:p>
          <a:endParaRPr lang="en-US"/>
        </a:p>
      </dgm:t>
    </dgm:pt>
    <dgm:pt modelId="{6C192B4A-EF3D-479C-BF28-BD0D80552072}" type="sibTrans" cxnId="{E30147B6-F047-4C67-BC49-78BF0088E4BD}">
      <dgm:prSet/>
      <dgm:spPr/>
      <dgm:t>
        <a:bodyPr/>
        <a:lstStyle/>
        <a:p>
          <a:endParaRPr lang="en-US"/>
        </a:p>
      </dgm:t>
    </dgm:pt>
    <dgm:pt modelId="{573525C6-4385-4142-A423-C6564AF42DDB}">
      <dgm:prSet phldrT="[Text]" phldr="0"/>
      <dgm:spPr/>
      <dgm:t>
        <a:bodyPr/>
        <a:lstStyle/>
        <a:p>
          <a:pPr rtl="0"/>
          <a:r>
            <a:rPr lang="en-US" dirty="0">
              <a:latin typeface="Georgia"/>
            </a:rPr>
            <a:t>DI ORIENTAMENTO</a:t>
          </a:r>
          <a:endParaRPr lang="en-US" dirty="0"/>
        </a:p>
      </dgm:t>
    </dgm:pt>
    <dgm:pt modelId="{4FC8250A-6060-4C3B-8B60-0D588A3C4C7A}" type="parTrans" cxnId="{5B199EFB-C5C0-44F4-854B-8BA98FC4AA64}">
      <dgm:prSet/>
      <dgm:spPr/>
      <dgm:t>
        <a:bodyPr/>
        <a:lstStyle/>
        <a:p>
          <a:endParaRPr lang="en-US"/>
        </a:p>
      </dgm:t>
    </dgm:pt>
    <dgm:pt modelId="{6A9B149A-8C7A-41E9-ABD4-236FC15197F6}" type="sibTrans" cxnId="{5B199EFB-C5C0-44F4-854B-8BA98FC4AA64}">
      <dgm:prSet/>
      <dgm:spPr/>
      <dgm:t>
        <a:bodyPr/>
        <a:lstStyle/>
        <a:p>
          <a:endParaRPr lang="en-US"/>
        </a:p>
      </dgm:t>
    </dgm:pt>
    <dgm:pt modelId="{8266E290-1CDE-41D0-8D2F-CCD5001A88A6}">
      <dgm:prSet phldrT="[Text]" phldr="0"/>
      <dgm:spPr/>
      <dgm:t>
        <a:bodyPr/>
        <a:lstStyle/>
        <a:p>
          <a:pPr rtl="0"/>
          <a:r>
            <a:rPr lang="en-US" dirty="0">
              <a:latin typeface="Georgia"/>
            </a:rPr>
            <a:t>TRASVERSALI</a:t>
          </a:r>
          <a:endParaRPr lang="en-US" dirty="0"/>
        </a:p>
      </dgm:t>
    </dgm:pt>
    <dgm:pt modelId="{3C746722-2519-446E-B72D-BCBE7631968B}" type="parTrans" cxnId="{1B1780A6-B74A-4491-91B3-81FA101CC6F5}">
      <dgm:prSet/>
      <dgm:spPr/>
      <dgm:t>
        <a:bodyPr/>
        <a:lstStyle/>
        <a:p>
          <a:endParaRPr lang="en-US"/>
        </a:p>
      </dgm:t>
    </dgm:pt>
    <dgm:pt modelId="{8D2FAE6B-2E45-486B-9813-36B7391420A3}" type="sibTrans" cxnId="{1B1780A6-B74A-4491-91B3-81FA101CC6F5}">
      <dgm:prSet/>
      <dgm:spPr/>
      <dgm:t>
        <a:bodyPr/>
        <a:lstStyle/>
        <a:p>
          <a:endParaRPr lang="en-US"/>
        </a:p>
      </dgm:t>
    </dgm:pt>
    <dgm:pt modelId="{C894E3E1-B70B-41FC-B0A1-C25D2844907F}">
      <dgm:prSet phldrT="[Text]" phldr="0"/>
      <dgm:spPr/>
      <dgm:t>
        <a:bodyPr/>
        <a:lstStyle/>
        <a:p>
          <a:r>
            <a:rPr lang="en-US" dirty="0">
              <a:latin typeface="Georgia"/>
            </a:rPr>
            <a:t>STEM</a:t>
          </a:r>
          <a:endParaRPr lang="en-US" dirty="0"/>
        </a:p>
      </dgm:t>
    </dgm:pt>
    <dgm:pt modelId="{D433A694-F952-4447-9C55-61A7C72450F1}" type="parTrans" cxnId="{F7DFFE11-83ED-4FC8-8F81-CDF8BF798676}">
      <dgm:prSet/>
      <dgm:spPr/>
      <dgm:t>
        <a:bodyPr/>
        <a:lstStyle/>
        <a:p>
          <a:endParaRPr lang="en-US"/>
        </a:p>
      </dgm:t>
    </dgm:pt>
    <dgm:pt modelId="{84153630-4944-4412-9250-CCE05318E048}" type="sibTrans" cxnId="{F7DFFE11-83ED-4FC8-8F81-CDF8BF798676}">
      <dgm:prSet/>
      <dgm:spPr/>
      <dgm:t>
        <a:bodyPr/>
        <a:lstStyle/>
        <a:p>
          <a:endParaRPr lang="en-US"/>
        </a:p>
      </dgm:t>
    </dgm:pt>
    <dgm:pt modelId="{8EC38CC7-9CA8-47AD-A819-10BF9DF189CD}">
      <dgm:prSet phldrT="[Text]" phldr="0"/>
      <dgm:spPr/>
      <dgm:t>
        <a:bodyPr/>
        <a:lstStyle/>
        <a:p>
          <a:pPr rtl="0"/>
          <a:r>
            <a:rPr lang="en-US" dirty="0">
              <a:latin typeface="Georgia"/>
            </a:rPr>
            <a:t>SOSTENIBILITA'</a:t>
          </a:r>
          <a:endParaRPr lang="en-US" dirty="0"/>
        </a:p>
      </dgm:t>
    </dgm:pt>
    <dgm:pt modelId="{049AE0B9-728B-4468-AB5C-A5596025B0F6}" type="parTrans" cxnId="{B0D4E113-B0AE-4E4F-967D-15D2F058D0BB}">
      <dgm:prSet/>
      <dgm:spPr/>
      <dgm:t>
        <a:bodyPr/>
        <a:lstStyle/>
        <a:p>
          <a:endParaRPr lang="en-US"/>
        </a:p>
      </dgm:t>
    </dgm:pt>
    <dgm:pt modelId="{068D861B-A808-4578-840D-C3A9C18E8B7F}" type="sibTrans" cxnId="{B0D4E113-B0AE-4E4F-967D-15D2F058D0BB}">
      <dgm:prSet/>
      <dgm:spPr/>
      <dgm:t>
        <a:bodyPr/>
        <a:lstStyle/>
        <a:p>
          <a:endParaRPr lang="en-US"/>
        </a:p>
      </dgm:t>
    </dgm:pt>
    <dgm:pt modelId="{03D5EE4F-D469-4E3E-95FC-AE7D1ABE23F4}">
      <dgm:prSet phldrT="[Text]" phldr="0"/>
      <dgm:spPr/>
      <dgm:t>
        <a:bodyPr/>
        <a:lstStyle/>
        <a:p>
          <a:r>
            <a:rPr lang="en-US" dirty="0">
              <a:latin typeface="Georgia"/>
            </a:rPr>
            <a:t>DIGITALI</a:t>
          </a:r>
          <a:endParaRPr lang="en-US" dirty="0"/>
        </a:p>
      </dgm:t>
    </dgm:pt>
    <dgm:pt modelId="{17E83FB2-B62C-4FBE-89EA-CB7B3C325A0F}" type="parTrans" cxnId="{41DC54E0-8A88-429D-BE0A-B151BBC606F2}">
      <dgm:prSet/>
      <dgm:spPr/>
      <dgm:t>
        <a:bodyPr/>
        <a:lstStyle/>
        <a:p>
          <a:endParaRPr lang="en-US"/>
        </a:p>
      </dgm:t>
    </dgm:pt>
    <dgm:pt modelId="{F08BF863-A1D2-44AF-A8C6-51505CB4974D}" type="sibTrans" cxnId="{41DC54E0-8A88-429D-BE0A-B151BBC606F2}">
      <dgm:prSet/>
      <dgm:spPr/>
      <dgm:t>
        <a:bodyPr/>
        <a:lstStyle/>
        <a:p>
          <a:endParaRPr lang="en-US"/>
        </a:p>
      </dgm:t>
    </dgm:pt>
    <dgm:pt modelId="{E42347D6-577F-4197-B04A-ABB6C0CB0DC6}">
      <dgm:prSet phldr="0"/>
      <dgm:spPr/>
      <dgm:t>
        <a:bodyPr/>
        <a:lstStyle/>
        <a:p>
          <a:r>
            <a:rPr lang="en-US" dirty="0">
              <a:latin typeface="Georgia"/>
            </a:rPr>
            <a:t>SOCIO-EMOTIVE</a:t>
          </a:r>
        </a:p>
      </dgm:t>
    </dgm:pt>
    <dgm:pt modelId="{8726FCB4-8014-4536-84A9-7497F7BD01AE}" type="parTrans" cxnId="{68FC2764-07F1-484A-852F-C2B680979386}">
      <dgm:prSet/>
      <dgm:spPr/>
    </dgm:pt>
    <dgm:pt modelId="{9C6AE4A1-E95A-4071-8524-1036CB4BC785}" type="sibTrans" cxnId="{68FC2764-07F1-484A-852F-C2B680979386}">
      <dgm:prSet/>
      <dgm:spPr/>
    </dgm:pt>
    <dgm:pt modelId="{AD209CFE-602C-405F-AB08-4AC7D73914FA}">
      <dgm:prSet phldr="0"/>
      <dgm:spPr/>
      <dgm:t>
        <a:bodyPr/>
        <a:lstStyle/>
        <a:p>
          <a:pPr rtl="0"/>
          <a:r>
            <a:rPr lang="en-US" dirty="0">
              <a:latin typeface="Georgia"/>
            </a:rPr>
            <a:t>DI INDIRIZZO</a:t>
          </a:r>
          <a:endParaRPr lang="en-US" dirty="0"/>
        </a:p>
      </dgm:t>
    </dgm:pt>
    <dgm:pt modelId="{F19A4B8B-E2B0-4EAB-B9EE-E8E482E1294E}" type="parTrans" cxnId="{4455F97F-1906-4213-A6A6-978E9F5A9A24}">
      <dgm:prSet/>
      <dgm:spPr/>
    </dgm:pt>
    <dgm:pt modelId="{0E394BBB-928F-4038-9B3B-A23FB7AA82B8}" type="sibTrans" cxnId="{4455F97F-1906-4213-A6A6-978E9F5A9A24}">
      <dgm:prSet/>
      <dgm:spPr/>
    </dgm:pt>
    <dgm:pt modelId="{0B80DBA5-5B5A-42E6-82CE-7E85E9A6E45C}">
      <dgm:prSet phldr="0"/>
      <dgm:spPr/>
      <dgm:t>
        <a:bodyPr/>
        <a:lstStyle/>
        <a:p>
          <a:pPr rtl="0"/>
          <a:r>
            <a:rPr lang="en-US" dirty="0">
              <a:latin typeface="Georgia"/>
            </a:rPr>
            <a:t>EDUCAZIONE FINANZIARIA</a:t>
          </a:r>
        </a:p>
      </dgm:t>
    </dgm:pt>
    <dgm:pt modelId="{B5121ECA-3DE1-4F84-8372-6BFB3F1CA3D3}" type="parTrans" cxnId="{97BD5451-6B36-4C96-BB1F-F31E3B219F99}">
      <dgm:prSet/>
      <dgm:spPr/>
    </dgm:pt>
    <dgm:pt modelId="{8C291692-5E90-4290-AD71-7E2D0027D423}" type="sibTrans" cxnId="{97BD5451-6B36-4C96-BB1F-F31E3B219F99}">
      <dgm:prSet/>
      <dgm:spPr/>
    </dgm:pt>
    <dgm:pt modelId="{6C83BAA2-4DF1-4CAE-B976-37989E53F955}">
      <dgm:prSet phldr="0"/>
      <dgm:spPr/>
      <dgm:t>
        <a:bodyPr/>
        <a:lstStyle/>
        <a:p>
          <a:r>
            <a:rPr lang="en-US" dirty="0">
              <a:latin typeface="Georgia"/>
            </a:rPr>
            <a:t>...</a:t>
          </a:r>
        </a:p>
      </dgm:t>
    </dgm:pt>
    <dgm:pt modelId="{F68F9D77-6740-4B20-A9B0-22562AD08B82}" type="parTrans" cxnId="{10D6ECEC-0B73-423E-AD14-CEEA8EC41C8F}">
      <dgm:prSet/>
      <dgm:spPr/>
    </dgm:pt>
    <dgm:pt modelId="{3BA1C297-29B3-4397-9CAB-F66BC3C3209E}" type="sibTrans" cxnId="{10D6ECEC-0B73-423E-AD14-CEEA8EC41C8F}">
      <dgm:prSet/>
      <dgm:spPr/>
    </dgm:pt>
    <dgm:pt modelId="{B6A1FB6E-1AF3-4F73-873A-DE86CF7C35B1}">
      <dgm:prSet phldr="0"/>
      <dgm:spPr/>
      <dgm:t>
        <a:bodyPr/>
        <a:lstStyle/>
        <a:p>
          <a:pPr rtl="0"/>
          <a:endParaRPr lang="en-US" dirty="0">
            <a:latin typeface="Georgia"/>
          </a:endParaRPr>
        </a:p>
      </dgm:t>
    </dgm:pt>
    <dgm:pt modelId="{7AC8228E-695C-4281-B358-522A00D8C9C8}" type="parTrans" cxnId="{35DCBA30-47D1-467C-9588-B526A1667B03}">
      <dgm:prSet/>
      <dgm:spPr/>
    </dgm:pt>
    <dgm:pt modelId="{E91172BC-683D-402C-99D2-D572757205AF}" type="sibTrans" cxnId="{35DCBA30-47D1-467C-9588-B526A1667B03}">
      <dgm:prSet/>
      <dgm:spPr/>
    </dgm:pt>
    <dgm:pt modelId="{09BB2852-D7CC-4730-A87F-84D3DC6EDA4F}" type="pres">
      <dgm:prSet presAssocID="{F3D6EA64-46C5-4762-8DB5-EF248FF23CA0}" presName="Name0" presStyleCnt="0">
        <dgm:presLayoutVars>
          <dgm:dir/>
          <dgm:resizeHandles/>
        </dgm:presLayoutVars>
      </dgm:prSet>
      <dgm:spPr/>
    </dgm:pt>
    <dgm:pt modelId="{989BF9A5-B459-4404-9B1A-2F449BDDCE7D}" type="pres">
      <dgm:prSet presAssocID="{99A15B83-4F74-4449-8D00-89092D9F8393}" presName="compNode" presStyleCnt="0"/>
      <dgm:spPr/>
    </dgm:pt>
    <dgm:pt modelId="{126E83EA-7B96-4AAC-B68E-20AFB5147978}" type="pres">
      <dgm:prSet presAssocID="{99A15B83-4F74-4449-8D00-89092D9F8393}" presName="dummyConnPt" presStyleCnt="0"/>
      <dgm:spPr/>
    </dgm:pt>
    <dgm:pt modelId="{569BCF4E-CF56-4243-B1AA-DD066D430C90}" type="pres">
      <dgm:prSet presAssocID="{99A15B83-4F74-4449-8D00-89092D9F8393}" presName="node" presStyleLbl="node1" presStyleIdx="0" presStyleCnt="12">
        <dgm:presLayoutVars>
          <dgm:bulletEnabled val="1"/>
        </dgm:presLayoutVars>
      </dgm:prSet>
      <dgm:spPr/>
    </dgm:pt>
    <dgm:pt modelId="{3DACC7FE-6423-4532-B169-FBFBD5AA09E4}" type="pres">
      <dgm:prSet presAssocID="{87E578EF-DA27-4853-A452-32AF6029E973}" presName="sibTrans" presStyleLbl="bgSibTrans2D1" presStyleIdx="0" presStyleCnt="11"/>
      <dgm:spPr/>
    </dgm:pt>
    <dgm:pt modelId="{C8F649F2-35FB-4EFD-84A3-52E7D3B749DC}" type="pres">
      <dgm:prSet presAssocID="{A12BAE3B-2AE4-4EAF-9123-B60B546F5288}" presName="compNode" presStyleCnt="0"/>
      <dgm:spPr/>
    </dgm:pt>
    <dgm:pt modelId="{04E6DC22-2EEA-460B-92DB-23E017C35D01}" type="pres">
      <dgm:prSet presAssocID="{A12BAE3B-2AE4-4EAF-9123-B60B546F5288}" presName="dummyConnPt" presStyleCnt="0"/>
      <dgm:spPr/>
    </dgm:pt>
    <dgm:pt modelId="{21C64081-A963-45EC-927F-3ACE22318D48}" type="pres">
      <dgm:prSet presAssocID="{A12BAE3B-2AE4-4EAF-9123-B60B546F5288}" presName="node" presStyleLbl="node1" presStyleIdx="1" presStyleCnt="12">
        <dgm:presLayoutVars>
          <dgm:bulletEnabled val="1"/>
        </dgm:presLayoutVars>
      </dgm:prSet>
      <dgm:spPr/>
    </dgm:pt>
    <dgm:pt modelId="{F12C97BA-EB89-4141-8FC0-AEC7C4F707E1}" type="pres">
      <dgm:prSet presAssocID="{6C192B4A-EF3D-479C-BF28-BD0D80552072}" presName="sibTrans" presStyleLbl="bgSibTrans2D1" presStyleIdx="1" presStyleCnt="11"/>
      <dgm:spPr/>
    </dgm:pt>
    <dgm:pt modelId="{9FE7EA49-12B0-42B1-8784-C9658EDFCDDD}" type="pres">
      <dgm:prSet presAssocID="{573525C6-4385-4142-A423-C6564AF42DDB}" presName="compNode" presStyleCnt="0"/>
      <dgm:spPr/>
    </dgm:pt>
    <dgm:pt modelId="{2608A502-0CBA-4828-8206-C8DFB6765575}" type="pres">
      <dgm:prSet presAssocID="{573525C6-4385-4142-A423-C6564AF42DDB}" presName="dummyConnPt" presStyleCnt="0"/>
      <dgm:spPr/>
    </dgm:pt>
    <dgm:pt modelId="{CE4F5038-BC3A-4F68-A8E3-CABA4F2B41DD}" type="pres">
      <dgm:prSet presAssocID="{573525C6-4385-4142-A423-C6564AF42DDB}" presName="node" presStyleLbl="node1" presStyleIdx="2" presStyleCnt="12">
        <dgm:presLayoutVars>
          <dgm:bulletEnabled val="1"/>
        </dgm:presLayoutVars>
      </dgm:prSet>
      <dgm:spPr/>
    </dgm:pt>
    <dgm:pt modelId="{C9F2F0CE-7E64-4268-9406-E29FEFC7B537}" type="pres">
      <dgm:prSet presAssocID="{6A9B149A-8C7A-41E9-ABD4-236FC15197F6}" presName="sibTrans" presStyleLbl="bgSibTrans2D1" presStyleIdx="2" presStyleCnt="11"/>
      <dgm:spPr/>
    </dgm:pt>
    <dgm:pt modelId="{706FD68E-2C12-4CEA-AA6F-4F901C0B52AC}" type="pres">
      <dgm:prSet presAssocID="{8266E290-1CDE-41D0-8D2F-CCD5001A88A6}" presName="compNode" presStyleCnt="0"/>
      <dgm:spPr/>
    </dgm:pt>
    <dgm:pt modelId="{8709AB66-9FC0-4419-8780-E856AB896209}" type="pres">
      <dgm:prSet presAssocID="{8266E290-1CDE-41D0-8D2F-CCD5001A88A6}" presName="dummyConnPt" presStyleCnt="0"/>
      <dgm:spPr/>
    </dgm:pt>
    <dgm:pt modelId="{BE851414-8A71-48B0-B2AC-CAAD9CB19151}" type="pres">
      <dgm:prSet presAssocID="{8266E290-1CDE-41D0-8D2F-CCD5001A88A6}" presName="node" presStyleLbl="node1" presStyleIdx="3" presStyleCnt="12">
        <dgm:presLayoutVars>
          <dgm:bulletEnabled val="1"/>
        </dgm:presLayoutVars>
      </dgm:prSet>
      <dgm:spPr/>
    </dgm:pt>
    <dgm:pt modelId="{849EBD77-776A-4857-B26C-C1839496C131}" type="pres">
      <dgm:prSet presAssocID="{8D2FAE6B-2E45-486B-9813-36B7391420A3}" presName="sibTrans" presStyleLbl="bgSibTrans2D1" presStyleIdx="3" presStyleCnt="11"/>
      <dgm:spPr/>
    </dgm:pt>
    <dgm:pt modelId="{5443ECE6-B23B-4794-9813-AEF141181061}" type="pres">
      <dgm:prSet presAssocID="{C894E3E1-B70B-41FC-B0A1-C25D2844907F}" presName="compNode" presStyleCnt="0"/>
      <dgm:spPr/>
    </dgm:pt>
    <dgm:pt modelId="{3C7F43D0-E578-4091-A71B-30E38AD7950E}" type="pres">
      <dgm:prSet presAssocID="{C894E3E1-B70B-41FC-B0A1-C25D2844907F}" presName="dummyConnPt" presStyleCnt="0"/>
      <dgm:spPr/>
    </dgm:pt>
    <dgm:pt modelId="{111FF9FF-918B-4B3E-9D87-4EE8967277E6}" type="pres">
      <dgm:prSet presAssocID="{C894E3E1-B70B-41FC-B0A1-C25D2844907F}" presName="node" presStyleLbl="node1" presStyleIdx="4" presStyleCnt="12">
        <dgm:presLayoutVars>
          <dgm:bulletEnabled val="1"/>
        </dgm:presLayoutVars>
      </dgm:prSet>
      <dgm:spPr/>
    </dgm:pt>
    <dgm:pt modelId="{99AB8D51-D4EA-4F7E-9893-225A8E02FE3C}" type="pres">
      <dgm:prSet presAssocID="{84153630-4944-4412-9250-CCE05318E048}" presName="sibTrans" presStyleLbl="bgSibTrans2D1" presStyleIdx="4" presStyleCnt="11"/>
      <dgm:spPr/>
    </dgm:pt>
    <dgm:pt modelId="{4FC77E63-CE00-41B8-B9A2-DB0B2B29C6ED}" type="pres">
      <dgm:prSet presAssocID="{8EC38CC7-9CA8-47AD-A819-10BF9DF189CD}" presName="compNode" presStyleCnt="0"/>
      <dgm:spPr/>
    </dgm:pt>
    <dgm:pt modelId="{018B49D3-9F31-4505-9814-0E531DC71DAD}" type="pres">
      <dgm:prSet presAssocID="{8EC38CC7-9CA8-47AD-A819-10BF9DF189CD}" presName="dummyConnPt" presStyleCnt="0"/>
      <dgm:spPr/>
    </dgm:pt>
    <dgm:pt modelId="{571BE4F3-C4E1-4DB7-89FD-9145DC228E4B}" type="pres">
      <dgm:prSet presAssocID="{8EC38CC7-9CA8-47AD-A819-10BF9DF189CD}" presName="node" presStyleLbl="node1" presStyleIdx="5" presStyleCnt="12">
        <dgm:presLayoutVars>
          <dgm:bulletEnabled val="1"/>
        </dgm:presLayoutVars>
      </dgm:prSet>
      <dgm:spPr/>
    </dgm:pt>
    <dgm:pt modelId="{9CEC6085-CE1A-482E-8608-537C0C0E829C}" type="pres">
      <dgm:prSet presAssocID="{068D861B-A808-4578-840D-C3A9C18E8B7F}" presName="sibTrans" presStyleLbl="bgSibTrans2D1" presStyleIdx="5" presStyleCnt="11"/>
      <dgm:spPr/>
    </dgm:pt>
    <dgm:pt modelId="{174EA72D-9075-4E58-8F20-52CFCA47DDBE}" type="pres">
      <dgm:prSet presAssocID="{B6A1FB6E-1AF3-4F73-873A-DE86CF7C35B1}" presName="compNode" presStyleCnt="0"/>
      <dgm:spPr/>
    </dgm:pt>
    <dgm:pt modelId="{F9D6CAD6-27CD-4CE1-BADC-639B6DD5C29C}" type="pres">
      <dgm:prSet presAssocID="{B6A1FB6E-1AF3-4F73-873A-DE86CF7C35B1}" presName="dummyConnPt" presStyleCnt="0"/>
      <dgm:spPr/>
    </dgm:pt>
    <dgm:pt modelId="{806FB9D9-7B3B-4246-B5A0-9B7FD3D61EB8}" type="pres">
      <dgm:prSet presAssocID="{B6A1FB6E-1AF3-4F73-873A-DE86CF7C35B1}" presName="node" presStyleLbl="node1" presStyleIdx="6" presStyleCnt="12">
        <dgm:presLayoutVars>
          <dgm:bulletEnabled val="1"/>
        </dgm:presLayoutVars>
      </dgm:prSet>
      <dgm:spPr/>
    </dgm:pt>
    <dgm:pt modelId="{10DF9039-894B-4E86-B155-FAD81E5464CE}" type="pres">
      <dgm:prSet presAssocID="{E91172BC-683D-402C-99D2-D572757205AF}" presName="sibTrans" presStyleLbl="bgSibTrans2D1" presStyleIdx="6" presStyleCnt="11"/>
      <dgm:spPr/>
    </dgm:pt>
    <dgm:pt modelId="{4460CF14-6E77-4FD0-BB91-AE622E2CF9AB}" type="pres">
      <dgm:prSet presAssocID="{AD209CFE-602C-405F-AB08-4AC7D73914FA}" presName="compNode" presStyleCnt="0"/>
      <dgm:spPr/>
    </dgm:pt>
    <dgm:pt modelId="{AFA86FBA-406F-476A-A8F7-A5D2669A16E2}" type="pres">
      <dgm:prSet presAssocID="{AD209CFE-602C-405F-AB08-4AC7D73914FA}" presName="dummyConnPt" presStyleCnt="0"/>
      <dgm:spPr/>
    </dgm:pt>
    <dgm:pt modelId="{FE39E7F1-0449-45EF-8C97-31C602B41188}" type="pres">
      <dgm:prSet presAssocID="{AD209CFE-602C-405F-AB08-4AC7D73914FA}" presName="node" presStyleLbl="node1" presStyleIdx="7" presStyleCnt="12">
        <dgm:presLayoutVars>
          <dgm:bulletEnabled val="1"/>
        </dgm:presLayoutVars>
      </dgm:prSet>
      <dgm:spPr/>
    </dgm:pt>
    <dgm:pt modelId="{4F4B7326-ADA2-4611-A775-CF9897251790}" type="pres">
      <dgm:prSet presAssocID="{0E394BBB-928F-4038-9B3B-A23FB7AA82B8}" presName="sibTrans" presStyleLbl="bgSibTrans2D1" presStyleIdx="7" presStyleCnt="11"/>
      <dgm:spPr/>
    </dgm:pt>
    <dgm:pt modelId="{5F88AA9F-D1B0-4D4E-85F9-245D998D897F}" type="pres">
      <dgm:prSet presAssocID="{03D5EE4F-D469-4E3E-95FC-AE7D1ABE23F4}" presName="compNode" presStyleCnt="0"/>
      <dgm:spPr/>
    </dgm:pt>
    <dgm:pt modelId="{68E2B840-8512-4B80-988D-6D738A385127}" type="pres">
      <dgm:prSet presAssocID="{03D5EE4F-D469-4E3E-95FC-AE7D1ABE23F4}" presName="dummyConnPt" presStyleCnt="0"/>
      <dgm:spPr/>
    </dgm:pt>
    <dgm:pt modelId="{4BD6099C-FD67-4C6A-AE81-BF1D08805148}" type="pres">
      <dgm:prSet presAssocID="{03D5EE4F-D469-4E3E-95FC-AE7D1ABE23F4}" presName="node" presStyleLbl="node1" presStyleIdx="8" presStyleCnt="12">
        <dgm:presLayoutVars>
          <dgm:bulletEnabled val="1"/>
        </dgm:presLayoutVars>
      </dgm:prSet>
      <dgm:spPr/>
    </dgm:pt>
    <dgm:pt modelId="{1ADAE90C-AC06-41D3-9580-8D7D563B2588}" type="pres">
      <dgm:prSet presAssocID="{F08BF863-A1D2-44AF-A8C6-51505CB4974D}" presName="sibTrans" presStyleLbl="bgSibTrans2D1" presStyleIdx="8" presStyleCnt="11"/>
      <dgm:spPr/>
    </dgm:pt>
    <dgm:pt modelId="{C0FD91BE-F9AF-4DD7-8E57-B0BC04943E28}" type="pres">
      <dgm:prSet presAssocID="{E42347D6-577F-4197-B04A-ABB6C0CB0DC6}" presName="compNode" presStyleCnt="0"/>
      <dgm:spPr/>
    </dgm:pt>
    <dgm:pt modelId="{D518CCBB-FA04-4340-A67A-D71380E52C9E}" type="pres">
      <dgm:prSet presAssocID="{E42347D6-577F-4197-B04A-ABB6C0CB0DC6}" presName="dummyConnPt" presStyleCnt="0"/>
      <dgm:spPr/>
    </dgm:pt>
    <dgm:pt modelId="{D33A0F18-2485-44E4-98C6-7DB8882BA78D}" type="pres">
      <dgm:prSet presAssocID="{E42347D6-577F-4197-B04A-ABB6C0CB0DC6}" presName="node" presStyleLbl="node1" presStyleIdx="9" presStyleCnt="12">
        <dgm:presLayoutVars>
          <dgm:bulletEnabled val="1"/>
        </dgm:presLayoutVars>
      </dgm:prSet>
      <dgm:spPr/>
    </dgm:pt>
    <dgm:pt modelId="{A6913DF3-6D67-428D-9A8A-2073AA1D9A4D}" type="pres">
      <dgm:prSet presAssocID="{9C6AE4A1-E95A-4071-8524-1036CB4BC785}" presName="sibTrans" presStyleLbl="bgSibTrans2D1" presStyleIdx="9" presStyleCnt="11"/>
      <dgm:spPr/>
    </dgm:pt>
    <dgm:pt modelId="{39BB53F2-6EE0-41C5-8A84-CB8CB3AA5421}" type="pres">
      <dgm:prSet presAssocID="{0B80DBA5-5B5A-42E6-82CE-7E85E9A6E45C}" presName="compNode" presStyleCnt="0"/>
      <dgm:spPr/>
    </dgm:pt>
    <dgm:pt modelId="{41F22AA6-B5DF-4BFB-B0FD-0C73396D271B}" type="pres">
      <dgm:prSet presAssocID="{0B80DBA5-5B5A-42E6-82CE-7E85E9A6E45C}" presName="dummyConnPt" presStyleCnt="0"/>
      <dgm:spPr/>
    </dgm:pt>
    <dgm:pt modelId="{388C6333-270A-4AF4-BCAB-A8298C4B34C5}" type="pres">
      <dgm:prSet presAssocID="{0B80DBA5-5B5A-42E6-82CE-7E85E9A6E45C}" presName="node" presStyleLbl="node1" presStyleIdx="10" presStyleCnt="12">
        <dgm:presLayoutVars>
          <dgm:bulletEnabled val="1"/>
        </dgm:presLayoutVars>
      </dgm:prSet>
      <dgm:spPr/>
    </dgm:pt>
    <dgm:pt modelId="{C6AA8F9C-1819-4D11-BB9B-225EFDEABE53}" type="pres">
      <dgm:prSet presAssocID="{8C291692-5E90-4290-AD71-7E2D0027D423}" presName="sibTrans" presStyleLbl="bgSibTrans2D1" presStyleIdx="10" presStyleCnt="11"/>
      <dgm:spPr/>
    </dgm:pt>
    <dgm:pt modelId="{299FFBA5-6F71-4675-B3C3-EBF0F1BC637E}" type="pres">
      <dgm:prSet presAssocID="{6C83BAA2-4DF1-4CAE-B976-37989E53F955}" presName="compNode" presStyleCnt="0"/>
      <dgm:spPr/>
    </dgm:pt>
    <dgm:pt modelId="{F66FC701-84B1-47EA-A03A-B4E5E82C84B5}" type="pres">
      <dgm:prSet presAssocID="{6C83BAA2-4DF1-4CAE-B976-37989E53F955}" presName="dummyConnPt" presStyleCnt="0"/>
      <dgm:spPr/>
    </dgm:pt>
    <dgm:pt modelId="{B10AA7BE-8D6A-48F4-BE38-1F6CE3449432}" type="pres">
      <dgm:prSet presAssocID="{6C83BAA2-4DF1-4CAE-B976-37989E53F95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61DF707-B1CD-4B0E-A887-B89F06FE064A}" type="presOf" srcId="{8C291692-5E90-4290-AD71-7E2D0027D423}" destId="{C6AA8F9C-1819-4D11-BB9B-225EFDEABE53}" srcOrd="0" destOrd="0" presId="urn:microsoft.com/office/officeart/2005/8/layout/bProcess4"/>
    <dgm:cxn modelId="{35B48610-DDA4-4E86-9BEA-2F22DB8252DD}" type="presOf" srcId="{9C6AE4A1-E95A-4071-8524-1036CB4BC785}" destId="{A6913DF3-6D67-428D-9A8A-2073AA1D9A4D}" srcOrd="0" destOrd="0" presId="urn:microsoft.com/office/officeart/2005/8/layout/bProcess4"/>
    <dgm:cxn modelId="{F7DFFE11-83ED-4FC8-8F81-CDF8BF798676}" srcId="{F3D6EA64-46C5-4762-8DB5-EF248FF23CA0}" destId="{C894E3E1-B70B-41FC-B0A1-C25D2844907F}" srcOrd="4" destOrd="0" parTransId="{D433A694-F952-4447-9C55-61A7C72450F1}" sibTransId="{84153630-4944-4412-9250-CCE05318E048}"/>
    <dgm:cxn modelId="{B0D4E113-B0AE-4E4F-967D-15D2F058D0BB}" srcId="{F3D6EA64-46C5-4762-8DB5-EF248FF23CA0}" destId="{8EC38CC7-9CA8-47AD-A819-10BF9DF189CD}" srcOrd="5" destOrd="0" parTransId="{049AE0B9-728B-4468-AB5C-A5596025B0F6}" sibTransId="{068D861B-A808-4578-840D-C3A9C18E8B7F}"/>
    <dgm:cxn modelId="{F2D1E91F-8288-465F-94EB-7F7ED140ADA6}" type="presOf" srcId="{8266E290-1CDE-41D0-8D2F-CCD5001A88A6}" destId="{BE851414-8A71-48B0-B2AC-CAAD9CB19151}" srcOrd="0" destOrd="0" presId="urn:microsoft.com/office/officeart/2005/8/layout/bProcess4"/>
    <dgm:cxn modelId="{F4831A2E-3759-44E7-90BC-1CEB1223558E}" type="presOf" srcId="{B6A1FB6E-1AF3-4F73-873A-DE86CF7C35B1}" destId="{806FB9D9-7B3B-4246-B5A0-9B7FD3D61EB8}" srcOrd="0" destOrd="0" presId="urn:microsoft.com/office/officeart/2005/8/layout/bProcess4"/>
    <dgm:cxn modelId="{35DCBA30-47D1-467C-9588-B526A1667B03}" srcId="{F3D6EA64-46C5-4762-8DB5-EF248FF23CA0}" destId="{B6A1FB6E-1AF3-4F73-873A-DE86CF7C35B1}" srcOrd="6" destOrd="0" parTransId="{7AC8228E-695C-4281-B358-522A00D8C9C8}" sibTransId="{E91172BC-683D-402C-99D2-D572757205AF}"/>
    <dgm:cxn modelId="{72418A5C-187D-41B1-86C9-5CE5A2371B8C}" type="presOf" srcId="{F08BF863-A1D2-44AF-A8C6-51505CB4974D}" destId="{1ADAE90C-AC06-41D3-9580-8D7D563B2588}" srcOrd="0" destOrd="0" presId="urn:microsoft.com/office/officeart/2005/8/layout/bProcess4"/>
    <dgm:cxn modelId="{6186E862-EDC6-48B1-9339-DA454DD74DDB}" type="presOf" srcId="{6C192B4A-EF3D-479C-BF28-BD0D80552072}" destId="{F12C97BA-EB89-4141-8FC0-AEC7C4F707E1}" srcOrd="0" destOrd="0" presId="urn:microsoft.com/office/officeart/2005/8/layout/bProcess4"/>
    <dgm:cxn modelId="{5FDA7043-D447-4A1B-B60E-13F5CBB02454}" type="presOf" srcId="{0B80DBA5-5B5A-42E6-82CE-7E85E9A6E45C}" destId="{388C6333-270A-4AF4-BCAB-A8298C4B34C5}" srcOrd="0" destOrd="0" presId="urn:microsoft.com/office/officeart/2005/8/layout/bProcess4"/>
    <dgm:cxn modelId="{196F0B44-0E49-4B87-816F-FA266938FE67}" type="presOf" srcId="{8EC38CC7-9CA8-47AD-A819-10BF9DF189CD}" destId="{571BE4F3-C4E1-4DB7-89FD-9145DC228E4B}" srcOrd="0" destOrd="0" presId="urn:microsoft.com/office/officeart/2005/8/layout/bProcess4"/>
    <dgm:cxn modelId="{68FC2764-07F1-484A-852F-C2B680979386}" srcId="{F3D6EA64-46C5-4762-8DB5-EF248FF23CA0}" destId="{E42347D6-577F-4197-B04A-ABB6C0CB0DC6}" srcOrd="9" destOrd="0" parTransId="{8726FCB4-8014-4536-84A9-7497F7BD01AE}" sibTransId="{9C6AE4A1-E95A-4071-8524-1036CB4BC785}"/>
    <dgm:cxn modelId="{2549A366-61C5-4A84-B43F-FE27F15E7D14}" srcId="{F3D6EA64-46C5-4762-8DB5-EF248FF23CA0}" destId="{99A15B83-4F74-4449-8D00-89092D9F8393}" srcOrd="0" destOrd="0" parTransId="{3A563D9F-FA4E-4EEE-8E33-BEC92864E4D2}" sibTransId="{87E578EF-DA27-4853-A452-32AF6029E973}"/>
    <dgm:cxn modelId="{F160D14B-E47F-419C-B5CE-E5D1C0913CAE}" type="presOf" srcId="{99A15B83-4F74-4449-8D00-89092D9F8393}" destId="{569BCF4E-CF56-4243-B1AA-DD066D430C90}" srcOrd="0" destOrd="0" presId="urn:microsoft.com/office/officeart/2005/8/layout/bProcess4"/>
    <dgm:cxn modelId="{97BD5451-6B36-4C96-BB1F-F31E3B219F99}" srcId="{F3D6EA64-46C5-4762-8DB5-EF248FF23CA0}" destId="{0B80DBA5-5B5A-42E6-82CE-7E85E9A6E45C}" srcOrd="10" destOrd="0" parTransId="{B5121ECA-3DE1-4F84-8372-6BFB3F1CA3D3}" sibTransId="{8C291692-5E90-4290-AD71-7E2D0027D423}"/>
    <dgm:cxn modelId="{0153DA57-66D4-4740-9E3B-5FD6DABCB993}" type="presOf" srcId="{03D5EE4F-D469-4E3E-95FC-AE7D1ABE23F4}" destId="{4BD6099C-FD67-4C6A-AE81-BF1D08805148}" srcOrd="0" destOrd="0" presId="urn:microsoft.com/office/officeart/2005/8/layout/bProcess4"/>
    <dgm:cxn modelId="{A9CB1858-912F-41E7-9F79-F25D612BE896}" type="presOf" srcId="{6C83BAA2-4DF1-4CAE-B976-37989E53F955}" destId="{B10AA7BE-8D6A-48F4-BE38-1F6CE3449432}" srcOrd="0" destOrd="0" presId="urn:microsoft.com/office/officeart/2005/8/layout/bProcess4"/>
    <dgm:cxn modelId="{4455F97F-1906-4213-A6A6-978E9F5A9A24}" srcId="{F3D6EA64-46C5-4762-8DB5-EF248FF23CA0}" destId="{AD209CFE-602C-405F-AB08-4AC7D73914FA}" srcOrd="7" destOrd="0" parTransId="{F19A4B8B-E2B0-4EAB-B9EE-E8E482E1294E}" sibTransId="{0E394BBB-928F-4038-9B3B-A23FB7AA82B8}"/>
    <dgm:cxn modelId="{75E0F982-D6D4-4730-B1B1-05307BFA4BD7}" type="presOf" srcId="{F3D6EA64-46C5-4762-8DB5-EF248FF23CA0}" destId="{09BB2852-D7CC-4730-A87F-84D3DC6EDA4F}" srcOrd="0" destOrd="0" presId="urn:microsoft.com/office/officeart/2005/8/layout/bProcess4"/>
    <dgm:cxn modelId="{48F84285-1E07-4658-A35A-B5646C184E62}" type="presOf" srcId="{6A9B149A-8C7A-41E9-ABD4-236FC15197F6}" destId="{C9F2F0CE-7E64-4268-9406-E29FEFC7B537}" srcOrd="0" destOrd="0" presId="urn:microsoft.com/office/officeart/2005/8/layout/bProcess4"/>
    <dgm:cxn modelId="{BB171E86-9FD5-4331-9D6B-C7E79DE5CEC1}" type="presOf" srcId="{8D2FAE6B-2E45-486B-9813-36B7391420A3}" destId="{849EBD77-776A-4857-B26C-C1839496C131}" srcOrd="0" destOrd="0" presId="urn:microsoft.com/office/officeart/2005/8/layout/bProcess4"/>
    <dgm:cxn modelId="{84E80A9F-1C07-4600-9C3E-20B113D5C2BF}" type="presOf" srcId="{AD209CFE-602C-405F-AB08-4AC7D73914FA}" destId="{FE39E7F1-0449-45EF-8C97-31C602B41188}" srcOrd="0" destOrd="0" presId="urn:microsoft.com/office/officeart/2005/8/layout/bProcess4"/>
    <dgm:cxn modelId="{1B1780A6-B74A-4491-91B3-81FA101CC6F5}" srcId="{F3D6EA64-46C5-4762-8DB5-EF248FF23CA0}" destId="{8266E290-1CDE-41D0-8D2F-CCD5001A88A6}" srcOrd="3" destOrd="0" parTransId="{3C746722-2519-446E-B72D-BCBE7631968B}" sibTransId="{8D2FAE6B-2E45-486B-9813-36B7391420A3}"/>
    <dgm:cxn modelId="{EE45CDAA-5BBC-4F22-A916-9FCFAC7F3EF9}" type="presOf" srcId="{E91172BC-683D-402C-99D2-D572757205AF}" destId="{10DF9039-894B-4E86-B155-FAD81E5464CE}" srcOrd="0" destOrd="0" presId="urn:microsoft.com/office/officeart/2005/8/layout/bProcess4"/>
    <dgm:cxn modelId="{E30147B6-F047-4C67-BC49-78BF0088E4BD}" srcId="{F3D6EA64-46C5-4762-8DB5-EF248FF23CA0}" destId="{A12BAE3B-2AE4-4EAF-9123-B60B546F5288}" srcOrd="1" destOrd="0" parTransId="{D32CED2E-D26B-4C55-978B-818217AD1C80}" sibTransId="{6C192B4A-EF3D-479C-BF28-BD0D80552072}"/>
    <dgm:cxn modelId="{646CEDBE-A2D4-439B-AC2C-AA674AFFA05A}" type="presOf" srcId="{068D861B-A808-4578-840D-C3A9C18E8B7F}" destId="{9CEC6085-CE1A-482E-8608-537C0C0E829C}" srcOrd="0" destOrd="0" presId="urn:microsoft.com/office/officeart/2005/8/layout/bProcess4"/>
    <dgm:cxn modelId="{14B8E4C4-D11E-462F-A52D-61FDB7B4651F}" type="presOf" srcId="{E42347D6-577F-4197-B04A-ABB6C0CB0DC6}" destId="{D33A0F18-2485-44E4-98C6-7DB8882BA78D}" srcOrd="0" destOrd="0" presId="urn:microsoft.com/office/officeart/2005/8/layout/bProcess4"/>
    <dgm:cxn modelId="{D1B926CC-FDB0-4CC4-B660-D3510E8208D3}" type="presOf" srcId="{0E394BBB-928F-4038-9B3B-A23FB7AA82B8}" destId="{4F4B7326-ADA2-4611-A775-CF9897251790}" srcOrd="0" destOrd="0" presId="urn:microsoft.com/office/officeart/2005/8/layout/bProcess4"/>
    <dgm:cxn modelId="{4D52DEDF-8E0E-44E7-AE2D-9E9C92AAA6F7}" type="presOf" srcId="{C894E3E1-B70B-41FC-B0A1-C25D2844907F}" destId="{111FF9FF-918B-4B3E-9D87-4EE8967277E6}" srcOrd="0" destOrd="0" presId="urn:microsoft.com/office/officeart/2005/8/layout/bProcess4"/>
    <dgm:cxn modelId="{41DC54E0-8A88-429D-BE0A-B151BBC606F2}" srcId="{F3D6EA64-46C5-4762-8DB5-EF248FF23CA0}" destId="{03D5EE4F-D469-4E3E-95FC-AE7D1ABE23F4}" srcOrd="8" destOrd="0" parTransId="{17E83FB2-B62C-4FBE-89EA-CB7B3C325A0F}" sibTransId="{F08BF863-A1D2-44AF-A8C6-51505CB4974D}"/>
    <dgm:cxn modelId="{10D6ECEC-0B73-423E-AD14-CEEA8EC41C8F}" srcId="{F3D6EA64-46C5-4762-8DB5-EF248FF23CA0}" destId="{6C83BAA2-4DF1-4CAE-B976-37989E53F955}" srcOrd="11" destOrd="0" parTransId="{F68F9D77-6740-4B20-A9B0-22562AD08B82}" sibTransId="{3BA1C297-29B3-4397-9CAB-F66BC3C3209E}"/>
    <dgm:cxn modelId="{6C5CE4F7-427F-4162-9D62-A942400D7667}" type="presOf" srcId="{573525C6-4385-4142-A423-C6564AF42DDB}" destId="{CE4F5038-BC3A-4F68-A8E3-CABA4F2B41DD}" srcOrd="0" destOrd="0" presId="urn:microsoft.com/office/officeart/2005/8/layout/bProcess4"/>
    <dgm:cxn modelId="{7A7820F8-2C4F-44B8-A83E-2D0B543141EA}" type="presOf" srcId="{A12BAE3B-2AE4-4EAF-9123-B60B546F5288}" destId="{21C64081-A963-45EC-927F-3ACE22318D48}" srcOrd="0" destOrd="0" presId="urn:microsoft.com/office/officeart/2005/8/layout/bProcess4"/>
    <dgm:cxn modelId="{64A25BF8-A229-4141-8204-0C73A1883A7A}" type="presOf" srcId="{84153630-4944-4412-9250-CCE05318E048}" destId="{99AB8D51-D4EA-4F7E-9893-225A8E02FE3C}" srcOrd="0" destOrd="0" presId="urn:microsoft.com/office/officeart/2005/8/layout/bProcess4"/>
    <dgm:cxn modelId="{AA5261F9-F5ED-4AD6-9569-BED46B98CDA7}" type="presOf" srcId="{87E578EF-DA27-4853-A452-32AF6029E973}" destId="{3DACC7FE-6423-4532-B169-FBFBD5AA09E4}" srcOrd="0" destOrd="0" presId="urn:microsoft.com/office/officeart/2005/8/layout/bProcess4"/>
    <dgm:cxn modelId="{5B199EFB-C5C0-44F4-854B-8BA98FC4AA64}" srcId="{F3D6EA64-46C5-4762-8DB5-EF248FF23CA0}" destId="{573525C6-4385-4142-A423-C6564AF42DDB}" srcOrd="2" destOrd="0" parTransId="{4FC8250A-6060-4C3B-8B60-0D588A3C4C7A}" sibTransId="{6A9B149A-8C7A-41E9-ABD4-236FC15197F6}"/>
    <dgm:cxn modelId="{BE3ACCE1-1093-42E0-940D-1A007C068CB4}" type="presParOf" srcId="{09BB2852-D7CC-4730-A87F-84D3DC6EDA4F}" destId="{989BF9A5-B459-4404-9B1A-2F449BDDCE7D}" srcOrd="0" destOrd="0" presId="urn:microsoft.com/office/officeart/2005/8/layout/bProcess4"/>
    <dgm:cxn modelId="{969DF147-2013-40FC-88EE-5640F2A800AB}" type="presParOf" srcId="{989BF9A5-B459-4404-9B1A-2F449BDDCE7D}" destId="{126E83EA-7B96-4AAC-B68E-20AFB5147978}" srcOrd="0" destOrd="0" presId="urn:microsoft.com/office/officeart/2005/8/layout/bProcess4"/>
    <dgm:cxn modelId="{1F0FFAFF-D907-4CC5-8F88-8CC0B536B3B3}" type="presParOf" srcId="{989BF9A5-B459-4404-9B1A-2F449BDDCE7D}" destId="{569BCF4E-CF56-4243-B1AA-DD066D430C90}" srcOrd="1" destOrd="0" presId="urn:microsoft.com/office/officeart/2005/8/layout/bProcess4"/>
    <dgm:cxn modelId="{1F61356B-03BD-4475-8B45-CBCD14CFFD76}" type="presParOf" srcId="{09BB2852-D7CC-4730-A87F-84D3DC6EDA4F}" destId="{3DACC7FE-6423-4532-B169-FBFBD5AA09E4}" srcOrd="1" destOrd="0" presId="urn:microsoft.com/office/officeart/2005/8/layout/bProcess4"/>
    <dgm:cxn modelId="{54EB6CE9-6CDA-40E9-B7FD-C7175A57358E}" type="presParOf" srcId="{09BB2852-D7CC-4730-A87F-84D3DC6EDA4F}" destId="{C8F649F2-35FB-4EFD-84A3-52E7D3B749DC}" srcOrd="2" destOrd="0" presId="urn:microsoft.com/office/officeart/2005/8/layout/bProcess4"/>
    <dgm:cxn modelId="{253F3E3A-F429-4F58-9271-D61A43FAEF75}" type="presParOf" srcId="{C8F649F2-35FB-4EFD-84A3-52E7D3B749DC}" destId="{04E6DC22-2EEA-460B-92DB-23E017C35D01}" srcOrd="0" destOrd="0" presId="urn:microsoft.com/office/officeart/2005/8/layout/bProcess4"/>
    <dgm:cxn modelId="{533322FC-5DC3-4168-A9FB-6565985F1521}" type="presParOf" srcId="{C8F649F2-35FB-4EFD-84A3-52E7D3B749DC}" destId="{21C64081-A963-45EC-927F-3ACE22318D48}" srcOrd="1" destOrd="0" presId="urn:microsoft.com/office/officeart/2005/8/layout/bProcess4"/>
    <dgm:cxn modelId="{92F36F6B-9BE4-4E23-AF7C-F878CA06E194}" type="presParOf" srcId="{09BB2852-D7CC-4730-A87F-84D3DC6EDA4F}" destId="{F12C97BA-EB89-4141-8FC0-AEC7C4F707E1}" srcOrd="3" destOrd="0" presId="urn:microsoft.com/office/officeart/2005/8/layout/bProcess4"/>
    <dgm:cxn modelId="{6C86F831-D9DC-4234-A817-E034FCDAA6B4}" type="presParOf" srcId="{09BB2852-D7CC-4730-A87F-84D3DC6EDA4F}" destId="{9FE7EA49-12B0-42B1-8784-C9658EDFCDDD}" srcOrd="4" destOrd="0" presId="urn:microsoft.com/office/officeart/2005/8/layout/bProcess4"/>
    <dgm:cxn modelId="{71BC8F6B-BBFC-44FE-8AF4-9B3D0918FE17}" type="presParOf" srcId="{9FE7EA49-12B0-42B1-8784-C9658EDFCDDD}" destId="{2608A502-0CBA-4828-8206-C8DFB6765575}" srcOrd="0" destOrd="0" presId="urn:microsoft.com/office/officeart/2005/8/layout/bProcess4"/>
    <dgm:cxn modelId="{A8EBDC87-7C49-4F18-8226-A1F5C14803AE}" type="presParOf" srcId="{9FE7EA49-12B0-42B1-8784-C9658EDFCDDD}" destId="{CE4F5038-BC3A-4F68-A8E3-CABA4F2B41DD}" srcOrd="1" destOrd="0" presId="urn:microsoft.com/office/officeart/2005/8/layout/bProcess4"/>
    <dgm:cxn modelId="{1073C136-81C8-483D-8656-9BB8D984CBF2}" type="presParOf" srcId="{09BB2852-D7CC-4730-A87F-84D3DC6EDA4F}" destId="{C9F2F0CE-7E64-4268-9406-E29FEFC7B537}" srcOrd="5" destOrd="0" presId="urn:microsoft.com/office/officeart/2005/8/layout/bProcess4"/>
    <dgm:cxn modelId="{41BDA8F7-46F7-4A85-8CFD-5C7C250716BC}" type="presParOf" srcId="{09BB2852-D7CC-4730-A87F-84D3DC6EDA4F}" destId="{706FD68E-2C12-4CEA-AA6F-4F901C0B52AC}" srcOrd="6" destOrd="0" presId="urn:microsoft.com/office/officeart/2005/8/layout/bProcess4"/>
    <dgm:cxn modelId="{065F7407-6368-43D0-BDAB-CA1BDFA7D825}" type="presParOf" srcId="{706FD68E-2C12-4CEA-AA6F-4F901C0B52AC}" destId="{8709AB66-9FC0-4419-8780-E856AB896209}" srcOrd="0" destOrd="0" presId="urn:microsoft.com/office/officeart/2005/8/layout/bProcess4"/>
    <dgm:cxn modelId="{E0AFAC7F-B85D-41A2-903F-605576A9B32A}" type="presParOf" srcId="{706FD68E-2C12-4CEA-AA6F-4F901C0B52AC}" destId="{BE851414-8A71-48B0-B2AC-CAAD9CB19151}" srcOrd="1" destOrd="0" presId="urn:microsoft.com/office/officeart/2005/8/layout/bProcess4"/>
    <dgm:cxn modelId="{1F2DF149-EF3C-4FD3-B797-5E01838EC53B}" type="presParOf" srcId="{09BB2852-D7CC-4730-A87F-84D3DC6EDA4F}" destId="{849EBD77-776A-4857-B26C-C1839496C131}" srcOrd="7" destOrd="0" presId="urn:microsoft.com/office/officeart/2005/8/layout/bProcess4"/>
    <dgm:cxn modelId="{34042E46-4F26-4CC4-926E-49B8B9181D4A}" type="presParOf" srcId="{09BB2852-D7CC-4730-A87F-84D3DC6EDA4F}" destId="{5443ECE6-B23B-4794-9813-AEF141181061}" srcOrd="8" destOrd="0" presId="urn:microsoft.com/office/officeart/2005/8/layout/bProcess4"/>
    <dgm:cxn modelId="{F5A5D461-8721-4CE3-974E-5A49D221C1BF}" type="presParOf" srcId="{5443ECE6-B23B-4794-9813-AEF141181061}" destId="{3C7F43D0-E578-4091-A71B-30E38AD7950E}" srcOrd="0" destOrd="0" presId="urn:microsoft.com/office/officeart/2005/8/layout/bProcess4"/>
    <dgm:cxn modelId="{1420D928-057B-41DE-B091-193CC191E3C1}" type="presParOf" srcId="{5443ECE6-B23B-4794-9813-AEF141181061}" destId="{111FF9FF-918B-4B3E-9D87-4EE8967277E6}" srcOrd="1" destOrd="0" presId="urn:microsoft.com/office/officeart/2005/8/layout/bProcess4"/>
    <dgm:cxn modelId="{0C88FCFD-B762-4250-A251-01E200B84B0E}" type="presParOf" srcId="{09BB2852-D7CC-4730-A87F-84D3DC6EDA4F}" destId="{99AB8D51-D4EA-4F7E-9893-225A8E02FE3C}" srcOrd="9" destOrd="0" presId="urn:microsoft.com/office/officeart/2005/8/layout/bProcess4"/>
    <dgm:cxn modelId="{27532615-DD3F-4C33-B624-001C0C6B5303}" type="presParOf" srcId="{09BB2852-D7CC-4730-A87F-84D3DC6EDA4F}" destId="{4FC77E63-CE00-41B8-B9A2-DB0B2B29C6ED}" srcOrd="10" destOrd="0" presId="urn:microsoft.com/office/officeart/2005/8/layout/bProcess4"/>
    <dgm:cxn modelId="{16E6ACF1-8E18-47CE-AC6E-608A806C9BE3}" type="presParOf" srcId="{4FC77E63-CE00-41B8-B9A2-DB0B2B29C6ED}" destId="{018B49D3-9F31-4505-9814-0E531DC71DAD}" srcOrd="0" destOrd="0" presId="urn:microsoft.com/office/officeart/2005/8/layout/bProcess4"/>
    <dgm:cxn modelId="{422F78E2-8421-4560-9D5F-9DB3E227551B}" type="presParOf" srcId="{4FC77E63-CE00-41B8-B9A2-DB0B2B29C6ED}" destId="{571BE4F3-C4E1-4DB7-89FD-9145DC228E4B}" srcOrd="1" destOrd="0" presId="urn:microsoft.com/office/officeart/2005/8/layout/bProcess4"/>
    <dgm:cxn modelId="{CA235420-A607-4DC6-8D31-820A19B26C3D}" type="presParOf" srcId="{09BB2852-D7CC-4730-A87F-84D3DC6EDA4F}" destId="{9CEC6085-CE1A-482E-8608-537C0C0E829C}" srcOrd="11" destOrd="0" presId="urn:microsoft.com/office/officeart/2005/8/layout/bProcess4"/>
    <dgm:cxn modelId="{40EA8FAE-A3D1-4069-A4F4-3CD0CCBB766D}" type="presParOf" srcId="{09BB2852-D7CC-4730-A87F-84D3DC6EDA4F}" destId="{174EA72D-9075-4E58-8F20-52CFCA47DDBE}" srcOrd="12" destOrd="0" presId="urn:microsoft.com/office/officeart/2005/8/layout/bProcess4"/>
    <dgm:cxn modelId="{20FE662D-95C7-40F9-9AD4-BCF4B7BE9E15}" type="presParOf" srcId="{174EA72D-9075-4E58-8F20-52CFCA47DDBE}" destId="{F9D6CAD6-27CD-4CE1-BADC-639B6DD5C29C}" srcOrd="0" destOrd="0" presId="urn:microsoft.com/office/officeart/2005/8/layout/bProcess4"/>
    <dgm:cxn modelId="{C82C43D7-F8FA-4F2C-8F55-016787F4C1A9}" type="presParOf" srcId="{174EA72D-9075-4E58-8F20-52CFCA47DDBE}" destId="{806FB9D9-7B3B-4246-B5A0-9B7FD3D61EB8}" srcOrd="1" destOrd="0" presId="urn:microsoft.com/office/officeart/2005/8/layout/bProcess4"/>
    <dgm:cxn modelId="{F9F7B3AF-BF0F-4C7D-8165-7C07A60ED3A0}" type="presParOf" srcId="{09BB2852-D7CC-4730-A87F-84D3DC6EDA4F}" destId="{10DF9039-894B-4E86-B155-FAD81E5464CE}" srcOrd="13" destOrd="0" presId="urn:microsoft.com/office/officeart/2005/8/layout/bProcess4"/>
    <dgm:cxn modelId="{168C6F5D-30CC-4EB8-B1ED-1CE8A22D2FE4}" type="presParOf" srcId="{09BB2852-D7CC-4730-A87F-84D3DC6EDA4F}" destId="{4460CF14-6E77-4FD0-BB91-AE622E2CF9AB}" srcOrd="14" destOrd="0" presId="urn:microsoft.com/office/officeart/2005/8/layout/bProcess4"/>
    <dgm:cxn modelId="{11B62E89-AAE3-4B9C-8758-F5BC61FFF1E0}" type="presParOf" srcId="{4460CF14-6E77-4FD0-BB91-AE622E2CF9AB}" destId="{AFA86FBA-406F-476A-A8F7-A5D2669A16E2}" srcOrd="0" destOrd="0" presId="urn:microsoft.com/office/officeart/2005/8/layout/bProcess4"/>
    <dgm:cxn modelId="{1EDE2AF8-BC65-42E4-A3C2-834520A58B1F}" type="presParOf" srcId="{4460CF14-6E77-4FD0-BB91-AE622E2CF9AB}" destId="{FE39E7F1-0449-45EF-8C97-31C602B41188}" srcOrd="1" destOrd="0" presId="urn:microsoft.com/office/officeart/2005/8/layout/bProcess4"/>
    <dgm:cxn modelId="{4242D5C4-1E01-4AB6-BA6C-96608ADB756B}" type="presParOf" srcId="{09BB2852-D7CC-4730-A87F-84D3DC6EDA4F}" destId="{4F4B7326-ADA2-4611-A775-CF9897251790}" srcOrd="15" destOrd="0" presId="urn:microsoft.com/office/officeart/2005/8/layout/bProcess4"/>
    <dgm:cxn modelId="{4907609F-1956-4141-B9C6-11B7BE9DF1BF}" type="presParOf" srcId="{09BB2852-D7CC-4730-A87F-84D3DC6EDA4F}" destId="{5F88AA9F-D1B0-4D4E-85F9-245D998D897F}" srcOrd="16" destOrd="0" presId="urn:microsoft.com/office/officeart/2005/8/layout/bProcess4"/>
    <dgm:cxn modelId="{69B145C7-2CC5-4C76-94AF-823227B3785B}" type="presParOf" srcId="{5F88AA9F-D1B0-4D4E-85F9-245D998D897F}" destId="{68E2B840-8512-4B80-988D-6D738A385127}" srcOrd="0" destOrd="0" presId="urn:microsoft.com/office/officeart/2005/8/layout/bProcess4"/>
    <dgm:cxn modelId="{122F89DB-27B1-489D-B505-66C99047357B}" type="presParOf" srcId="{5F88AA9F-D1B0-4D4E-85F9-245D998D897F}" destId="{4BD6099C-FD67-4C6A-AE81-BF1D08805148}" srcOrd="1" destOrd="0" presId="urn:microsoft.com/office/officeart/2005/8/layout/bProcess4"/>
    <dgm:cxn modelId="{84A2FAF2-A00A-4C3E-B99F-834CB3027AB8}" type="presParOf" srcId="{09BB2852-D7CC-4730-A87F-84D3DC6EDA4F}" destId="{1ADAE90C-AC06-41D3-9580-8D7D563B2588}" srcOrd="17" destOrd="0" presId="urn:microsoft.com/office/officeart/2005/8/layout/bProcess4"/>
    <dgm:cxn modelId="{2733FD30-1AB3-4095-99DB-952A161CD90A}" type="presParOf" srcId="{09BB2852-D7CC-4730-A87F-84D3DC6EDA4F}" destId="{C0FD91BE-F9AF-4DD7-8E57-B0BC04943E28}" srcOrd="18" destOrd="0" presId="urn:microsoft.com/office/officeart/2005/8/layout/bProcess4"/>
    <dgm:cxn modelId="{E9C83039-61C4-4919-8D59-8BF0363AF3D1}" type="presParOf" srcId="{C0FD91BE-F9AF-4DD7-8E57-B0BC04943E28}" destId="{D518CCBB-FA04-4340-A67A-D71380E52C9E}" srcOrd="0" destOrd="0" presId="urn:microsoft.com/office/officeart/2005/8/layout/bProcess4"/>
    <dgm:cxn modelId="{1802A941-61CA-4172-8229-A457368A1A14}" type="presParOf" srcId="{C0FD91BE-F9AF-4DD7-8E57-B0BC04943E28}" destId="{D33A0F18-2485-44E4-98C6-7DB8882BA78D}" srcOrd="1" destOrd="0" presId="urn:microsoft.com/office/officeart/2005/8/layout/bProcess4"/>
    <dgm:cxn modelId="{7B64380D-3587-4DCD-B998-6B97B5BD6BBB}" type="presParOf" srcId="{09BB2852-D7CC-4730-A87F-84D3DC6EDA4F}" destId="{A6913DF3-6D67-428D-9A8A-2073AA1D9A4D}" srcOrd="19" destOrd="0" presId="urn:microsoft.com/office/officeart/2005/8/layout/bProcess4"/>
    <dgm:cxn modelId="{8DB09D4D-19EE-459B-A022-BD762CB858F4}" type="presParOf" srcId="{09BB2852-D7CC-4730-A87F-84D3DC6EDA4F}" destId="{39BB53F2-6EE0-41C5-8A84-CB8CB3AA5421}" srcOrd="20" destOrd="0" presId="urn:microsoft.com/office/officeart/2005/8/layout/bProcess4"/>
    <dgm:cxn modelId="{012C0A73-2F8A-4946-8DF0-10036CDEDA17}" type="presParOf" srcId="{39BB53F2-6EE0-41C5-8A84-CB8CB3AA5421}" destId="{41F22AA6-B5DF-4BFB-B0FD-0C73396D271B}" srcOrd="0" destOrd="0" presId="urn:microsoft.com/office/officeart/2005/8/layout/bProcess4"/>
    <dgm:cxn modelId="{A1CEBD4A-44A8-4984-9C11-B85406814C10}" type="presParOf" srcId="{39BB53F2-6EE0-41C5-8A84-CB8CB3AA5421}" destId="{388C6333-270A-4AF4-BCAB-A8298C4B34C5}" srcOrd="1" destOrd="0" presId="urn:microsoft.com/office/officeart/2005/8/layout/bProcess4"/>
    <dgm:cxn modelId="{7DCE385A-82F0-42AD-AC41-34E01B86DF55}" type="presParOf" srcId="{09BB2852-D7CC-4730-A87F-84D3DC6EDA4F}" destId="{C6AA8F9C-1819-4D11-BB9B-225EFDEABE53}" srcOrd="21" destOrd="0" presId="urn:microsoft.com/office/officeart/2005/8/layout/bProcess4"/>
    <dgm:cxn modelId="{A296C2CA-CEF9-4891-A322-7AC2752C12A7}" type="presParOf" srcId="{09BB2852-D7CC-4730-A87F-84D3DC6EDA4F}" destId="{299FFBA5-6F71-4675-B3C3-EBF0F1BC637E}" srcOrd="22" destOrd="0" presId="urn:microsoft.com/office/officeart/2005/8/layout/bProcess4"/>
    <dgm:cxn modelId="{B1924C81-A029-4263-B775-B57049CCEB24}" type="presParOf" srcId="{299FFBA5-6F71-4675-B3C3-EBF0F1BC637E}" destId="{F66FC701-84B1-47EA-A03A-B4E5E82C84B5}" srcOrd="0" destOrd="0" presId="urn:microsoft.com/office/officeart/2005/8/layout/bProcess4"/>
    <dgm:cxn modelId="{9A9C2CA3-EE21-4B20-8FC9-2F32B543DA3A}" type="presParOf" srcId="{299FFBA5-6F71-4675-B3C3-EBF0F1BC637E}" destId="{B10AA7BE-8D6A-48F4-BE38-1F6CE344943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EDBE8-DD1B-4C12-B471-6A79B26B4689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</dgm:pt>
    <dgm:pt modelId="{B4703804-92F3-4A6B-8F2E-416414F88F35}">
      <dgm:prSet phldrT="[Text]" phldr="0" custT="1"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2006 – </a:t>
          </a:r>
          <a:r>
            <a:rPr lang="en-US" sz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Raccomandazione</a:t>
          </a: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del Consiglio Europeo </a:t>
          </a:r>
        </a:p>
      </dgm:t>
    </dgm:pt>
    <dgm:pt modelId="{A2E0B939-937A-4EA8-AB2C-BE24200CB786}" type="parTrans" cxnId="{6B267DE6-E206-4769-B449-A6E4257C47CC}">
      <dgm:prSet/>
      <dgm:spPr/>
    </dgm:pt>
    <dgm:pt modelId="{9DA02528-81F4-4C65-A796-06EFEF9DDADE}" type="sibTrans" cxnId="{6B267DE6-E206-4769-B449-A6E4257C47CC}">
      <dgm:prSet/>
      <dgm:spPr/>
    </dgm:pt>
    <dgm:pt modelId="{EE925E91-AB92-44BB-A64C-6EADDE4BB504}">
      <dgm:prSet phldrT="[Text]" phldr="0" custT="1"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DM 139/2007 - obbligo di istruzione      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 (ottica disciplinare) </a:t>
          </a:r>
        </a:p>
      </dgm:t>
    </dgm:pt>
    <dgm:pt modelId="{2D5B0DDD-EDB6-477C-AAC0-F842BB9374DC}" type="parTrans" cxnId="{9852B52B-97DA-47EF-A2AB-6CF0D98F0AFD}">
      <dgm:prSet/>
      <dgm:spPr/>
    </dgm:pt>
    <dgm:pt modelId="{F150F3A2-F7DA-424B-ABDD-44E9F5AEE7EC}" type="sibTrans" cxnId="{9852B52B-97DA-47EF-A2AB-6CF0D98F0AFD}">
      <dgm:prSet/>
      <dgm:spPr/>
    </dgm:pt>
    <dgm:pt modelId="{C715E9B6-6D26-45E4-BC02-6905106D7A85}">
      <dgm:prSet phldr="0" custT="1"/>
      <dgm:spPr/>
      <dgm:t>
        <a:bodyPr/>
        <a:lstStyle/>
        <a:p>
          <a:pPr algn="l" rtl="0">
            <a:lnSpc>
              <a:spcPct val="90000"/>
            </a:lnSpc>
            <a:defRPr b="1"/>
          </a:pPr>
          <a:r>
            <a:rPr lang="en-US" sz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Indicazioni</a:t>
          </a: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</a:t>
          </a:r>
          <a:r>
            <a:rPr lang="en-US" sz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nazionali</a:t>
          </a: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/</a:t>
          </a:r>
          <a:r>
            <a:rPr lang="en-US" sz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Regolamenti</a:t>
          </a: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/LLGG          (2010-2015)   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-&gt; LLGG CPIA 2015</a:t>
          </a:r>
        </a:p>
      </dgm:t>
    </dgm:pt>
    <dgm:pt modelId="{1696C8F9-A51D-47A9-B794-DE4C57B6C840}" type="parTrans" cxnId="{96C40C73-1A2E-40CD-8414-74D265289ED5}">
      <dgm:prSet/>
      <dgm:spPr/>
    </dgm:pt>
    <dgm:pt modelId="{E3552B5F-76D4-45C6-8F9E-499AD4634A92}" type="sibTrans" cxnId="{96C40C73-1A2E-40CD-8414-74D265289ED5}">
      <dgm:prSet/>
      <dgm:spPr/>
    </dgm:pt>
    <dgm:pt modelId="{5F39FCC6-BDF3-45ED-9A64-EDCC39BD5541}">
      <dgm:prSet phldr="0" custT="1"/>
      <dgm:spPr/>
      <dgm:t>
        <a:bodyPr/>
        <a:lstStyle/>
        <a:p>
          <a:pPr algn="l" rtl="0">
            <a:lnSpc>
              <a:spcPct val="90000"/>
            </a:lnSpc>
            <a:defRPr b="1"/>
          </a:pPr>
          <a:r>
            <a:rPr lang="en-US" sz="1200" b="1" dirty="0">
              <a:solidFill>
                <a:srgbClr val="002060"/>
              </a:solidFill>
              <a:latin typeface="Verdana"/>
              <a:ea typeface="Calibri"/>
              <a:cs typeface="Calibri"/>
            </a:rPr>
            <a:t>30/07/2021 LLGG Percorsi di Garanzia delle Competenze della Popolazione Adulta</a:t>
          </a:r>
        </a:p>
      </dgm:t>
    </dgm:pt>
    <dgm:pt modelId="{33A86593-6CD9-459F-B6AB-9F2F9A3F44EF}" type="parTrans" cxnId="{80E50420-F891-4D58-8AB1-95E000A0FFE3}">
      <dgm:prSet/>
      <dgm:spPr/>
    </dgm:pt>
    <dgm:pt modelId="{5EB29670-F536-4F0F-8BA9-49E634BD6999}" type="sibTrans" cxnId="{80E50420-F891-4D58-8AB1-95E000A0FFE3}">
      <dgm:prSet/>
      <dgm:spPr/>
    </dgm:pt>
    <dgm:pt modelId="{F2D83302-C47A-437E-B714-B0F813F8FB6C}">
      <dgm:prSet phldr="0" custT="1"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22/05/2018 </a:t>
          </a:r>
          <a:r>
            <a:rPr lang="en-US" sz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Raccomandazioni</a:t>
          </a: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del Consiglio EU                       </a:t>
          </a:r>
          <a:r>
            <a:rPr lang="en-US" sz="900" dirty="0">
              <a:solidFill>
                <a:srgbClr val="002060"/>
              </a:solidFill>
              <a:latin typeface="Verdana"/>
              <a:ea typeface="Verdana"/>
              <a:cs typeface="+mn-cs"/>
            </a:rPr>
            <a:t>-&gt; 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8 CC per app permanente</a:t>
          </a:r>
        </a:p>
      </dgm:t>
    </dgm:pt>
    <dgm:pt modelId="{3EDDD13C-C7F0-456A-A6A0-CA7AF52B7F3A}" type="parTrans" cxnId="{9420C2FE-0D2B-42A8-97E4-7811326E1782}">
      <dgm:prSet/>
      <dgm:spPr/>
    </dgm:pt>
    <dgm:pt modelId="{A378353D-2EDA-4635-B870-6669E90AD460}" type="sibTrans" cxnId="{9420C2FE-0D2B-42A8-97E4-7811326E1782}">
      <dgm:prSet/>
      <dgm:spPr/>
    </dgm:pt>
    <dgm:pt modelId="{70710015-A2EC-4A48-A7A5-671DD7680ABA}">
      <dgm:prSet phldr="0"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it-IT" sz="1300" dirty="0">
              <a:solidFill>
                <a:srgbClr val="002060"/>
              </a:solidFill>
              <a:latin typeface="Verdana"/>
              <a:ea typeface="Verdana"/>
              <a:cs typeface="+mn-cs"/>
            </a:rPr>
            <a:t>L. 22/2025 Introduzione dello sviluppo di competenze non cognitive e trasversali</a:t>
          </a:r>
          <a:endParaRPr lang="en-US" sz="1300" dirty="0">
            <a:solidFill>
              <a:srgbClr val="002060"/>
            </a:solidFill>
            <a:latin typeface="Verdana"/>
            <a:ea typeface="Verdana"/>
            <a:cs typeface="+mn-cs"/>
          </a:endParaRPr>
        </a:p>
      </dgm:t>
    </dgm:pt>
    <dgm:pt modelId="{319C40D4-74F7-4010-B0AD-592D044B5438}" type="parTrans" cxnId="{C5446FBB-9505-40C3-9B71-6A39A5A182B7}">
      <dgm:prSet/>
      <dgm:spPr/>
    </dgm:pt>
    <dgm:pt modelId="{002E3CC7-EE5B-4C94-9A39-F91C10656D21}" type="sibTrans" cxnId="{C5446FBB-9505-40C3-9B71-6A39A5A182B7}">
      <dgm:prSet/>
      <dgm:spPr/>
    </dgm:pt>
    <dgm:pt modelId="{D27226FE-196F-4E8C-A3F7-3DA0BAFFF920}">
      <dgm:prSet phldr="0" custT="1"/>
      <dgm:spPr/>
      <dgm:t>
        <a:bodyPr/>
        <a:lstStyle/>
        <a:p>
          <a:pPr algn="l" rtl="0">
            <a:lnSpc>
              <a:spcPct val="90000"/>
            </a:lnSpc>
            <a:defRPr b="1"/>
          </a:pPr>
          <a:r>
            <a:rPr lang="en-US" sz="11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Modello</a:t>
          </a:r>
          <a:r>
            <a:rPr lang="en-US" sz="1100" dirty="0">
              <a:solidFill>
                <a:srgbClr val="002060"/>
              </a:solidFill>
              <a:latin typeface="Verdana"/>
              <a:ea typeface="Verdana"/>
              <a:cs typeface="+mn-cs"/>
            </a:rPr>
            <a:t> DM 9/2010</a:t>
          </a: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per </a:t>
          </a:r>
          <a:r>
            <a:rPr lang="en-US" sz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assolvimento</a:t>
          </a: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</a:t>
          </a:r>
          <a:r>
            <a:rPr lang="en-US" sz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obbl.istr</a:t>
          </a: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.        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(comp. </a:t>
          </a:r>
          <a:r>
            <a:rPr lang="en-US" sz="900" b="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cittadinanza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 non declinate,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Calibri"/>
            </a:rPr>
            <a:t> </a:t>
          </a:r>
          <a:r>
            <a:rPr lang="en-US" sz="900" b="0" dirty="0" err="1">
              <a:solidFill>
                <a:srgbClr val="002060"/>
              </a:solidFill>
              <a:latin typeface="Verdana"/>
              <a:ea typeface="Verdana"/>
              <a:cs typeface="Calibri"/>
            </a:rPr>
            <a:t>dentro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Calibri"/>
            </a:rPr>
            <a:t> </a:t>
          </a:r>
          <a:r>
            <a:rPr lang="en-US" sz="900" b="0" dirty="0" err="1">
              <a:solidFill>
                <a:srgbClr val="002060"/>
              </a:solidFill>
              <a:latin typeface="Verdana"/>
              <a:ea typeface="Verdana"/>
              <a:cs typeface="Calibri"/>
            </a:rPr>
            <a:t>agli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Calibri"/>
            </a:rPr>
            <a:t> </a:t>
          </a:r>
          <a:r>
            <a:rPr lang="en-US" sz="900" b="0" dirty="0" err="1">
              <a:solidFill>
                <a:srgbClr val="002060"/>
              </a:solidFill>
              <a:latin typeface="Verdana"/>
              <a:ea typeface="Calibri"/>
              <a:cs typeface="Calibri"/>
            </a:rPr>
            <a:t>assi</a:t>
          </a:r>
          <a:r>
            <a:rPr lang="en-US" sz="900" b="0" dirty="0">
              <a:solidFill>
                <a:srgbClr val="002060"/>
              </a:solidFill>
              <a:latin typeface="Verdana"/>
              <a:ea typeface="Calibri"/>
              <a:cs typeface="Calibri"/>
            </a:rPr>
            <a:t> </a:t>
          </a:r>
          <a:r>
            <a:rPr lang="en-US" sz="900" b="0" dirty="0" err="1">
              <a:solidFill>
                <a:srgbClr val="002060"/>
              </a:solidFill>
              <a:latin typeface="Verdana"/>
              <a:ea typeface="Calibri"/>
              <a:cs typeface="Calibri"/>
            </a:rPr>
            <a:t>culturali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 </a:t>
          </a:r>
          <a:r>
            <a:rPr lang="en-US" sz="900" b="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su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 3 livelli)</a:t>
          </a: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</a:t>
          </a:r>
          <a:endParaRPr lang="en-US" sz="1200" dirty="0">
            <a:latin typeface="Verdana"/>
            <a:ea typeface="Verdana"/>
            <a:cs typeface="+mn-cs"/>
          </a:endParaRPr>
        </a:p>
      </dgm:t>
    </dgm:pt>
    <dgm:pt modelId="{F2598BF6-7DF9-4214-8416-8F44EFD4BEBC}" type="parTrans" cxnId="{D0DBCE72-774C-41B0-BFA5-ABBD53B84A3A}">
      <dgm:prSet/>
      <dgm:spPr/>
    </dgm:pt>
    <dgm:pt modelId="{6CF1DDC1-C807-4660-B294-82ED207DCB52}" type="sibTrans" cxnId="{D0DBCE72-774C-41B0-BFA5-ABBD53B84A3A}">
      <dgm:prSet/>
      <dgm:spPr/>
    </dgm:pt>
    <dgm:pt modelId="{2E56B1F9-7516-4D54-B294-72A8146F2284}">
      <dgm:prSet phldr="0" custT="1"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US" sz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Modello</a:t>
          </a:r>
          <a:r>
            <a:rPr lang="en-US" sz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 742/2017 </a:t>
          </a:r>
          <a:r>
            <a:rPr lang="en-US" sz="1200" b="1" dirty="0">
              <a:solidFill>
                <a:srgbClr val="002060"/>
              </a:solidFill>
              <a:latin typeface="Verdana"/>
              <a:ea typeface="Verdana"/>
              <a:cs typeface="+mn-cs"/>
            </a:rPr>
            <a:t>- 1° </a:t>
          </a:r>
          <a:r>
            <a:rPr lang="en-US" sz="1200" b="1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ciclo</a:t>
          </a:r>
          <a:r>
            <a:rPr lang="en-US" sz="1200" b="1" dirty="0">
              <a:solidFill>
                <a:srgbClr val="002060"/>
              </a:solidFill>
              <a:latin typeface="Verdana"/>
              <a:ea typeface="Verdana"/>
              <a:cs typeface="+mn-cs"/>
            </a:rPr>
            <a:t>      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(</a:t>
          </a:r>
          <a:r>
            <a:rPr lang="en-US" sz="900" b="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sulle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 8 </a:t>
          </a:r>
          <a:r>
            <a:rPr lang="en-US" sz="900" b="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competenze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 </a:t>
          </a:r>
          <a:r>
            <a:rPr lang="en-US" sz="900" b="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chiave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 EU 2006  - </a:t>
          </a:r>
          <a:r>
            <a:rPr lang="en-US" sz="900" b="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su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 4 </a:t>
          </a:r>
          <a:r>
            <a:rPr lang="en-US" sz="900" b="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livelli</a:t>
          </a:r>
          <a:r>
            <a:rPr lang="en-US" sz="900" b="0" dirty="0">
              <a:solidFill>
                <a:srgbClr val="002060"/>
              </a:solidFill>
              <a:latin typeface="Verdana"/>
              <a:ea typeface="Verdana"/>
              <a:cs typeface="+mn-cs"/>
            </a:rPr>
            <a:t>) </a:t>
          </a:r>
          <a:endParaRPr lang="en-US" dirty="0">
            <a:ea typeface="+mn-ea"/>
            <a:cs typeface="+mn-cs"/>
          </a:endParaRPr>
        </a:p>
      </dgm:t>
    </dgm:pt>
    <dgm:pt modelId="{5E0CBE59-D282-452B-8A40-9EE80AE46A6B}" type="parTrans" cxnId="{AD400F93-C771-44B2-86EC-AA12AF5A31B3}">
      <dgm:prSet/>
      <dgm:spPr/>
    </dgm:pt>
    <dgm:pt modelId="{CFD4ABFE-2BE1-4321-BE25-C2BBD94684CC}" type="sibTrans" cxnId="{AD400F93-C771-44B2-86EC-AA12AF5A31B3}">
      <dgm:prSet/>
      <dgm:spPr/>
    </dgm:pt>
    <dgm:pt modelId="{FE23A989-E2FB-4FA4-833A-C68B03481E12}">
      <dgm:prSet phldr="0"/>
      <dgm:spPr/>
      <dgm:t>
        <a:bodyPr/>
        <a:lstStyle/>
        <a:p>
          <a:pPr algn="l">
            <a:lnSpc>
              <a:spcPct val="90000"/>
            </a:lnSpc>
            <a:defRPr b="1"/>
          </a:pPr>
          <a:endParaRPr lang="en-US" sz="1300" b="1" dirty="0">
            <a:solidFill>
              <a:srgbClr val="002060"/>
            </a:solidFill>
            <a:latin typeface="Verdana"/>
            <a:ea typeface="Verdana"/>
            <a:cs typeface="+mn-cs"/>
          </a:endParaRPr>
        </a:p>
      </dgm:t>
    </dgm:pt>
    <dgm:pt modelId="{08BE8D29-C124-4E94-BFC9-4B7A6CD5AF60}" type="parTrans" cxnId="{B7C3B2E1-BFA6-48B8-B670-6150CE87BA2B}">
      <dgm:prSet/>
      <dgm:spPr/>
    </dgm:pt>
    <dgm:pt modelId="{03621D75-2ADF-456D-95AA-7824B42DC7C4}" type="sibTrans" cxnId="{B7C3B2E1-BFA6-48B8-B670-6150CE87BA2B}">
      <dgm:prSet/>
      <dgm:spPr/>
    </dgm:pt>
    <dgm:pt modelId="{76F0F923-A113-4E3D-B9C1-1AD3F530695F}">
      <dgm:prSet phldr="0" custT="1"/>
      <dgm:spPr/>
      <dgm:t>
        <a:bodyPr/>
        <a:lstStyle/>
        <a:p>
          <a:pPr algn="l" rtl="0">
            <a:lnSpc>
              <a:spcPct val="90000"/>
            </a:lnSpc>
            <a:defRPr b="1"/>
          </a:pPr>
          <a:r>
            <a:rPr lang="en-US" sz="1400" b="1" dirty="0">
              <a:solidFill>
                <a:srgbClr val="002060"/>
              </a:solidFill>
              <a:latin typeface="Calibri"/>
              <a:ea typeface="Calibri"/>
              <a:cs typeface="Calibri"/>
            </a:rPr>
            <a:t>Modelli DM 14/2024      </a:t>
          </a:r>
          <a:r>
            <a:rPr lang="en-US" sz="1400" b="0" dirty="0">
              <a:solidFill>
                <a:srgbClr val="002060"/>
              </a:solidFill>
              <a:latin typeface="Calibri"/>
              <a:ea typeface="Calibri"/>
              <a:cs typeface="Calibri"/>
            </a:rPr>
            <a:t>(sulle 8 competenze chiave EU 2018 - raccordo )</a:t>
          </a:r>
          <a:endParaRPr lang="it-IT" sz="1400" b="0" dirty="0">
            <a:solidFill>
              <a:srgbClr val="002060"/>
            </a:solidFill>
            <a:latin typeface="Calibri"/>
            <a:ea typeface="Calibri"/>
            <a:cs typeface="Calibri"/>
          </a:endParaRPr>
        </a:p>
      </dgm:t>
    </dgm:pt>
    <dgm:pt modelId="{78BBD109-5A8A-4CF5-8A8F-63DF7E461F06}" type="parTrans" cxnId="{205A6279-D9AB-4B2F-A064-D1E75632A402}">
      <dgm:prSet/>
      <dgm:spPr/>
    </dgm:pt>
    <dgm:pt modelId="{7A5478E7-BC7F-409E-9A7E-3B4D8C3475B5}" type="sibTrans" cxnId="{205A6279-D9AB-4B2F-A064-D1E75632A402}">
      <dgm:prSet/>
      <dgm:spPr/>
    </dgm:pt>
    <dgm:pt modelId="{A0F1273E-1A24-461F-9B77-A3105CE8BE05}" type="pres">
      <dgm:prSet presAssocID="{08BEDBE8-DD1B-4C12-B471-6A79B26B4689}" presName="root" presStyleCnt="0">
        <dgm:presLayoutVars>
          <dgm:chMax/>
          <dgm:chPref/>
          <dgm:animLvl val="lvl"/>
        </dgm:presLayoutVars>
      </dgm:prSet>
      <dgm:spPr/>
    </dgm:pt>
    <dgm:pt modelId="{ACC53AD1-6A4F-43CC-A49D-32797C3215EA}" type="pres">
      <dgm:prSet presAssocID="{08BEDBE8-DD1B-4C12-B471-6A79B26B4689}" presName="divider" presStyleLbl="fgAcc1" presStyleIdx="0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  <a:tailEnd type="triangle" w="lg" len="lg"/>
        </a:ln>
        <a:effectLst/>
      </dgm:spPr>
    </dgm:pt>
    <dgm:pt modelId="{D17F6467-26FD-4ABB-8999-61CAB2E53DFF}" type="pres">
      <dgm:prSet presAssocID="{08BEDBE8-DD1B-4C12-B471-6A79B26B4689}" presName="nodes" presStyleCnt="0">
        <dgm:presLayoutVars>
          <dgm:chMax/>
          <dgm:chPref/>
          <dgm:animLvl val="lvl"/>
        </dgm:presLayoutVars>
      </dgm:prSet>
      <dgm:spPr/>
    </dgm:pt>
    <dgm:pt modelId="{BB119A60-9D30-454D-81AA-EFE5AAC3AE2C}" type="pres">
      <dgm:prSet presAssocID="{B4703804-92F3-4A6B-8F2E-416414F88F35}" presName="composite" presStyleCnt="0"/>
      <dgm:spPr/>
    </dgm:pt>
    <dgm:pt modelId="{D4EC89CD-CF3F-4131-BA1F-4271F64101B6}" type="pres">
      <dgm:prSet presAssocID="{B4703804-92F3-4A6B-8F2E-416414F88F35}" presName="ConnectorPoint" presStyleLbl="lnNode1" presStyleIdx="0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gm:spPr>
    </dgm:pt>
    <dgm:pt modelId="{2BBA16FE-ED8F-4315-8784-0DDF30F56182}" type="pres">
      <dgm:prSet presAssocID="{B4703804-92F3-4A6B-8F2E-416414F88F35}" presName="DropPinPlaceHolder" presStyleCnt="0"/>
      <dgm:spPr/>
    </dgm:pt>
    <dgm:pt modelId="{C3FBD500-F10D-4056-A444-D33CDAF5757C}" type="pres">
      <dgm:prSet presAssocID="{B4703804-92F3-4A6B-8F2E-416414F88F35}" presName="DropPin" presStyleLbl="alignNode1" presStyleIdx="0" presStyleCnt="10"/>
      <dgm:spPr/>
    </dgm:pt>
    <dgm:pt modelId="{F22738A0-C152-4E1D-932C-76617F799677}" type="pres">
      <dgm:prSet presAssocID="{B4703804-92F3-4A6B-8F2E-416414F88F35}" presName="Ellipse" presStyleLbl="fgAcc1" presStyleIdx="1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gm:spPr>
    </dgm:pt>
    <dgm:pt modelId="{2E8382CA-32CF-456D-82CF-2A4E7B52D37C}" type="pres">
      <dgm:prSet presAssocID="{B4703804-92F3-4A6B-8F2E-416414F88F35}" presName="L2TextContainer" presStyleLbl="revTx" presStyleIdx="0" presStyleCnt="20">
        <dgm:presLayoutVars>
          <dgm:bulletEnabled val="1"/>
        </dgm:presLayoutVars>
      </dgm:prSet>
      <dgm:spPr/>
    </dgm:pt>
    <dgm:pt modelId="{1EFF89B0-192D-4D88-A754-45AF6B6C36EA}" type="pres">
      <dgm:prSet presAssocID="{B4703804-92F3-4A6B-8F2E-416414F88F35}" presName="L1TextContainer" presStyleLbl="revTx" presStyleIdx="1" presStyleCnt="20">
        <dgm:presLayoutVars>
          <dgm:chMax val="1"/>
          <dgm:chPref val="1"/>
          <dgm:bulletEnabled val="1"/>
        </dgm:presLayoutVars>
      </dgm:prSet>
      <dgm:spPr/>
    </dgm:pt>
    <dgm:pt modelId="{9EFB6F18-B33F-4B06-B893-6827EFC22BB1}" type="pres">
      <dgm:prSet presAssocID="{B4703804-92F3-4A6B-8F2E-416414F88F35}" presName="ConnectLine" presStyleLbl="sibTrans1D1" presStyleIdx="0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CE33D6E-4A55-4290-B685-1E523CA66F50}" type="pres">
      <dgm:prSet presAssocID="{B4703804-92F3-4A6B-8F2E-416414F88F35}" presName="EmptyPlaceHolder" presStyleCnt="0"/>
      <dgm:spPr/>
    </dgm:pt>
    <dgm:pt modelId="{6192CC30-0740-4CC7-AF8E-E00CDA45FC3F}" type="pres">
      <dgm:prSet presAssocID="{9DA02528-81F4-4C65-A796-06EFEF9DDADE}" presName="spaceBetweenRectangles" presStyleCnt="0"/>
      <dgm:spPr/>
    </dgm:pt>
    <dgm:pt modelId="{45C4A21B-17FA-424D-8485-8839B96FA92D}" type="pres">
      <dgm:prSet presAssocID="{EE925E91-AB92-44BB-A64C-6EADDE4BB504}" presName="composite" presStyleCnt="0"/>
      <dgm:spPr/>
    </dgm:pt>
    <dgm:pt modelId="{A9B509B3-2B0F-4338-B445-08471C4598AD}" type="pres">
      <dgm:prSet presAssocID="{EE925E91-AB92-44BB-A64C-6EADDE4BB504}" presName="ConnectorPoint" presStyleLbl="lnNode1" presStyleIdx="1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gm:spPr>
    </dgm:pt>
    <dgm:pt modelId="{5C802DD8-0DC8-4D31-8EF7-A225038386DE}" type="pres">
      <dgm:prSet presAssocID="{EE925E91-AB92-44BB-A64C-6EADDE4BB504}" presName="DropPinPlaceHolder" presStyleCnt="0"/>
      <dgm:spPr/>
    </dgm:pt>
    <dgm:pt modelId="{CC35503E-0027-43B5-9CDA-CDF4C2476A1A}" type="pres">
      <dgm:prSet presAssocID="{EE925E91-AB92-44BB-A64C-6EADDE4BB504}" presName="DropPin" presStyleLbl="alignNode1" presStyleIdx="1" presStyleCnt="10"/>
      <dgm:spPr/>
    </dgm:pt>
    <dgm:pt modelId="{B0FF2870-2579-4789-97BD-155FAB1074D2}" type="pres">
      <dgm:prSet presAssocID="{EE925E91-AB92-44BB-A64C-6EADDE4BB504}" presName="Ellipse" presStyleLbl="fgAcc1" presStyleIdx="2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gm:spPr>
    </dgm:pt>
    <dgm:pt modelId="{E6F789AC-7881-4664-A637-705922418CA9}" type="pres">
      <dgm:prSet presAssocID="{EE925E91-AB92-44BB-A64C-6EADDE4BB504}" presName="L2TextContainer" presStyleLbl="revTx" presStyleIdx="2" presStyleCnt="20">
        <dgm:presLayoutVars>
          <dgm:bulletEnabled val="1"/>
        </dgm:presLayoutVars>
      </dgm:prSet>
      <dgm:spPr/>
    </dgm:pt>
    <dgm:pt modelId="{F96D2CDA-6E72-4C28-B329-AE473295A760}" type="pres">
      <dgm:prSet presAssocID="{EE925E91-AB92-44BB-A64C-6EADDE4BB504}" presName="L1TextContainer" presStyleLbl="revTx" presStyleIdx="3" presStyleCnt="20">
        <dgm:presLayoutVars>
          <dgm:chMax val="1"/>
          <dgm:chPref val="1"/>
          <dgm:bulletEnabled val="1"/>
        </dgm:presLayoutVars>
      </dgm:prSet>
      <dgm:spPr/>
    </dgm:pt>
    <dgm:pt modelId="{A272BBEC-3832-4C95-BBB4-64BA07D2F83F}" type="pres">
      <dgm:prSet presAssocID="{EE925E91-AB92-44BB-A64C-6EADDE4BB504}" presName="ConnectLine" presStyleLbl="sibTrans1D1" presStyleIdx="1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172B6C3-A14F-488A-966F-802ED8D32A94}" type="pres">
      <dgm:prSet presAssocID="{EE925E91-AB92-44BB-A64C-6EADDE4BB504}" presName="EmptyPlaceHolder" presStyleCnt="0"/>
      <dgm:spPr/>
    </dgm:pt>
    <dgm:pt modelId="{729F6BBD-864E-4D5B-988D-44669ADA82F0}" type="pres">
      <dgm:prSet presAssocID="{F150F3A2-F7DA-424B-ABDD-44E9F5AEE7EC}" presName="spaceBetweenRectangles" presStyleCnt="0"/>
      <dgm:spPr/>
    </dgm:pt>
    <dgm:pt modelId="{10D6DD9D-1520-4313-9BAF-73054C3489AE}" type="pres">
      <dgm:prSet presAssocID="{D27226FE-196F-4E8C-A3F7-3DA0BAFFF920}" presName="composite" presStyleCnt="0"/>
      <dgm:spPr/>
    </dgm:pt>
    <dgm:pt modelId="{99427CC4-4E0D-4DCC-946C-3B1AF039BAAF}" type="pres">
      <dgm:prSet presAssocID="{D27226FE-196F-4E8C-A3F7-3DA0BAFFF920}" presName="ConnectorPoint" presStyleLbl="lnNode1" presStyleIdx="2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gm:spPr>
    </dgm:pt>
    <dgm:pt modelId="{870AE043-17B3-483D-A383-1BBCBC1BB136}" type="pres">
      <dgm:prSet presAssocID="{D27226FE-196F-4E8C-A3F7-3DA0BAFFF920}" presName="DropPinPlaceHolder" presStyleCnt="0"/>
      <dgm:spPr/>
    </dgm:pt>
    <dgm:pt modelId="{037C9AC1-AD9F-4583-BDED-E92066CB8DA1}" type="pres">
      <dgm:prSet presAssocID="{D27226FE-196F-4E8C-A3F7-3DA0BAFFF920}" presName="DropPin" presStyleLbl="alignNode1" presStyleIdx="2" presStyleCnt="10"/>
      <dgm:spPr/>
    </dgm:pt>
    <dgm:pt modelId="{DB903CAE-40B3-4B14-9645-46E4942E03A2}" type="pres">
      <dgm:prSet presAssocID="{D27226FE-196F-4E8C-A3F7-3DA0BAFFF920}" presName="Ellipse" presStyleLbl="fgAcc1" presStyleIdx="3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gm:spPr>
    </dgm:pt>
    <dgm:pt modelId="{E0321349-40EF-4174-BD12-74092285A55F}" type="pres">
      <dgm:prSet presAssocID="{D27226FE-196F-4E8C-A3F7-3DA0BAFFF920}" presName="L2TextContainer" presStyleLbl="revTx" presStyleIdx="4" presStyleCnt="20">
        <dgm:presLayoutVars>
          <dgm:bulletEnabled val="1"/>
        </dgm:presLayoutVars>
      </dgm:prSet>
      <dgm:spPr/>
    </dgm:pt>
    <dgm:pt modelId="{D2D2B748-9946-41FC-B44B-5B79A293883B}" type="pres">
      <dgm:prSet presAssocID="{D27226FE-196F-4E8C-A3F7-3DA0BAFFF920}" presName="L1TextContainer" presStyleLbl="revTx" presStyleIdx="5" presStyleCnt="20">
        <dgm:presLayoutVars>
          <dgm:chMax val="1"/>
          <dgm:chPref val="1"/>
          <dgm:bulletEnabled val="1"/>
        </dgm:presLayoutVars>
      </dgm:prSet>
      <dgm:spPr/>
    </dgm:pt>
    <dgm:pt modelId="{8B491B92-081C-4874-BD52-8E1EF2EBB3D5}" type="pres">
      <dgm:prSet presAssocID="{D27226FE-196F-4E8C-A3F7-3DA0BAFFF920}" presName="ConnectLine" presStyleLbl="sibTrans1D1" presStyleIdx="2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F7A4B4E-1B6D-4626-BD90-BD80562ECB7F}" type="pres">
      <dgm:prSet presAssocID="{D27226FE-196F-4E8C-A3F7-3DA0BAFFF920}" presName="EmptyPlaceHolder" presStyleCnt="0"/>
      <dgm:spPr/>
    </dgm:pt>
    <dgm:pt modelId="{D653D6FE-CDAD-4DCA-935B-BE44A775D1A2}" type="pres">
      <dgm:prSet presAssocID="{6CF1DDC1-C807-4660-B294-82ED207DCB52}" presName="spaceBetweenRectangles" presStyleCnt="0"/>
      <dgm:spPr/>
    </dgm:pt>
    <dgm:pt modelId="{0BCD0D1E-C451-4E33-9DAD-C435FDBF3F97}" type="pres">
      <dgm:prSet presAssocID="{C715E9B6-6D26-45E4-BC02-6905106D7A85}" presName="composite" presStyleCnt="0"/>
      <dgm:spPr/>
    </dgm:pt>
    <dgm:pt modelId="{F316AA08-87BA-4E9B-8609-79B406849BF4}" type="pres">
      <dgm:prSet presAssocID="{C715E9B6-6D26-45E4-BC02-6905106D7A85}" presName="ConnectorPoint" presStyleLbl="lnNode1" presStyleIdx="3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gm:spPr>
    </dgm:pt>
    <dgm:pt modelId="{0EFBD198-8359-40AB-B009-27CFD3DE32DA}" type="pres">
      <dgm:prSet presAssocID="{C715E9B6-6D26-45E4-BC02-6905106D7A85}" presName="DropPinPlaceHolder" presStyleCnt="0"/>
      <dgm:spPr/>
    </dgm:pt>
    <dgm:pt modelId="{1A8A7CBD-16B0-4C34-83CF-1D0CC741DED3}" type="pres">
      <dgm:prSet presAssocID="{C715E9B6-6D26-45E4-BC02-6905106D7A85}" presName="DropPin" presStyleLbl="alignNode1" presStyleIdx="3" presStyleCnt="10"/>
      <dgm:spPr/>
    </dgm:pt>
    <dgm:pt modelId="{80AF45B2-65A4-49A1-99A4-458C55B4A7E8}" type="pres">
      <dgm:prSet presAssocID="{C715E9B6-6D26-45E4-BC02-6905106D7A85}" presName="Ellipse" presStyleLbl="fgAcc1" presStyleIdx="4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gm:spPr>
    </dgm:pt>
    <dgm:pt modelId="{7992B588-B53B-4941-B970-265A0BFE2F86}" type="pres">
      <dgm:prSet presAssocID="{C715E9B6-6D26-45E4-BC02-6905106D7A85}" presName="L2TextContainer" presStyleLbl="revTx" presStyleIdx="6" presStyleCnt="20">
        <dgm:presLayoutVars>
          <dgm:bulletEnabled val="1"/>
        </dgm:presLayoutVars>
      </dgm:prSet>
      <dgm:spPr/>
    </dgm:pt>
    <dgm:pt modelId="{2A4C1042-E8BD-4B01-984F-91759FD201B8}" type="pres">
      <dgm:prSet presAssocID="{C715E9B6-6D26-45E4-BC02-6905106D7A85}" presName="L1TextContainer" presStyleLbl="revTx" presStyleIdx="7" presStyleCnt="20">
        <dgm:presLayoutVars>
          <dgm:chMax val="1"/>
          <dgm:chPref val="1"/>
          <dgm:bulletEnabled val="1"/>
        </dgm:presLayoutVars>
      </dgm:prSet>
      <dgm:spPr/>
    </dgm:pt>
    <dgm:pt modelId="{26379E45-5777-418E-A4F4-EAC9F080B1E0}" type="pres">
      <dgm:prSet presAssocID="{C715E9B6-6D26-45E4-BC02-6905106D7A85}" presName="ConnectLine" presStyleLbl="sibTrans1D1" presStyleIdx="3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23CE228-1E57-4CDE-A60A-572B85B9B091}" type="pres">
      <dgm:prSet presAssocID="{C715E9B6-6D26-45E4-BC02-6905106D7A85}" presName="EmptyPlaceHolder" presStyleCnt="0"/>
      <dgm:spPr/>
    </dgm:pt>
    <dgm:pt modelId="{53276032-8625-4A44-91AC-E27ACA927F7E}" type="pres">
      <dgm:prSet presAssocID="{E3552B5F-76D4-45C6-8F9E-499AD4634A92}" presName="spaceBetweenRectangles" presStyleCnt="0"/>
      <dgm:spPr/>
    </dgm:pt>
    <dgm:pt modelId="{841FC40B-65BC-4945-9E01-4AFCACF57341}" type="pres">
      <dgm:prSet presAssocID="{2E56B1F9-7516-4D54-B294-72A8146F2284}" presName="composite" presStyleCnt="0"/>
      <dgm:spPr/>
    </dgm:pt>
    <dgm:pt modelId="{B58F3F0E-696B-42CF-8965-4325B30C7300}" type="pres">
      <dgm:prSet presAssocID="{2E56B1F9-7516-4D54-B294-72A8146F2284}" presName="ConnectorPoint" presStyleLbl="lnNode1" presStyleIdx="4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gm:spPr>
    </dgm:pt>
    <dgm:pt modelId="{A69E8034-3F10-417C-AB1E-35AE8A14EE4B}" type="pres">
      <dgm:prSet presAssocID="{2E56B1F9-7516-4D54-B294-72A8146F2284}" presName="DropPinPlaceHolder" presStyleCnt="0"/>
      <dgm:spPr/>
    </dgm:pt>
    <dgm:pt modelId="{06AA5DE1-8C3A-4329-AA5F-008BE6ECD87A}" type="pres">
      <dgm:prSet presAssocID="{2E56B1F9-7516-4D54-B294-72A8146F2284}" presName="DropPin" presStyleLbl="alignNode1" presStyleIdx="4" presStyleCnt="10"/>
      <dgm:spPr/>
    </dgm:pt>
    <dgm:pt modelId="{2945FE97-F8EB-43F8-95AF-894F6E9C9BC4}" type="pres">
      <dgm:prSet presAssocID="{2E56B1F9-7516-4D54-B294-72A8146F2284}" presName="Ellipse" presStyleLbl="fgAcc1" presStyleIdx="5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gm:spPr>
    </dgm:pt>
    <dgm:pt modelId="{0F0BA487-2DBC-4B9A-94A0-303EC784C0B5}" type="pres">
      <dgm:prSet presAssocID="{2E56B1F9-7516-4D54-B294-72A8146F2284}" presName="L2TextContainer" presStyleLbl="revTx" presStyleIdx="8" presStyleCnt="20">
        <dgm:presLayoutVars>
          <dgm:bulletEnabled val="1"/>
        </dgm:presLayoutVars>
      </dgm:prSet>
      <dgm:spPr/>
    </dgm:pt>
    <dgm:pt modelId="{D76A9A17-40CB-4DE3-A4EB-2C3D5500E470}" type="pres">
      <dgm:prSet presAssocID="{2E56B1F9-7516-4D54-B294-72A8146F2284}" presName="L1TextContainer" presStyleLbl="revTx" presStyleIdx="9" presStyleCnt="20">
        <dgm:presLayoutVars>
          <dgm:chMax val="1"/>
          <dgm:chPref val="1"/>
          <dgm:bulletEnabled val="1"/>
        </dgm:presLayoutVars>
      </dgm:prSet>
      <dgm:spPr/>
    </dgm:pt>
    <dgm:pt modelId="{E97B630B-FD97-4142-A996-D83B646BC56F}" type="pres">
      <dgm:prSet presAssocID="{2E56B1F9-7516-4D54-B294-72A8146F2284}" presName="ConnectLine" presStyleLbl="sibTrans1D1" presStyleIdx="4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3D53E1D-CAFD-4AA5-80AE-FE43738DF9AE}" type="pres">
      <dgm:prSet presAssocID="{2E56B1F9-7516-4D54-B294-72A8146F2284}" presName="EmptyPlaceHolder" presStyleCnt="0"/>
      <dgm:spPr/>
    </dgm:pt>
    <dgm:pt modelId="{5072DF30-7D45-487B-A3D5-7D0164428A59}" type="pres">
      <dgm:prSet presAssocID="{CFD4ABFE-2BE1-4321-BE25-C2BBD94684CC}" presName="spaceBetweenRectangles" presStyleCnt="0"/>
      <dgm:spPr/>
    </dgm:pt>
    <dgm:pt modelId="{6092D80C-5E67-4400-987D-23AEF48C9CA7}" type="pres">
      <dgm:prSet presAssocID="{F2D83302-C47A-437E-B714-B0F813F8FB6C}" presName="composite" presStyleCnt="0"/>
      <dgm:spPr/>
    </dgm:pt>
    <dgm:pt modelId="{82C6A59A-E6C0-4837-B7FC-39D31C372019}" type="pres">
      <dgm:prSet presAssocID="{F2D83302-C47A-437E-B714-B0F813F8FB6C}" presName="ConnectorPoint" presStyleLbl="lnNode1" presStyleIdx="5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gm:spPr>
    </dgm:pt>
    <dgm:pt modelId="{D913E8E1-2FF2-4A7C-9BD4-B0B3F152E1DB}" type="pres">
      <dgm:prSet presAssocID="{F2D83302-C47A-437E-B714-B0F813F8FB6C}" presName="DropPinPlaceHolder" presStyleCnt="0"/>
      <dgm:spPr/>
    </dgm:pt>
    <dgm:pt modelId="{E5659194-F2F9-4A4D-9E3F-838C8A1A21BC}" type="pres">
      <dgm:prSet presAssocID="{F2D83302-C47A-437E-B714-B0F813F8FB6C}" presName="DropPin" presStyleLbl="alignNode1" presStyleIdx="5" presStyleCnt="10"/>
      <dgm:spPr/>
    </dgm:pt>
    <dgm:pt modelId="{DD91F483-225E-4F50-830B-1F930366309F}" type="pres">
      <dgm:prSet presAssocID="{F2D83302-C47A-437E-B714-B0F813F8FB6C}" presName="Ellipse" presStyleLbl="fgAcc1" presStyleIdx="6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gm:spPr>
    </dgm:pt>
    <dgm:pt modelId="{09274D12-5523-45A8-8612-B8C45467BF20}" type="pres">
      <dgm:prSet presAssocID="{F2D83302-C47A-437E-B714-B0F813F8FB6C}" presName="L2TextContainer" presStyleLbl="revTx" presStyleIdx="10" presStyleCnt="20">
        <dgm:presLayoutVars>
          <dgm:bulletEnabled val="1"/>
        </dgm:presLayoutVars>
      </dgm:prSet>
      <dgm:spPr/>
    </dgm:pt>
    <dgm:pt modelId="{798A00BB-A781-493E-B429-588FB40AFB1B}" type="pres">
      <dgm:prSet presAssocID="{F2D83302-C47A-437E-B714-B0F813F8FB6C}" presName="L1TextContainer" presStyleLbl="revTx" presStyleIdx="11" presStyleCnt="20">
        <dgm:presLayoutVars>
          <dgm:chMax val="1"/>
          <dgm:chPref val="1"/>
          <dgm:bulletEnabled val="1"/>
        </dgm:presLayoutVars>
      </dgm:prSet>
      <dgm:spPr/>
    </dgm:pt>
    <dgm:pt modelId="{EBFE4A8B-8FD5-432E-8FD8-9D937D0F3A1F}" type="pres">
      <dgm:prSet presAssocID="{F2D83302-C47A-437E-B714-B0F813F8FB6C}" presName="ConnectLine" presStyleLbl="sibTrans1D1" presStyleIdx="5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8C8434C-0045-4B30-AB72-AB2449E8E7C6}" type="pres">
      <dgm:prSet presAssocID="{F2D83302-C47A-437E-B714-B0F813F8FB6C}" presName="EmptyPlaceHolder" presStyleCnt="0"/>
      <dgm:spPr/>
    </dgm:pt>
    <dgm:pt modelId="{D4FCBBD0-D0EE-4503-ADE2-72C9CD8D36FE}" type="pres">
      <dgm:prSet presAssocID="{A378353D-2EDA-4635-B870-6669E90AD460}" presName="spaceBetweenRectangles" presStyleCnt="0"/>
      <dgm:spPr/>
    </dgm:pt>
    <dgm:pt modelId="{5C25BC02-6DFB-4E76-8346-7028EB608EF5}" type="pres">
      <dgm:prSet presAssocID="{5F39FCC6-BDF3-45ED-9A64-EDCC39BD5541}" presName="composite" presStyleCnt="0"/>
      <dgm:spPr/>
    </dgm:pt>
    <dgm:pt modelId="{BC60F19A-6865-47E9-A56D-C448B2982477}" type="pres">
      <dgm:prSet presAssocID="{5F39FCC6-BDF3-45ED-9A64-EDCC39BD5541}" presName="ConnectorPoint" presStyleLbl="lnNode1" presStyleIdx="6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gm:spPr>
    </dgm:pt>
    <dgm:pt modelId="{53BBF131-9B46-4101-94F0-0184192FE71A}" type="pres">
      <dgm:prSet presAssocID="{5F39FCC6-BDF3-45ED-9A64-EDCC39BD5541}" presName="DropPinPlaceHolder" presStyleCnt="0"/>
      <dgm:spPr/>
    </dgm:pt>
    <dgm:pt modelId="{99F2FEE0-C6C1-4C73-AD39-ADF200BFD7B2}" type="pres">
      <dgm:prSet presAssocID="{5F39FCC6-BDF3-45ED-9A64-EDCC39BD5541}" presName="DropPin" presStyleLbl="alignNode1" presStyleIdx="6" presStyleCnt="10"/>
      <dgm:spPr/>
    </dgm:pt>
    <dgm:pt modelId="{7CF82AE2-0598-4826-8CC0-7E57BD1995AF}" type="pres">
      <dgm:prSet presAssocID="{5F39FCC6-BDF3-45ED-9A64-EDCC39BD5541}" presName="Ellipse" presStyleLbl="fgAcc1" presStyleIdx="7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gm:spPr>
    </dgm:pt>
    <dgm:pt modelId="{94A337E8-9CE3-497D-B789-15ED6FEB6554}" type="pres">
      <dgm:prSet presAssocID="{5F39FCC6-BDF3-45ED-9A64-EDCC39BD5541}" presName="L2TextContainer" presStyleLbl="revTx" presStyleIdx="12" presStyleCnt="20">
        <dgm:presLayoutVars>
          <dgm:bulletEnabled val="1"/>
        </dgm:presLayoutVars>
      </dgm:prSet>
      <dgm:spPr/>
    </dgm:pt>
    <dgm:pt modelId="{87A99456-9E91-4C28-86E2-54966C936769}" type="pres">
      <dgm:prSet presAssocID="{5F39FCC6-BDF3-45ED-9A64-EDCC39BD5541}" presName="L1TextContainer" presStyleLbl="revTx" presStyleIdx="13" presStyleCnt="20">
        <dgm:presLayoutVars>
          <dgm:chMax val="1"/>
          <dgm:chPref val="1"/>
          <dgm:bulletEnabled val="1"/>
        </dgm:presLayoutVars>
      </dgm:prSet>
      <dgm:spPr/>
    </dgm:pt>
    <dgm:pt modelId="{BD4F3D9B-3DF9-410C-8C8B-294A26A1CFF1}" type="pres">
      <dgm:prSet presAssocID="{5F39FCC6-BDF3-45ED-9A64-EDCC39BD5541}" presName="ConnectLine" presStyleLbl="sibTrans1D1" presStyleIdx="6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A0B51A92-1F1C-4F36-A6F6-578D9B95F9E0}" type="pres">
      <dgm:prSet presAssocID="{5F39FCC6-BDF3-45ED-9A64-EDCC39BD5541}" presName="EmptyPlaceHolder" presStyleCnt="0"/>
      <dgm:spPr/>
    </dgm:pt>
    <dgm:pt modelId="{E4F6DE82-EDE2-4432-BAE4-DE4B82C863B0}" type="pres">
      <dgm:prSet presAssocID="{5EB29670-F536-4F0F-8BA9-49E634BD6999}" presName="spaceBetweenRectangles" presStyleCnt="0"/>
      <dgm:spPr/>
    </dgm:pt>
    <dgm:pt modelId="{2FA2872B-B8A0-42EE-B8CD-03F593718BEC}" type="pres">
      <dgm:prSet presAssocID="{FE23A989-E2FB-4FA4-833A-C68B03481E12}" presName="composite" presStyleCnt="0"/>
      <dgm:spPr/>
    </dgm:pt>
    <dgm:pt modelId="{26E71447-BFFF-4123-B2FB-5CE42E36D2F4}" type="pres">
      <dgm:prSet presAssocID="{FE23A989-E2FB-4FA4-833A-C68B03481E12}" presName="ConnectorPoint" presStyleLbl="lnNode1" presStyleIdx="7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gm:spPr>
    </dgm:pt>
    <dgm:pt modelId="{C36BD2C3-0B73-4EE6-8133-CCE679AF79FC}" type="pres">
      <dgm:prSet presAssocID="{FE23A989-E2FB-4FA4-833A-C68B03481E12}" presName="DropPinPlaceHolder" presStyleCnt="0"/>
      <dgm:spPr/>
    </dgm:pt>
    <dgm:pt modelId="{1E8F8577-B1FC-4113-B8A5-25B899A425B3}" type="pres">
      <dgm:prSet presAssocID="{FE23A989-E2FB-4FA4-833A-C68B03481E12}" presName="DropPin" presStyleLbl="alignNode1" presStyleIdx="7" presStyleCnt="10"/>
      <dgm:spPr/>
    </dgm:pt>
    <dgm:pt modelId="{CA2BF0DE-549A-4674-BBFB-A3B53B26C127}" type="pres">
      <dgm:prSet presAssocID="{FE23A989-E2FB-4FA4-833A-C68B03481E12}" presName="Ellipse" presStyleLbl="fgAcc1" presStyleIdx="8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gm:spPr>
    </dgm:pt>
    <dgm:pt modelId="{F1CDD42F-928D-4862-A6AE-876B3A34EFA9}" type="pres">
      <dgm:prSet presAssocID="{FE23A989-E2FB-4FA4-833A-C68B03481E12}" presName="L2TextContainer" presStyleLbl="revTx" presStyleIdx="14" presStyleCnt="20">
        <dgm:presLayoutVars>
          <dgm:bulletEnabled val="1"/>
        </dgm:presLayoutVars>
      </dgm:prSet>
      <dgm:spPr/>
    </dgm:pt>
    <dgm:pt modelId="{36ECEC33-5C35-40F2-9250-3014E5E3ADB4}" type="pres">
      <dgm:prSet presAssocID="{FE23A989-E2FB-4FA4-833A-C68B03481E12}" presName="L1TextContainer" presStyleLbl="revTx" presStyleIdx="15" presStyleCnt="20">
        <dgm:presLayoutVars>
          <dgm:chMax val="1"/>
          <dgm:chPref val="1"/>
          <dgm:bulletEnabled val="1"/>
        </dgm:presLayoutVars>
      </dgm:prSet>
      <dgm:spPr/>
    </dgm:pt>
    <dgm:pt modelId="{EF5D0D1A-D6EC-4FFE-ADA8-932F0E59F0FE}" type="pres">
      <dgm:prSet presAssocID="{FE23A989-E2FB-4FA4-833A-C68B03481E12}" presName="ConnectLine" presStyleLbl="sibTrans1D1" presStyleIdx="7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3152AC70-4033-4366-B18D-0BC81B9B639C}" type="pres">
      <dgm:prSet presAssocID="{FE23A989-E2FB-4FA4-833A-C68B03481E12}" presName="EmptyPlaceHolder" presStyleCnt="0"/>
      <dgm:spPr/>
    </dgm:pt>
    <dgm:pt modelId="{B25F8FAB-65ED-4B13-AEAF-5EA9F3E81021}" type="pres">
      <dgm:prSet presAssocID="{03621D75-2ADF-456D-95AA-7824B42DC7C4}" presName="spaceBetweenRectangles" presStyleCnt="0"/>
      <dgm:spPr/>
    </dgm:pt>
    <dgm:pt modelId="{61FC30C9-85E7-4236-A506-308CEA0A669E}" type="pres">
      <dgm:prSet presAssocID="{76F0F923-A113-4E3D-B9C1-1AD3F530695F}" presName="composite" presStyleCnt="0"/>
      <dgm:spPr/>
    </dgm:pt>
    <dgm:pt modelId="{D248A0CA-D393-486C-A003-A5E22D23EC54}" type="pres">
      <dgm:prSet presAssocID="{76F0F923-A113-4E3D-B9C1-1AD3F530695F}" presName="ConnectorPoint" presStyleLbl="lnNode1" presStyleIdx="8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gm:spPr>
    </dgm:pt>
    <dgm:pt modelId="{418AFDFF-6BBE-449F-B710-1F8B755617F9}" type="pres">
      <dgm:prSet presAssocID="{76F0F923-A113-4E3D-B9C1-1AD3F530695F}" presName="DropPinPlaceHolder" presStyleCnt="0"/>
      <dgm:spPr/>
    </dgm:pt>
    <dgm:pt modelId="{65DC795E-7718-4754-95BB-E1531835B737}" type="pres">
      <dgm:prSet presAssocID="{76F0F923-A113-4E3D-B9C1-1AD3F530695F}" presName="DropPin" presStyleLbl="alignNode1" presStyleIdx="8" presStyleCnt="10"/>
      <dgm:spPr/>
    </dgm:pt>
    <dgm:pt modelId="{7B5D22B7-4A05-4A4E-92E8-3D06114F3705}" type="pres">
      <dgm:prSet presAssocID="{76F0F923-A113-4E3D-B9C1-1AD3F530695F}" presName="Ellipse" presStyleLbl="fgAcc1" presStyleIdx="9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gm:spPr>
    </dgm:pt>
    <dgm:pt modelId="{6B027D11-9089-4651-AE89-A04C919CC869}" type="pres">
      <dgm:prSet presAssocID="{76F0F923-A113-4E3D-B9C1-1AD3F530695F}" presName="L2TextContainer" presStyleLbl="revTx" presStyleIdx="16" presStyleCnt="20">
        <dgm:presLayoutVars>
          <dgm:bulletEnabled val="1"/>
        </dgm:presLayoutVars>
      </dgm:prSet>
      <dgm:spPr/>
    </dgm:pt>
    <dgm:pt modelId="{73F03724-750D-4ECE-A7A1-87BB8EB5B422}" type="pres">
      <dgm:prSet presAssocID="{76F0F923-A113-4E3D-B9C1-1AD3F530695F}" presName="L1TextContainer" presStyleLbl="revTx" presStyleIdx="17" presStyleCnt="20">
        <dgm:presLayoutVars>
          <dgm:chMax val="1"/>
          <dgm:chPref val="1"/>
          <dgm:bulletEnabled val="1"/>
        </dgm:presLayoutVars>
      </dgm:prSet>
      <dgm:spPr/>
    </dgm:pt>
    <dgm:pt modelId="{6C2703E1-37F4-488F-A018-DBC951B6D5D6}" type="pres">
      <dgm:prSet presAssocID="{76F0F923-A113-4E3D-B9C1-1AD3F530695F}" presName="ConnectLine" presStyleLbl="sibTrans1D1" presStyleIdx="8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0D03F3AD-D3E6-4EEE-9179-D846FE12B8FC}" type="pres">
      <dgm:prSet presAssocID="{76F0F923-A113-4E3D-B9C1-1AD3F530695F}" presName="EmptyPlaceHolder" presStyleCnt="0"/>
      <dgm:spPr/>
    </dgm:pt>
    <dgm:pt modelId="{7EE63AC9-A401-4587-A45B-43D74A67FCBA}" type="pres">
      <dgm:prSet presAssocID="{7A5478E7-BC7F-409E-9A7E-3B4D8C3475B5}" presName="spaceBetweenRectangles" presStyleCnt="0"/>
      <dgm:spPr/>
    </dgm:pt>
    <dgm:pt modelId="{A5E56E4A-FF8F-4E68-B0F6-2741E81774FD}" type="pres">
      <dgm:prSet presAssocID="{70710015-A2EC-4A48-A7A5-671DD7680ABA}" presName="composite" presStyleCnt="0"/>
      <dgm:spPr/>
    </dgm:pt>
    <dgm:pt modelId="{3252E053-53DB-4923-AA8F-DF87A93C5A14}" type="pres">
      <dgm:prSet presAssocID="{70710015-A2EC-4A48-A7A5-671DD7680ABA}" presName="ConnectorPoint" presStyleLbl="lnNode1" presStyleIdx="9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gm:spPr>
    </dgm:pt>
    <dgm:pt modelId="{24564D48-7A31-4579-91AC-7C9CF1262563}" type="pres">
      <dgm:prSet presAssocID="{70710015-A2EC-4A48-A7A5-671DD7680ABA}" presName="DropPinPlaceHolder" presStyleCnt="0"/>
      <dgm:spPr/>
    </dgm:pt>
    <dgm:pt modelId="{7132F19B-5D94-4810-A8B2-60BBDF11CC89}" type="pres">
      <dgm:prSet presAssocID="{70710015-A2EC-4A48-A7A5-671DD7680ABA}" presName="DropPin" presStyleLbl="alignNode1" presStyleIdx="9" presStyleCnt="10"/>
      <dgm:spPr/>
    </dgm:pt>
    <dgm:pt modelId="{D5CD306C-78EC-4AE0-BF3A-C7955408B315}" type="pres">
      <dgm:prSet presAssocID="{70710015-A2EC-4A48-A7A5-671DD7680ABA}" presName="Ellipse" presStyleLbl="fgAcc1" presStyleIdx="10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gm:spPr>
    </dgm:pt>
    <dgm:pt modelId="{DE037BB1-7992-4554-BE0D-A284136E80C6}" type="pres">
      <dgm:prSet presAssocID="{70710015-A2EC-4A48-A7A5-671DD7680ABA}" presName="L2TextContainer" presStyleLbl="revTx" presStyleIdx="18" presStyleCnt="20">
        <dgm:presLayoutVars>
          <dgm:bulletEnabled val="1"/>
        </dgm:presLayoutVars>
      </dgm:prSet>
      <dgm:spPr/>
    </dgm:pt>
    <dgm:pt modelId="{006B2366-9316-4179-83A1-09130052084E}" type="pres">
      <dgm:prSet presAssocID="{70710015-A2EC-4A48-A7A5-671DD7680ABA}" presName="L1TextContainer" presStyleLbl="revTx" presStyleIdx="19" presStyleCnt="20">
        <dgm:presLayoutVars>
          <dgm:chMax val="1"/>
          <dgm:chPref val="1"/>
          <dgm:bulletEnabled val="1"/>
        </dgm:presLayoutVars>
      </dgm:prSet>
      <dgm:spPr/>
    </dgm:pt>
    <dgm:pt modelId="{148C11C8-4A77-4A54-8A9C-56B40828802C}" type="pres">
      <dgm:prSet presAssocID="{70710015-A2EC-4A48-A7A5-671DD7680ABA}" presName="ConnectLine" presStyleLbl="sibTrans1D1" presStyleIdx="9" presStyleCnt="1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D0FFC9D-8E96-4ABD-A751-47AABDA6057F}" type="pres">
      <dgm:prSet presAssocID="{70710015-A2EC-4A48-A7A5-671DD7680ABA}" presName="EmptyPlaceHolder" presStyleCnt="0"/>
      <dgm:spPr/>
    </dgm:pt>
  </dgm:ptLst>
  <dgm:cxnLst>
    <dgm:cxn modelId="{B810901B-48D2-4230-B65B-674FA71162EA}" type="presOf" srcId="{2E56B1F9-7516-4D54-B294-72A8146F2284}" destId="{D76A9A17-40CB-4DE3-A4EB-2C3D5500E470}" srcOrd="0" destOrd="0" presId="urn:microsoft.com/office/officeart/2017/3/layout/DropPinTimeline"/>
    <dgm:cxn modelId="{F364F61E-1674-4277-B83B-D2EE007C3056}" type="presOf" srcId="{B4703804-92F3-4A6B-8F2E-416414F88F35}" destId="{1EFF89B0-192D-4D88-A754-45AF6B6C36EA}" srcOrd="0" destOrd="0" presId="urn:microsoft.com/office/officeart/2017/3/layout/DropPinTimeline"/>
    <dgm:cxn modelId="{80E50420-F891-4D58-8AB1-95E000A0FFE3}" srcId="{08BEDBE8-DD1B-4C12-B471-6A79B26B4689}" destId="{5F39FCC6-BDF3-45ED-9A64-EDCC39BD5541}" srcOrd="6" destOrd="0" parTransId="{33A86593-6CD9-459F-B6AB-9F2F9A3F44EF}" sibTransId="{5EB29670-F536-4F0F-8BA9-49E634BD6999}"/>
    <dgm:cxn modelId="{9852B52B-97DA-47EF-A2AB-6CF0D98F0AFD}" srcId="{08BEDBE8-DD1B-4C12-B471-6A79B26B4689}" destId="{EE925E91-AB92-44BB-A64C-6EADDE4BB504}" srcOrd="1" destOrd="0" parTransId="{2D5B0DDD-EDB6-477C-AAC0-F842BB9374DC}" sibTransId="{F150F3A2-F7DA-424B-ABDD-44E9F5AEE7EC}"/>
    <dgm:cxn modelId="{115AA03C-C7E5-4A66-902D-56F7E62DBD7A}" type="presOf" srcId="{76F0F923-A113-4E3D-B9C1-1AD3F530695F}" destId="{73F03724-750D-4ECE-A7A1-87BB8EB5B422}" srcOrd="0" destOrd="0" presId="urn:microsoft.com/office/officeart/2017/3/layout/DropPinTimeline"/>
    <dgm:cxn modelId="{3285456D-8F1B-4821-89DC-25B0817A5528}" type="presOf" srcId="{EE925E91-AB92-44BB-A64C-6EADDE4BB504}" destId="{F96D2CDA-6E72-4C28-B329-AE473295A760}" srcOrd="0" destOrd="0" presId="urn:microsoft.com/office/officeart/2017/3/layout/DropPinTimeline"/>
    <dgm:cxn modelId="{D0DBCE72-774C-41B0-BFA5-ABBD53B84A3A}" srcId="{08BEDBE8-DD1B-4C12-B471-6A79B26B4689}" destId="{D27226FE-196F-4E8C-A3F7-3DA0BAFFF920}" srcOrd="2" destOrd="0" parTransId="{F2598BF6-7DF9-4214-8416-8F44EFD4BEBC}" sibTransId="{6CF1DDC1-C807-4660-B294-82ED207DCB52}"/>
    <dgm:cxn modelId="{96C40C73-1A2E-40CD-8414-74D265289ED5}" srcId="{08BEDBE8-DD1B-4C12-B471-6A79B26B4689}" destId="{C715E9B6-6D26-45E4-BC02-6905106D7A85}" srcOrd="3" destOrd="0" parTransId="{1696C8F9-A51D-47A9-B794-DE4C57B6C840}" sibTransId="{E3552B5F-76D4-45C6-8F9E-499AD4634A92}"/>
    <dgm:cxn modelId="{205A6279-D9AB-4B2F-A064-D1E75632A402}" srcId="{08BEDBE8-DD1B-4C12-B471-6A79B26B4689}" destId="{76F0F923-A113-4E3D-B9C1-1AD3F530695F}" srcOrd="8" destOrd="0" parTransId="{78BBD109-5A8A-4CF5-8A8F-63DF7E461F06}" sibTransId="{7A5478E7-BC7F-409E-9A7E-3B4D8C3475B5}"/>
    <dgm:cxn modelId="{4F629088-2668-46F1-A36E-68A8A51784A1}" type="presOf" srcId="{C715E9B6-6D26-45E4-BC02-6905106D7A85}" destId="{2A4C1042-E8BD-4B01-984F-91759FD201B8}" srcOrd="0" destOrd="0" presId="urn:microsoft.com/office/officeart/2017/3/layout/DropPinTimeline"/>
    <dgm:cxn modelId="{AD400F93-C771-44B2-86EC-AA12AF5A31B3}" srcId="{08BEDBE8-DD1B-4C12-B471-6A79B26B4689}" destId="{2E56B1F9-7516-4D54-B294-72A8146F2284}" srcOrd="4" destOrd="0" parTransId="{5E0CBE59-D282-452B-8A40-9EE80AE46A6B}" sibTransId="{CFD4ABFE-2BE1-4321-BE25-C2BBD94684CC}"/>
    <dgm:cxn modelId="{1C030AA4-7DE2-4B18-B59D-B51E0925A326}" type="presOf" srcId="{F2D83302-C47A-437E-B714-B0F813F8FB6C}" destId="{798A00BB-A781-493E-B429-588FB40AFB1B}" srcOrd="0" destOrd="0" presId="urn:microsoft.com/office/officeart/2017/3/layout/DropPinTimeline"/>
    <dgm:cxn modelId="{C5446FBB-9505-40C3-9B71-6A39A5A182B7}" srcId="{08BEDBE8-DD1B-4C12-B471-6A79B26B4689}" destId="{70710015-A2EC-4A48-A7A5-671DD7680ABA}" srcOrd="9" destOrd="0" parTransId="{319C40D4-74F7-4010-B0AD-592D044B5438}" sibTransId="{002E3CC7-EE5B-4C94-9A39-F91C10656D21}"/>
    <dgm:cxn modelId="{F91612D6-F934-4FD0-9DDD-ACA825225684}" type="presOf" srcId="{08BEDBE8-DD1B-4C12-B471-6A79B26B4689}" destId="{A0F1273E-1A24-461F-9B77-A3105CE8BE05}" srcOrd="0" destOrd="0" presId="urn:microsoft.com/office/officeart/2017/3/layout/DropPinTimeline"/>
    <dgm:cxn modelId="{59A3ABDE-408C-4BE5-AE57-E7B77596A46F}" type="presOf" srcId="{FE23A989-E2FB-4FA4-833A-C68B03481E12}" destId="{36ECEC33-5C35-40F2-9250-3014E5E3ADB4}" srcOrd="0" destOrd="0" presId="urn:microsoft.com/office/officeart/2017/3/layout/DropPinTimeline"/>
    <dgm:cxn modelId="{B7C3B2E1-BFA6-48B8-B670-6150CE87BA2B}" srcId="{08BEDBE8-DD1B-4C12-B471-6A79B26B4689}" destId="{FE23A989-E2FB-4FA4-833A-C68B03481E12}" srcOrd="7" destOrd="0" parTransId="{08BE8D29-C124-4E94-BFC9-4B7A6CD5AF60}" sibTransId="{03621D75-2ADF-456D-95AA-7824B42DC7C4}"/>
    <dgm:cxn modelId="{6B267DE6-E206-4769-B449-A6E4257C47CC}" srcId="{08BEDBE8-DD1B-4C12-B471-6A79B26B4689}" destId="{B4703804-92F3-4A6B-8F2E-416414F88F35}" srcOrd="0" destOrd="0" parTransId="{A2E0B939-937A-4EA8-AB2C-BE24200CB786}" sibTransId="{9DA02528-81F4-4C65-A796-06EFEF9DDADE}"/>
    <dgm:cxn modelId="{732E8DE6-B5AF-4806-8E50-D90550F847B3}" type="presOf" srcId="{D27226FE-196F-4E8C-A3F7-3DA0BAFFF920}" destId="{D2D2B748-9946-41FC-B44B-5B79A293883B}" srcOrd="0" destOrd="0" presId="urn:microsoft.com/office/officeart/2017/3/layout/DropPinTimeline"/>
    <dgm:cxn modelId="{AB68F6E9-BE44-4BE4-BB7C-A7EDD56A8D8E}" type="presOf" srcId="{70710015-A2EC-4A48-A7A5-671DD7680ABA}" destId="{006B2366-9316-4179-83A1-09130052084E}" srcOrd="0" destOrd="0" presId="urn:microsoft.com/office/officeart/2017/3/layout/DropPinTimeline"/>
    <dgm:cxn modelId="{AF56B6F3-0D15-497C-B929-9B57F28DA888}" type="presOf" srcId="{5F39FCC6-BDF3-45ED-9A64-EDCC39BD5541}" destId="{87A99456-9E91-4C28-86E2-54966C936769}" srcOrd="0" destOrd="0" presId="urn:microsoft.com/office/officeart/2017/3/layout/DropPinTimeline"/>
    <dgm:cxn modelId="{9420C2FE-0D2B-42A8-97E4-7811326E1782}" srcId="{08BEDBE8-DD1B-4C12-B471-6A79B26B4689}" destId="{F2D83302-C47A-437E-B714-B0F813F8FB6C}" srcOrd="5" destOrd="0" parTransId="{3EDDD13C-C7F0-456A-A6A0-CA7AF52B7F3A}" sibTransId="{A378353D-2EDA-4635-B870-6669E90AD460}"/>
    <dgm:cxn modelId="{B9544C7F-2C51-4293-840A-62EBF38D21E2}" type="presParOf" srcId="{A0F1273E-1A24-461F-9B77-A3105CE8BE05}" destId="{ACC53AD1-6A4F-43CC-A49D-32797C3215EA}" srcOrd="0" destOrd="0" presId="urn:microsoft.com/office/officeart/2017/3/layout/DropPinTimeline"/>
    <dgm:cxn modelId="{47DEF6E7-89B8-4E5C-8E34-4D908C8A074C}" type="presParOf" srcId="{A0F1273E-1A24-461F-9B77-A3105CE8BE05}" destId="{D17F6467-26FD-4ABB-8999-61CAB2E53DFF}" srcOrd="1" destOrd="0" presId="urn:microsoft.com/office/officeart/2017/3/layout/DropPinTimeline"/>
    <dgm:cxn modelId="{C8398448-A373-44E2-AF72-884C5DF8C744}" type="presParOf" srcId="{D17F6467-26FD-4ABB-8999-61CAB2E53DFF}" destId="{BB119A60-9D30-454D-81AA-EFE5AAC3AE2C}" srcOrd="0" destOrd="0" presId="urn:microsoft.com/office/officeart/2017/3/layout/DropPinTimeline"/>
    <dgm:cxn modelId="{0695AC4B-B31C-4930-836B-EB8FB50E36D0}" type="presParOf" srcId="{BB119A60-9D30-454D-81AA-EFE5AAC3AE2C}" destId="{D4EC89CD-CF3F-4131-BA1F-4271F64101B6}" srcOrd="0" destOrd="0" presId="urn:microsoft.com/office/officeart/2017/3/layout/DropPinTimeline"/>
    <dgm:cxn modelId="{32283008-7D17-4599-AD53-F66C412A0FF9}" type="presParOf" srcId="{BB119A60-9D30-454D-81AA-EFE5AAC3AE2C}" destId="{2BBA16FE-ED8F-4315-8784-0DDF30F56182}" srcOrd="1" destOrd="0" presId="urn:microsoft.com/office/officeart/2017/3/layout/DropPinTimeline"/>
    <dgm:cxn modelId="{6A1536DD-7F02-440F-A1D0-B13C6F206890}" type="presParOf" srcId="{2BBA16FE-ED8F-4315-8784-0DDF30F56182}" destId="{C3FBD500-F10D-4056-A444-D33CDAF5757C}" srcOrd="0" destOrd="0" presId="urn:microsoft.com/office/officeart/2017/3/layout/DropPinTimeline"/>
    <dgm:cxn modelId="{6414031C-98EE-41CF-BF93-C9E466F6554F}" type="presParOf" srcId="{2BBA16FE-ED8F-4315-8784-0DDF30F56182}" destId="{F22738A0-C152-4E1D-932C-76617F799677}" srcOrd="1" destOrd="0" presId="urn:microsoft.com/office/officeart/2017/3/layout/DropPinTimeline"/>
    <dgm:cxn modelId="{D3B90709-5906-446F-BDA1-4ED4EFA1C05E}" type="presParOf" srcId="{BB119A60-9D30-454D-81AA-EFE5AAC3AE2C}" destId="{2E8382CA-32CF-456D-82CF-2A4E7B52D37C}" srcOrd="2" destOrd="0" presId="urn:microsoft.com/office/officeart/2017/3/layout/DropPinTimeline"/>
    <dgm:cxn modelId="{ED2EF2F6-6AFE-4B7B-8004-8267373DDB28}" type="presParOf" srcId="{BB119A60-9D30-454D-81AA-EFE5AAC3AE2C}" destId="{1EFF89B0-192D-4D88-A754-45AF6B6C36EA}" srcOrd="3" destOrd="0" presId="urn:microsoft.com/office/officeart/2017/3/layout/DropPinTimeline"/>
    <dgm:cxn modelId="{694A5A5B-E1B7-4DE4-94DF-9E53557501D1}" type="presParOf" srcId="{BB119A60-9D30-454D-81AA-EFE5AAC3AE2C}" destId="{9EFB6F18-B33F-4B06-B893-6827EFC22BB1}" srcOrd="4" destOrd="0" presId="urn:microsoft.com/office/officeart/2017/3/layout/DropPinTimeline"/>
    <dgm:cxn modelId="{774D381A-3C1E-43A7-ABAB-083BA0F95BAA}" type="presParOf" srcId="{BB119A60-9D30-454D-81AA-EFE5AAC3AE2C}" destId="{9CE33D6E-4A55-4290-B685-1E523CA66F50}" srcOrd="5" destOrd="0" presId="urn:microsoft.com/office/officeart/2017/3/layout/DropPinTimeline"/>
    <dgm:cxn modelId="{347F398E-74C7-4162-AE8B-AA0B0EE994D9}" type="presParOf" srcId="{D17F6467-26FD-4ABB-8999-61CAB2E53DFF}" destId="{6192CC30-0740-4CC7-AF8E-E00CDA45FC3F}" srcOrd="1" destOrd="0" presId="urn:microsoft.com/office/officeart/2017/3/layout/DropPinTimeline"/>
    <dgm:cxn modelId="{94E0FFC2-0C0A-4AA0-8BB3-22FD754A11AB}" type="presParOf" srcId="{D17F6467-26FD-4ABB-8999-61CAB2E53DFF}" destId="{45C4A21B-17FA-424D-8485-8839B96FA92D}" srcOrd="2" destOrd="0" presId="urn:microsoft.com/office/officeart/2017/3/layout/DropPinTimeline"/>
    <dgm:cxn modelId="{AFAE0093-4CA4-4263-A338-48A48EB8F689}" type="presParOf" srcId="{45C4A21B-17FA-424D-8485-8839B96FA92D}" destId="{A9B509B3-2B0F-4338-B445-08471C4598AD}" srcOrd="0" destOrd="0" presId="urn:microsoft.com/office/officeart/2017/3/layout/DropPinTimeline"/>
    <dgm:cxn modelId="{60849AB9-7712-48C9-BA05-9DDC65669AFF}" type="presParOf" srcId="{45C4A21B-17FA-424D-8485-8839B96FA92D}" destId="{5C802DD8-0DC8-4D31-8EF7-A225038386DE}" srcOrd="1" destOrd="0" presId="urn:microsoft.com/office/officeart/2017/3/layout/DropPinTimeline"/>
    <dgm:cxn modelId="{3301BCBC-8E79-4C62-979F-D49B667761D0}" type="presParOf" srcId="{5C802DD8-0DC8-4D31-8EF7-A225038386DE}" destId="{CC35503E-0027-43B5-9CDA-CDF4C2476A1A}" srcOrd="0" destOrd="0" presId="urn:microsoft.com/office/officeart/2017/3/layout/DropPinTimeline"/>
    <dgm:cxn modelId="{F283D346-F73A-404A-A006-6BD60E25C869}" type="presParOf" srcId="{5C802DD8-0DC8-4D31-8EF7-A225038386DE}" destId="{B0FF2870-2579-4789-97BD-155FAB1074D2}" srcOrd="1" destOrd="0" presId="urn:microsoft.com/office/officeart/2017/3/layout/DropPinTimeline"/>
    <dgm:cxn modelId="{4F99E015-8863-4BF5-A238-A609E3FFDAB2}" type="presParOf" srcId="{45C4A21B-17FA-424D-8485-8839B96FA92D}" destId="{E6F789AC-7881-4664-A637-705922418CA9}" srcOrd="2" destOrd="0" presId="urn:microsoft.com/office/officeart/2017/3/layout/DropPinTimeline"/>
    <dgm:cxn modelId="{DC816755-67E5-49DF-8388-CA6029BF8EB5}" type="presParOf" srcId="{45C4A21B-17FA-424D-8485-8839B96FA92D}" destId="{F96D2CDA-6E72-4C28-B329-AE473295A760}" srcOrd="3" destOrd="0" presId="urn:microsoft.com/office/officeart/2017/3/layout/DropPinTimeline"/>
    <dgm:cxn modelId="{12585437-9452-4BC3-A6CF-311DA5742D7C}" type="presParOf" srcId="{45C4A21B-17FA-424D-8485-8839B96FA92D}" destId="{A272BBEC-3832-4C95-BBB4-64BA07D2F83F}" srcOrd="4" destOrd="0" presId="urn:microsoft.com/office/officeart/2017/3/layout/DropPinTimeline"/>
    <dgm:cxn modelId="{00AF6096-8BFE-42E5-B2F5-1C8DB80AA87F}" type="presParOf" srcId="{45C4A21B-17FA-424D-8485-8839B96FA92D}" destId="{6172B6C3-A14F-488A-966F-802ED8D32A94}" srcOrd="5" destOrd="0" presId="urn:microsoft.com/office/officeart/2017/3/layout/DropPinTimeline"/>
    <dgm:cxn modelId="{C38CB977-AF07-479B-A5C6-2DF580E70521}" type="presParOf" srcId="{D17F6467-26FD-4ABB-8999-61CAB2E53DFF}" destId="{729F6BBD-864E-4D5B-988D-44669ADA82F0}" srcOrd="3" destOrd="0" presId="urn:microsoft.com/office/officeart/2017/3/layout/DropPinTimeline"/>
    <dgm:cxn modelId="{9CCBEAFA-B963-44D3-8AC7-9B79DC103F05}" type="presParOf" srcId="{D17F6467-26FD-4ABB-8999-61CAB2E53DFF}" destId="{10D6DD9D-1520-4313-9BAF-73054C3489AE}" srcOrd="4" destOrd="0" presId="urn:microsoft.com/office/officeart/2017/3/layout/DropPinTimeline"/>
    <dgm:cxn modelId="{F5E60BAC-2FAD-4830-981D-69C3D57F43AD}" type="presParOf" srcId="{10D6DD9D-1520-4313-9BAF-73054C3489AE}" destId="{99427CC4-4E0D-4DCC-946C-3B1AF039BAAF}" srcOrd="0" destOrd="0" presId="urn:microsoft.com/office/officeart/2017/3/layout/DropPinTimeline"/>
    <dgm:cxn modelId="{2E28884F-8937-4642-A5D7-51BD1EEECBDA}" type="presParOf" srcId="{10D6DD9D-1520-4313-9BAF-73054C3489AE}" destId="{870AE043-17B3-483D-A383-1BBCBC1BB136}" srcOrd="1" destOrd="0" presId="urn:microsoft.com/office/officeart/2017/3/layout/DropPinTimeline"/>
    <dgm:cxn modelId="{C0FD1BB7-2C20-4E8C-9376-54B2D96ACFB7}" type="presParOf" srcId="{870AE043-17B3-483D-A383-1BBCBC1BB136}" destId="{037C9AC1-AD9F-4583-BDED-E92066CB8DA1}" srcOrd="0" destOrd="0" presId="urn:microsoft.com/office/officeart/2017/3/layout/DropPinTimeline"/>
    <dgm:cxn modelId="{60950C3A-B45D-43D2-B8A7-EEF3AE10D7D2}" type="presParOf" srcId="{870AE043-17B3-483D-A383-1BBCBC1BB136}" destId="{DB903CAE-40B3-4B14-9645-46E4942E03A2}" srcOrd="1" destOrd="0" presId="urn:microsoft.com/office/officeart/2017/3/layout/DropPinTimeline"/>
    <dgm:cxn modelId="{05056812-467F-4461-8D5F-73C4FE99AE7D}" type="presParOf" srcId="{10D6DD9D-1520-4313-9BAF-73054C3489AE}" destId="{E0321349-40EF-4174-BD12-74092285A55F}" srcOrd="2" destOrd="0" presId="urn:microsoft.com/office/officeart/2017/3/layout/DropPinTimeline"/>
    <dgm:cxn modelId="{37D41580-32E2-4951-B061-66C66E7B33C5}" type="presParOf" srcId="{10D6DD9D-1520-4313-9BAF-73054C3489AE}" destId="{D2D2B748-9946-41FC-B44B-5B79A293883B}" srcOrd="3" destOrd="0" presId="urn:microsoft.com/office/officeart/2017/3/layout/DropPinTimeline"/>
    <dgm:cxn modelId="{8BB5804C-09D2-4E02-BA8B-410469575D11}" type="presParOf" srcId="{10D6DD9D-1520-4313-9BAF-73054C3489AE}" destId="{8B491B92-081C-4874-BD52-8E1EF2EBB3D5}" srcOrd="4" destOrd="0" presId="urn:microsoft.com/office/officeart/2017/3/layout/DropPinTimeline"/>
    <dgm:cxn modelId="{40202842-D533-48A4-9619-1D503A684DF5}" type="presParOf" srcId="{10D6DD9D-1520-4313-9BAF-73054C3489AE}" destId="{BF7A4B4E-1B6D-4626-BD90-BD80562ECB7F}" srcOrd="5" destOrd="0" presId="urn:microsoft.com/office/officeart/2017/3/layout/DropPinTimeline"/>
    <dgm:cxn modelId="{40752ED3-A68E-4013-9DB7-4970AB77C946}" type="presParOf" srcId="{D17F6467-26FD-4ABB-8999-61CAB2E53DFF}" destId="{D653D6FE-CDAD-4DCA-935B-BE44A775D1A2}" srcOrd="5" destOrd="0" presId="urn:microsoft.com/office/officeart/2017/3/layout/DropPinTimeline"/>
    <dgm:cxn modelId="{D0FCD726-C54F-4E28-9E55-ED4069205A87}" type="presParOf" srcId="{D17F6467-26FD-4ABB-8999-61CAB2E53DFF}" destId="{0BCD0D1E-C451-4E33-9DAD-C435FDBF3F97}" srcOrd="6" destOrd="0" presId="urn:microsoft.com/office/officeart/2017/3/layout/DropPinTimeline"/>
    <dgm:cxn modelId="{1B616ED2-1296-4BB8-A065-DDBEE714A1C2}" type="presParOf" srcId="{0BCD0D1E-C451-4E33-9DAD-C435FDBF3F97}" destId="{F316AA08-87BA-4E9B-8609-79B406849BF4}" srcOrd="0" destOrd="0" presId="urn:microsoft.com/office/officeart/2017/3/layout/DropPinTimeline"/>
    <dgm:cxn modelId="{112036DB-B9D5-4DE9-AB30-19012D8437DB}" type="presParOf" srcId="{0BCD0D1E-C451-4E33-9DAD-C435FDBF3F97}" destId="{0EFBD198-8359-40AB-B009-27CFD3DE32DA}" srcOrd="1" destOrd="0" presId="urn:microsoft.com/office/officeart/2017/3/layout/DropPinTimeline"/>
    <dgm:cxn modelId="{A8527D70-5963-403E-99E6-DC172627C3ED}" type="presParOf" srcId="{0EFBD198-8359-40AB-B009-27CFD3DE32DA}" destId="{1A8A7CBD-16B0-4C34-83CF-1D0CC741DED3}" srcOrd="0" destOrd="0" presId="urn:microsoft.com/office/officeart/2017/3/layout/DropPinTimeline"/>
    <dgm:cxn modelId="{20DCE57B-BD86-49DB-A0E4-1AA0B514CBEC}" type="presParOf" srcId="{0EFBD198-8359-40AB-B009-27CFD3DE32DA}" destId="{80AF45B2-65A4-49A1-99A4-458C55B4A7E8}" srcOrd="1" destOrd="0" presId="urn:microsoft.com/office/officeart/2017/3/layout/DropPinTimeline"/>
    <dgm:cxn modelId="{51A1A04A-BA45-4CA7-A613-533ED3A4BA49}" type="presParOf" srcId="{0BCD0D1E-C451-4E33-9DAD-C435FDBF3F97}" destId="{7992B588-B53B-4941-B970-265A0BFE2F86}" srcOrd="2" destOrd="0" presId="urn:microsoft.com/office/officeart/2017/3/layout/DropPinTimeline"/>
    <dgm:cxn modelId="{648731B8-3C5F-44A8-BB2D-2EA7858978D9}" type="presParOf" srcId="{0BCD0D1E-C451-4E33-9DAD-C435FDBF3F97}" destId="{2A4C1042-E8BD-4B01-984F-91759FD201B8}" srcOrd="3" destOrd="0" presId="urn:microsoft.com/office/officeart/2017/3/layout/DropPinTimeline"/>
    <dgm:cxn modelId="{9E4F1FC5-1F56-4C4F-BC1C-5B745F129BC5}" type="presParOf" srcId="{0BCD0D1E-C451-4E33-9DAD-C435FDBF3F97}" destId="{26379E45-5777-418E-A4F4-EAC9F080B1E0}" srcOrd="4" destOrd="0" presId="urn:microsoft.com/office/officeart/2017/3/layout/DropPinTimeline"/>
    <dgm:cxn modelId="{89AA107F-FE1B-4D7C-8CA4-387A335C1A4E}" type="presParOf" srcId="{0BCD0D1E-C451-4E33-9DAD-C435FDBF3F97}" destId="{C23CE228-1E57-4CDE-A60A-572B85B9B091}" srcOrd="5" destOrd="0" presId="urn:microsoft.com/office/officeart/2017/3/layout/DropPinTimeline"/>
    <dgm:cxn modelId="{08E810B4-7805-4389-BC4C-48493DDF7E16}" type="presParOf" srcId="{D17F6467-26FD-4ABB-8999-61CAB2E53DFF}" destId="{53276032-8625-4A44-91AC-E27ACA927F7E}" srcOrd="7" destOrd="0" presId="urn:microsoft.com/office/officeart/2017/3/layout/DropPinTimeline"/>
    <dgm:cxn modelId="{DF60BE77-6E83-4BC7-A497-FD97F1175168}" type="presParOf" srcId="{D17F6467-26FD-4ABB-8999-61CAB2E53DFF}" destId="{841FC40B-65BC-4945-9E01-4AFCACF57341}" srcOrd="8" destOrd="0" presId="urn:microsoft.com/office/officeart/2017/3/layout/DropPinTimeline"/>
    <dgm:cxn modelId="{27DD460F-9E2F-4D10-8490-1A1CD8B457DE}" type="presParOf" srcId="{841FC40B-65BC-4945-9E01-4AFCACF57341}" destId="{B58F3F0E-696B-42CF-8965-4325B30C7300}" srcOrd="0" destOrd="0" presId="urn:microsoft.com/office/officeart/2017/3/layout/DropPinTimeline"/>
    <dgm:cxn modelId="{CFAD9FAA-0CE7-47F0-89D2-97010917173F}" type="presParOf" srcId="{841FC40B-65BC-4945-9E01-4AFCACF57341}" destId="{A69E8034-3F10-417C-AB1E-35AE8A14EE4B}" srcOrd="1" destOrd="0" presId="urn:microsoft.com/office/officeart/2017/3/layout/DropPinTimeline"/>
    <dgm:cxn modelId="{13AD55D3-9B8A-4D9F-AA0E-4794FF72B6EE}" type="presParOf" srcId="{A69E8034-3F10-417C-AB1E-35AE8A14EE4B}" destId="{06AA5DE1-8C3A-4329-AA5F-008BE6ECD87A}" srcOrd="0" destOrd="0" presId="urn:microsoft.com/office/officeart/2017/3/layout/DropPinTimeline"/>
    <dgm:cxn modelId="{5D980A86-470D-46CC-96C1-80B94CDD8CC1}" type="presParOf" srcId="{A69E8034-3F10-417C-AB1E-35AE8A14EE4B}" destId="{2945FE97-F8EB-43F8-95AF-894F6E9C9BC4}" srcOrd="1" destOrd="0" presId="urn:microsoft.com/office/officeart/2017/3/layout/DropPinTimeline"/>
    <dgm:cxn modelId="{65D9C972-6542-4743-BEEA-81E6E559027A}" type="presParOf" srcId="{841FC40B-65BC-4945-9E01-4AFCACF57341}" destId="{0F0BA487-2DBC-4B9A-94A0-303EC784C0B5}" srcOrd="2" destOrd="0" presId="urn:microsoft.com/office/officeart/2017/3/layout/DropPinTimeline"/>
    <dgm:cxn modelId="{8B28B4A6-6E79-46A1-94EA-8E853ACBA67C}" type="presParOf" srcId="{841FC40B-65BC-4945-9E01-4AFCACF57341}" destId="{D76A9A17-40CB-4DE3-A4EB-2C3D5500E470}" srcOrd="3" destOrd="0" presId="urn:microsoft.com/office/officeart/2017/3/layout/DropPinTimeline"/>
    <dgm:cxn modelId="{97BC7038-D752-45FB-B51E-48D32E955D75}" type="presParOf" srcId="{841FC40B-65BC-4945-9E01-4AFCACF57341}" destId="{E97B630B-FD97-4142-A996-D83B646BC56F}" srcOrd="4" destOrd="0" presId="urn:microsoft.com/office/officeart/2017/3/layout/DropPinTimeline"/>
    <dgm:cxn modelId="{CF249DE2-9C5A-4B9F-8008-F18806DEBD28}" type="presParOf" srcId="{841FC40B-65BC-4945-9E01-4AFCACF57341}" destId="{73D53E1D-CAFD-4AA5-80AE-FE43738DF9AE}" srcOrd="5" destOrd="0" presId="urn:microsoft.com/office/officeart/2017/3/layout/DropPinTimeline"/>
    <dgm:cxn modelId="{76433D17-3C49-4C0B-A2C0-5E71586B928B}" type="presParOf" srcId="{D17F6467-26FD-4ABB-8999-61CAB2E53DFF}" destId="{5072DF30-7D45-487B-A3D5-7D0164428A59}" srcOrd="9" destOrd="0" presId="urn:microsoft.com/office/officeart/2017/3/layout/DropPinTimeline"/>
    <dgm:cxn modelId="{62C1A8B5-8D96-4C8B-8EA6-0A924D067E32}" type="presParOf" srcId="{D17F6467-26FD-4ABB-8999-61CAB2E53DFF}" destId="{6092D80C-5E67-4400-987D-23AEF48C9CA7}" srcOrd="10" destOrd="0" presId="urn:microsoft.com/office/officeart/2017/3/layout/DropPinTimeline"/>
    <dgm:cxn modelId="{AA161952-18F4-43C2-AD7A-E88EA6794905}" type="presParOf" srcId="{6092D80C-5E67-4400-987D-23AEF48C9CA7}" destId="{82C6A59A-E6C0-4837-B7FC-39D31C372019}" srcOrd="0" destOrd="0" presId="urn:microsoft.com/office/officeart/2017/3/layout/DropPinTimeline"/>
    <dgm:cxn modelId="{D1631245-FEC3-49D0-8DE8-7158240F2097}" type="presParOf" srcId="{6092D80C-5E67-4400-987D-23AEF48C9CA7}" destId="{D913E8E1-2FF2-4A7C-9BD4-B0B3F152E1DB}" srcOrd="1" destOrd="0" presId="urn:microsoft.com/office/officeart/2017/3/layout/DropPinTimeline"/>
    <dgm:cxn modelId="{FDA61E14-060B-490E-965E-24D8B0BD30CD}" type="presParOf" srcId="{D913E8E1-2FF2-4A7C-9BD4-B0B3F152E1DB}" destId="{E5659194-F2F9-4A4D-9E3F-838C8A1A21BC}" srcOrd="0" destOrd="0" presId="urn:microsoft.com/office/officeart/2017/3/layout/DropPinTimeline"/>
    <dgm:cxn modelId="{7043CA21-E324-4B8D-932E-0B85AC14079A}" type="presParOf" srcId="{D913E8E1-2FF2-4A7C-9BD4-B0B3F152E1DB}" destId="{DD91F483-225E-4F50-830B-1F930366309F}" srcOrd="1" destOrd="0" presId="urn:microsoft.com/office/officeart/2017/3/layout/DropPinTimeline"/>
    <dgm:cxn modelId="{A529248A-27E2-4F95-9028-1FA5774E3AED}" type="presParOf" srcId="{6092D80C-5E67-4400-987D-23AEF48C9CA7}" destId="{09274D12-5523-45A8-8612-B8C45467BF20}" srcOrd="2" destOrd="0" presId="urn:microsoft.com/office/officeart/2017/3/layout/DropPinTimeline"/>
    <dgm:cxn modelId="{431E1F63-1D43-4854-B511-A67125C5B9F1}" type="presParOf" srcId="{6092D80C-5E67-4400-987D-23AEF48C9CA7}" destId="{798A00BB-A781-493E-B429-588FB40AFB1B}" srcOrd="3" destOrd="0" presId="urn:microsoft.com/office/officeart/2017/3/layout/DropPinTimeline"/>
    <dgm:cxn modelId="{3B7896AC-8C0D-4F60-A2AD-97B69721A340}" type="presParOf" srcId="{6092D80C-5E67-4400-987D-23AEF48C9CA7}" destId="{EBFE4A8B-8FD5-432E-8FD8-9D937D0F3A1F}" srcOrd="4" destOrd="0" presId="urn:microsoft.com/office/officeart/2017/3/layout/DropPinTimeline"/>
    <dgm:cxn modelId="{421F7C6B-A5D6-4B40-9E29-572A66CBE342}" type="presParOf" srcId="{6092D80C-5E67-4400-987D-23AEF48C9CA7}" destId="{78C8434C-0045-4B30-AB72-AB2449E8E7C6}" srcOrd="5" destOrd="0" presId="urn:microsoft.com/office/officeart/2017/3/layout/DropPinTimeline"/>
    <dgm:cxn modelId="{16CC46AA-7D2F-43AA-A331-272D0BE0ECC0}" type="presParOf" srcId="{D17F6467-26FD-4ABB-8999-61CAB2E53DFF}" destId="{D4FCBBD0-D0EE-4503-ADE2-72C9CD8D36FE}" srcOrd="11" destOrd="0" presId="urn:microsoft.com/office/officeart/2017/3/layout/DropPinTimeline"/>
    <dgm:cxn modelId="{324E5633-3A56-4FEC-9B18-A2CB6399FF94}" type="presParOf" srcId="{D17F6467-26FD-4ABB-8999-61CAB2E53DFF}" destId="{5C25BC02-6DFB-4E76-8346-7028EB608EF5}" srcOrd="12" destOrd="0" presId="urn:microsoft.com/office/officeart/2017/3/layout/DropPinTimeline"/>
    <dgm:cxn modelId="{1DE1DC84-7FA7-46F5-AA39-B0E096404B78}" type="presParOf" srcId="{5C25BC02-6DFB-4E76-8346-7028EB608EF5}" destId="{BC60F19A-6865-47E9-A56D-C448B2982477}" srcOrd="0" destOrd="0" presId="urn:microsoft.com/office/officeart/2017/3/layout/DropPinTimeline"/>
    <dgm:cxn modelId="{3742B2DF-7F6B-4BF9-B3A0-AE8BCADE7EB7}" type="presParOf" srcId="{5C25BC02-6DFB-4E76-8346-7028EB608EF5}" destId="{53BBF131-9B46-4101-94F0-0184192FE71A}" srcOrd="1" destOrd="0" presId="urn:microsoft.com/office/officeart/2017/3/layout/DropPinTimeline"/>
    <dgm:cxn modelId="{C809EB53-3BD8-4072-B3F2-3B4784495BFD}" type="presParOf" srcId="{53BBF131-9B46-4101-94F0-0184192FE71A}" destId="{99F2FEE0-C6C1-4C73-AD39-ADF200BFD7B2}" srcOrd="0" destOrd="0" presId="urn:microsoft.com/office/officeart/2017/3/layout/DropPinTimeline"/>
    <dgm:cxn modelId="{B5524554-F6AA-46D9-8F84-689A3C95CCC2}" type="presParOf" srcId="{53BBF131-9B46-4101-94F0-0184192FE71A}" destId="{7CF82AE2-0598-4826-8CC0-7E57BD1995AF}" srcOrd="1" destOrd="0" presId="urn:microsoft.com/office/officeart/2017/3/layout/DropPinTimeline"/>
    <dgm:cxn modelId="{1D5FB734-E9D4-43C9-8F4C-EBFF89DBEBA7}" type="presParOf" srcId="{5C25BC02-6DFB-4E76-8346-7028EB608EF5}" destId="{94A337E8-9CE3-497D-B789-15ED6FEB6554}" srcOrd="2" destOrd="0" presId="urn:microsoft.com/office/officeart/2017/3/layout/DropPinTimeline"/>
    <dgm:cxn modelId="{44080B2A-2EEC-4E81-844B-486B0E847ADB}" type="presParOf" srcId="{5C25BC02-6DFB-4E76-8346-7028EB608EF5}" destId="{87A99456-9E91-4C28-86E2-54966C936769}" srcOrd="3" destOrd="0" presId="urn:microsoft.com/office/officeart/2017/3/layout/DropPinTimeline"/>
    <dgm:cxn modelId="{42D99274-10C5-4E7C-A685-41011DBF0567}" type="presParOf" srcId="{5C25BC02-6DFB-4E76-8346-7028EB608EF5}" destId="{BD4F3D9B-3DF9-410C-8C8B-294A26A1CFF1}" srcOrd="4" destOrd="0" presId="urn:microsoft.com/office/officeart/2017/3/layout/DropPinTimeline"/>
    <dgm:cxn modelId="{B24AA529-0D6B-42C2-98DF-AC317AAC9D13}" type="presParOf" srcId="{5C25BC02-6DFB-4E76-8346-7028EB608EF5}" destId="{A0B51A92-1F1C-4F36-A6F6-578D9B95F9E0}" srcOrd="5" destOrd="0" presId="urn:microsoft.com/office/officeart/2017/3/layout/DropPinTimeline"/>
    <dgm:cxn modelId="{FC8D50FE-4506-4DD3-BA78-4A52A77951CB}" type="presParOf" srcId="{D17F6467-26FD-4ABB-8999-61CAB2E53DFF}" destId="{E4F6DE82-EDE2-4432-BAE4-DE4B82C863B0}" srcOrd="13" destOrd="0" presId="urn:microsoft.com/office/officeart/2017/3/layout/DropPinTimeline"/>
    <dgm:cxn modelId="{A65FB135-11E3-4D28-AB05-8C16D40BE070}" type="presParOf" srcId="{D17F6467-26FD-4ABB-8999-61CAB2E53DFF}" destId="{2FA2872B-B8A0-42EE-B8CD-03F593718BEC}" srcOrd="14" destOrd="0" presId="urn:microsoft.com/office/officeart/2017/3/layout/DropPinTimeline"/>
    <dgm:cxn modelId="{4A76F819-1200-4754-BB72-5521304B2329}" type="presParOf" srcId="{2FA2872B-B8A0-42EE-B8CD-03F593718BEC}" destId="{26E71447-BFFF-4123-B2FB-5CE42E36D2F4}" srcOrd="0" destOrd="0" presId="urn:microsoft.com/office/officeart/2017/3/layout/DropPinTimeline"/>
    <dgm:cxn modelId="{B61E3215-1441-45EC-93F4-233BA48F81F4}" type="presParOf" srcId="{2FA2872B-B8A0-42EE-B8CD-03F593718BEC}" destId="{C36BD2C3-0B73-4EE6-8133-CCE679AF79FC}" srcOrd="1" destOrd="0" presId="urn:microsoft.com/office/officeart/2017/3/layout/DropPinTimeline"/>
    <dgm:cxn modelId="{8289F6C4-2ED7-4283-92CF-2F132B45D209}" type="presParOf" srcId="{C36BD2C3-0B73-4EE6-8133-CCE679AF79FC}" destId="{1E8F8577-B1FC-4113-B8A5-25B899A425B3}" srcOrd="0" destOrd="0" presId="urn:microsoft.com/office/officeart/2017/3/layout/DropPinTimeline"/>
    <dgm:cxn modelId="{F3AA5DCF-1DBA-4891-8120-26C7B5E9CA44}" type="presParOf" srcId="{C36BD2C3-0B73-4EE6-8133-CCE679AF79FC}" destId="{CA2BF0DE-549A-4674-BBFB-A3B53B26C127}" srcOrd="1" destOrd="0" presId="urn:microsoft.com/office/officeart/2017/3/layout/DropPinTimeline"/>
    <dgm:cxn modelId="{EA5E918F-D08A-4D99-91CA-5A9188201566}" type="presParOf" srcId="{2FA2872B-B8A0-42EE-B8CD-03F593718BEC}" destId="{F1CDD42F-928D-4862-A6AE-876B3A34EFA9}" srcOrd="2" destOrd="0" presId="urn:microsoft.com/office/officeart/2017/3/layout/DropPinTimeline"/>
    <dgm:cxn modelId="{23F59EE2-A1E8-4D66-A4B8-AF34193C26CB}" type="presParOf" srcId="{2FA2872B-B8A0-42EE-B8CD-03F593718BEC}" destId="{36ECEC33-5C35-40F2-9250-3014E5E3ADB4}" srcOrd="3" destOrd="0" presId="urn:microsoft.com/office/officeart/2017/3/layout/DropPinTimeline"/>
    <dgm:cxn modelId="{76447A67-C02B-4D83-8000-5CB9C06603E0}" type="presParOf" srcId="{2FA2872B-B8A0-42EE-B8CD-03F593718BEC}" destId="{EF5D0D1A-D6EC-4FFE-ADA8-932F0E59F0FE}" srcOrd="4" destOrd="0" presId="urn:microsoft.com/office/officeart/2017/3/layout/DropPinTimeline"/>
    <dgm:cxn modelId="{3ACEA399-6B06-4459-8CA4-C9955A6B07CA}" type="presParOf" srcId="{2FA2872B-B8A0-42EE-B8CD-03F593718BEC}" destId="{3152AC70-4033-4366-B18D-0BC81B9B639C}" srcOrd="5" destOrd="0" presId="urn:microsoft.com/office/officeart/2017/3/layout/DropPinTimeline"/>
    <dgm:cxn modelId="{A956AB2E-DD84-489D-A07D-23C437957F94}" type="presParOf" srcId="{D17F6467-26FD-4ABB-8999-61CAB2E53DFF}" destId="{B25F8FAB-65ED-4B13-AEAF-5EA9F3E81021}" srcOrd="15" destOrd="0" presId="urn:microsoft.com/office/officeart/2017/3/layout/DropPinTimeline"/>
    <dgm:cxn modelId="{569AFFE1-BE6D-4E16-941E-3180AECBB43B}" type="presParOf" srcId="{D17F6467-26FD-4ABB-8999-61CAB2E53DFF}" destId="{61FC30C9-85E7-4236-A506-308CEA0A669E}" srcOrd="16" destOrd="0" presId="urn:microsoft.com/office/officeart/2017/3/layout/DropPinTimeline"/>
    <dgm:cxn modelId="{CEC6E2E0-4C8D-459F-BB44-DBF00B05C326}" type="presParOf" srcId="{61FC30C9-85E7-4236-A506-308CEA0A669E}" destId="{D248A0CA-D393-486C-A003-A5E22D23EC54}" srcOrd="0" destOrd="0" presId="urn:microsoft.com/office/officeart/2017/3/layout/DropPinTimeline"/>
    <dgm:cxn modelId="{F100163B-95B6-42E3-AF17-F9CDCD07C50D}" type="presParOf" srcId="{61FC30C9-85E7-4236-A506-308CEA0A669E}" destId="{418AFDFF-6BBE-449F-B710-1F8B755617F9}" srcOrd="1" destOrd="0" presId="urn:microsoft.com/office/officeart/2017/3/layout/DropPinTimeline"/>
    <dgm:cxn modelId="{BE10DBF0-5952-46D3-ACB7-D7A239C2E4B6}" type="presParOf" srcId="{418AFDFF-6BBE-449F-B710-1F8B755617F9}" destId="{65DC795E-7718-4754-95BB-E1531835B737}" srcOrd="0" destOrd="0" presId="urn:microsoft.com/office/officeart/2017/3/layout/DropPinTimeline"/>
    <dgm:cxn modelId="{AB040D22-D786-4B68-A6F3-DC28431515B6}" type="presParOf" srcId="{418AFDFF-6BBE-449F-B710-1F8B755617F9}" destId="{7B5D22B7-4A05-4A4E-92E8-3D06114F3705}" srcOrd="1" destOrd="0" presId="urn:microsoft.com/office/officeart/2017/3/layout/DropPinTimeline"/>
    <dgm:cxn modelId="{54CC107C-8993-4773-AF3F-C8E6487F0F1A}" type="presParOf" srcId="{61FC30C9-85E7-4236-A506-308CEA0A669E}" destId="{6B027D11-9089-4651-AE89-A04C919CC869}" srcOrd="2" destOrd="0" presId="urn:microsoft.com/office/officeart/2017/3/layout/DropPinTimeline"/>
    <dgm:cxn modelId="{0D586277-5B01-47D4-89E2-64A1A3B8B58F}" type="presParOf" srcId="{61FC30C9-85E7-4236-A506-308CEA0A669E}" destId="{73F03724-750D-4ECE-A7A1-87BB8EB5B422}" srcOrd="3" destOrd="0" presId="urn:microsoft.com/office/officeart/2017/3/layout/DropPinTimeline"/>
    <dgm:cxn modelId="{DC12515D-C1C3-4CCD-A67B-0438569FA759}" type="presParOf" srcId="{61FC30C9-85E7-4236-A506-308CEA0A669E}" destId="{6C2703E1-37F4-488F-A018-DBC951B6D5D6}" srcOrd="4" destOrd="0" presId="urn:microsoft.com/office/officeart/2017/3/layout/DropPinTimeline"/>
    <dgm:cxn modelId="{1C1A42B0-8FF9-49E9-8CAD-373ABE79800B}" type="presParOf" srcId="{61FC30C9-85E7-4236-A506-308CEA0A669E}" destId="{0D03F3AD-D3E6-4EEE-9179-D846FE12B8FC}" srcOrd="5" destOrd="0" presId="urn:microsoft.com/office/officeart/2017/3/layout/DropPinTimeline"/>
    <dgm:cxn modelId="{BDAB7F5D-34F8-481F-995A-1E21EC288B45}" type="presParOf" srcId="{D17F6467-26FD-4ABB-8999-61CAB2E53DFF}" destId="{7EE63AC9-A401-4587-A45B-43D74A67FCBA}" srcOrd="17" destOrd="0" presId="urn:microsoft.com/office/officeart/2017/3/layout/DropPinTimeline"/>
    <dgm:cxn modelId="{0F0A98E4-CF7D-4C1D-A372-2FB9E7AF510C}" type="presParOf" srcId="{D17F6467-26FD-4ABB-8999-61CAB2E53DFF}" destId="{A5E56E4A-FF8F-4E68-B0F6-2741E81774FD}" srcOrd="18" destOrd="0" presId="urn:microsoft.com/office/officeart/2017/3/layout/DropPinTimeline"/>
    <dgm:cxn modelId="{C96A1650-F63A-4B8F-A24F-2B405FCEE5F8}" type="presParOf" srcId="{A5E56E4A-FF8F-4E68-B0F6-2741E81774FD}" destId="{3252E053-53DB-4923-AA8F-DF87A93C5A14}" srcOrd="0" destOrd="0" presId="urn:microsoft.com/office/officeart/2017/3/layout/DropPinTimeline"/>
    <dgm:cxn modelId="{5B6D5E98-060E-4BF5-A3D1-58EE443FD2BE}" type="presParOf" srcId="{A5E56E4A-FF8F-4E68-B0F6-2741E81774FD}" destId="{24564D48-7A31-4579-91AC-7C9CF1262563}" srcOrd="1" destOrd="0" presId="urn:microsoft.com/office/officeart/2017/3/layout/DropPinTimeline"/>
    <dgm:cxn modelId="{1D9E9D88-155F-44E2-8E5F-DEE83D80E3C9}" type="presParOf" srcId="{24564D48-7A31-4579-91AC-7C9CF1262563}" destId="{7132F19B-5D94-4810-A8B2-60BBDF11CC89}" srcOrd="0" destOrd="0" presId="urn:microsoft.com/office/officeart/2017/3/layout/DropPinTimeline"/>
    <dgm:cxn modelId="{AD856E79-8958-43D6-A2C8-618BE7E4E271}" type="presParOf" srcId="{24564D48-7A31-4579-91AC-7C9CF1262563}" destId="{D5CD306C-78EC-4AE0-BF3A-C7955408B315}" srcOrd="1" destOrd="0" presId="urn:microsoft.com/office/officeart/2017/3/layout/DropPinTimeline"/>
    <dgm:cxn modelId="{4D59DD94-6F1A-48A1-A962-DD172499BBB1}" type="presParOf" srcId="{A5E56E4A-FF8F-4E68-B0F6-2741E81774FD}" destId="{DE037BB1-7992-4554-BE0D-A284136E80C6}" srcOrd="2" destOrd="0" presId="urn:microsoft.com/office/officeart/2017/3/layout/DropPinTimeline"/>
    <dgm:cxn modelId="{E122C625-D9F2-46B7-B633-8C9920917718}" type="presParOf" srcId="{A5E56E4A-FF8F-4E68-B0F6-2741E81774FD}" destId="{006B2366-9316-4179-83A1-09130052084E}" srcOrd="3" destOrd="0" presId="urn:microsoft.com/office/officeart/2017/3/layout/DropPinTimeline"/>
    <dgm:cxn modelId="{4D18B611-81E2-493B-B985-0487F17AE803}" type="presParOf" srcId="{A5E56E4A-FF8F-4E68-B0F6-2741E81774FD}" destId="{148C11C8-4A77-4A54-8A9C-56B40828802C}" srcOrd="4" destOrd="0" presId="urn:microsoft.com/office/officeart/2017/3/layout/DropPinTimeline"/>
    <dgm:cxn modelId="{454093FD-2A73-44AF-8AD0-B4469B451468}" type="presParOf" srcId="{A5E56E4A-FF8F-4E68-B0F6-2741E81774FD}" destId="{7D0FFC9D-8E96-4ABD-A751-47AABDA6057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5D486-AC06-4A4A-B63E-13BEE0E53EF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F59D2CE-7C5F-4EBF-8326-1B065914CBD4}">
      <dgm:prSet phldr="0"/>
      <dgm:spPr/>
      <dgm:t>
        <a:bodyPr/>
        <a:lstStyle/>
        <a:p>
          <a:pPr rtl="0"/>
          <a:r>
            <a:rPr lang="it-IT" sz="1600" dirty="0">
              <a:latin typeface="Verdana"/>
              <a:ea typeface="Verdana"/>
            </a:rPr>
            <a:t>COMPETENZE DI CITTADINANZA ?</a:t>
          </a:r>
        </a:p>
      </dgm:t>
    </dgm:pt>
    <dgm:pt modelId="{FF139F4B-DB7E-4581-A49F-9A0CA30B2E1B}" type="parTrans" cxnId="{054F1F76-F8BF-4664-B269-6E6BF246B50C}">
      <dgm:prSet/>
      <dgm:spPr/>
    </dgm:pt>
    <dgm:pt modelId="{3EABF31B-E802-4E90-ABCA-DD43B53D44FD}" type="sibTrans" cxnId="{054F1F76-F8BF-4664-B269-6E6BF246B50C}">
      <dgm:prSet/>
      <dgm:spPr/>
    </dgm:pt>
    <dgm:pt modelId="{86A38163-9072-47CB-B77A-B1BFEE29D1DC}">
      <dgm:prSet phldr="0" custT="1"/>
      <dgm:spPr/>
      <dgm:t>
        <a:bodyPr/>
        <a:lstStyle/>
        <a:p>
          <a:pPr rtl="0"/>
          <a:r>
            <a:rPr lang="it-IT" sz="1200" dirty="0">
              <a:latin typeface="Verdana"/>
              <a:ea typeface="Verdana"/>
            </a:rPr>
            <a:t>COMPETENZE     LLGG - 2015</a:t>
          </a:r>
        </a:p>
      </dgm:t>
    </dgm:pt>
    <dgm:pt modelId="{D4A665A3-AEB9-4188-8139-A3B3E947815C}" type="parTrans" cxnId="{45D52B54-70D9-4E5E-B186-5B6AE6D872F7}">
      <dgm:prSet/>
      <dgm:spPr/>
    </dgm:pt>
    <dgm:pt modelId="{9CE419A2-B448-4888-BA90-19B76E8FE785}" type="sibTrans" cxnId="{45D52B54-70D9-4E5E-B186-5B6AE6D872F7}">
      <dgm:prSet/>
      <dgm:spPr/>
    </dgm:pt>
    <dgm:pt modelId="{95D73678-2E96-4844-99BA-C31D883DEE10}">
      <dgm:prSet phldr="0"/>
      <dgm:spPr/>
      <dgm:t>
        <a:bodyPr/>
        <a:lstStyle/>
        <a:p>
          <a:pPr rtl="0"/>
          <a:r>
            <a:rPr lang="it-IT" sz="1600" dirty="0">
              <a:latin typeface="Verdana"/>
              <a:ea typeface="Verdana"/>
            </a:rPr>
            <a:t>EVIDENZE ORIENTATIVE</a:t>
          </a:r>
        </a:p>
      </dgm:t>
    </dgm:pt>
    <dgm:pt modelId="{861E5014-798B-44A5-B992-89144100C0A3}" type="parTrans" cxnId="{0113513A-0254-4878-BEDE-C7068E612772}">
      <dgm:prSet/>
      <dgm:spPr/>
    </dgm:pt>
    <dgm:pt modelId="{0B04B50B-6BB1-4EFF-851E-CD72C0A8A5E8}" type="sibTrans" cxnId="{0113513A-0254-4878-BEDE-C7068E612772}">
      <dgm:prSet/>
      <dgm:spPr/>
    </dgm:pt>
    <dgm:pt modelId="{750D48D4-5BD2-4BC7-AE86-E12231FAFB30}" type="pres">
      <dgm:prSet presAssocID="{FF15D486-AC06-4A4A-B63E-13BEE0E53EF5}" presName="diagram" presStyleCnt="0">
        <dgm:presLayoutVars>
          <dgm:dir/>
          <dgm:resizeHandles val="exact"/>
        </dgm:presLayoutVars>
      </dgm:prSet>
      <dgm:spPr/>
    </dgm:pt>
    <dgm:pt modelId="{1C5CC859-DA03-4D6E-8721-A8EA6FF59BC3}" type="pres">
      <dgm:prSet presAssocID="{86A38163-9072-47CB-B77A-B1BFEE29D1DC}" presName="arrow" presStyleLbl="node1" presStyleIdx="0" presStyleCnt="3">
        <dgm:presLayoutVars>
          <dgm:bulletEnabled val="1"/>
        </dgm:presLayoutVars>
      </dgm:prSet>
      <dgm:spPr/>
    </dgm:pt>
    <dgm:pt modelId="{B32A2324-BEE0-40C5-9ACC-413B1BB6FBCC}" type="pres">
      <dgm:prSet presAssocID="{95D73678-2E96-4844-99BA-C31D883DEE10}" presName="arrow" presStyleLbl="node1" presStyleIdx="1" presStyleCnt="3">
        <dgm:presLayoutVars>
          <dgm:bulletEnabled val="1"/>
        </dgm:presLayoutVars>
      </dgm:prSet>
      <dgm:spPr/>
    </dgm:pt>
    <dgm:pt modelId="{7D352392-4BE3-4441-A33D-EF6F881ABBE1}" type="pres">
      <dgm:prSet presAssocID="{8F59D2CE-7C5F-4EBF-8326-1B065914CBD4}" presName="arrow" presStyleLbl="node1" presStyleIdx="2" presStyleCnt="3">
        <dgm:presLayoutVars>
          <dgm:bulletEnabled val="1"/>
        </dgm:presLayoutVars>
      </dgm:prSet>
      <dgm:spPr/>
    </dgm:pt>
  </dgm:ptLst>
  <dgm:cxnLst>
    <dgm:cxn modelId="{5CC16300-3CEF-49C8-84A2-3A3717878BA9}" type="presOf" srcId="{95D73678-2E96-4844-99BA-C31D883DEE10}" destId="{B32A2324-BEE0-40C5-9ACC-413B1BB6FBCC}" srcOrd="0" destOrd="0" presId="urn:microsoft.com/office/officeart/2005/8/layout/arrow5"/>
    <dgm:cxn modelId="{0113513A-0254-4878-BEDE-C7068E612772}" srcId="{FF15D486-AC06-4A4A-B63E-13BEE0E53EF5}" destId="{95D73678-2E96-4844-99BA-C31D883DEE10}" srcOrd="1" destOrd="0" parTransId="{861E5014-798B-44A5-B992-89144100C0A3}" sibTransId="{0B04B50B-6BB1-4EFF-851E-CD72C0A8A5E8}"/>
    <dgm:cxn modelId="{E290016B-8E4F-462C-9672-72088320CC7A}" type="presOf" srcId="{86A38163-9072-47CB-B77A-B1BFEE29D1DC}" destId="{1C5CC859-DA03-4D6E-8721-A8EA6FF59BC3}" srcOrd="0" destOrd="0" presId="urn:microsoft.com/office/officeart/2005/8/layout/arrow5"/>
    <dgm:cxn modelId="{45D52B54-70D9-4E5E-B186-5B6AE6D872F7}" srcId="{FF15D486-AC06-4A4A-B63E-13BEE0E53EF5}" destId="{86A38163-9072-47CB-B77A-B1BFEE29D1DC}" srcOrd="0" destOrd="0" parTransId="{D4A665A3-AEB9-4188-8139-A3B3E947815C}" sibTransId="{9CE419A2-B448-4888-BA90-19B76E8FE785}"/>
    <dgm:cxn modelId="{054F1F76-F8BF-4664-B269-6E6BF246B50C}" srcId="{FF15D486-AC06-4A4A-B63E-13BEE0E53EF5}" destId="{8F59D2CE-7C5F-4EBF-8326-1B065914CBD4}" srcOrd="2" destOrd="0" parTransId="{FF139F4B-DB7E-4581-A49F-9A0CA30B2E1B}" sibTransId="{3EABF31B-E802-4E90-ABCA-DD43B53D44FD}"/>
    <dgm:cxn modelId="{AA572A7F-17C5-4C3D-A306-68B0E433623C}" type="presOf" srcId="{FF15D486-AC06-4A4A-B63E-13BEE0E53EF5}" destId="{750D48D4-5BD2-4BC7-AE86-E12231FAFB30}" srcOrd="0" destOrd="0" presId="urn:microsoft.com/office/officeart/2005/8/layout/arrow5"/>
    <dgm:cxn modelId="{7C639BB2-EADD-4E59-87DC-4EA746580FB7}" type="presOf" srcId="{8F59D2CE-7C5F-4EBF-8326-1B065914CBD4}" destId="{7D352392-4BE3-4441-A33D-EF6F881ABBE1}" srcOrd="0" destOrd="0" presId="urn:microsoft.com/office/officeart/2005/8/layout/arrow5"/>
    <dgm:cxn modelId="{4DC11778-028E-4983-9051-F10181F09262}" type="presParOf" srcId="{750D48D4-5BD2-4BC7-AE86-E12231FAFB30}" destId="{1C5CC859-DA03-4D6E-8721-A8EA6FF59BC3}" srcOrd="0" destOrd="0" presId="urn:microsoft.com/office/officeart/2005/8/layout/arrow5"/>
    <dgm:cxn modelId="{08C0E8E0-19C8-4F43-9F32-6243AB4BBFEA}" type="presParOf" srcId="{750D48D4-5BD2-4BC7-AE86-E12231FAFB30}" destId="{B32A2324-BEE0-40C5-9ACC-413B1BB6FBCC}" srcOrd="1" destOrd="0" presId="urn:microsoft.com/office/officeart/2005/8/layout/arrow5"/>
    <dgm:cxn modelId="{ACFA8FBF-9554-4C33-82A7-ECF32BC9A563}" type="presParOf" srcId="{750D48D4-5BD2-4BC7-AE86-E12231FAFB30}" destId="{7D352392-4BE3-4441-A33D-EF6F881ABBE1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C7FE-6423-4532-B169-FBFBD5AA09E4}">
      <dsp:nvSpPr>
        <dsp:cNvPr id="0" name=""/>
        <dsp:cNvSpPr/>
      </dsp:nvSpPr>
      <dsp:spPr>
        <a:xfrm rot="5400000">
          <a:off x="1474769" y="617645"/>
          <a:ext cx="964056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BCF4E-CF56-4243-B1AA-DD066D430C90}">
      <dsp:nvSpPr>
        <dsp:cNvPr id="0" name=""/>
        <dsp:cNvSpPr/>
      </dsp:nvSpPr>
      <dsp:spPr>
        <a:xfrm>
          <a:off x="1695323" y="581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eorgia"/>
            </a:rPr>
            <a:t>DI BASE</a:t>
          </a:r>
          <a:endParaRPr lang="en-US" sz="1100" kern="1200" dirty="0"/>
        </a:p>
      </dsp:txBody>
      <dsp:txXfrm>
        <a:off x="1718046" y="23304"/>
        <a:ext cx="1247603" cy="730383"/>
      </dsp:txXfrm>
    </dsp:sp>
    <dsp:sp modelId="{F12C97BA-EB89-4141-8FC0-AEC7C4F707E1}">
      <dsp:nvSpPr>
        <dsp:cNvPr id="0" name=""/>
        <dsp:cNvSpPr/>
      </dsp:nvSpPr>
      <dsp:spPr>
        <a:xfrm rot="5400000">
          <a:off x="1474769" y="1587432"/>
          <a:ext cx="964056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64081-A963-45EC-927F-3ACE22318D48}">
      <dsp:nvSpPr>
        <dsp:cNvPr id="0" name=""/>
        <dsp:cNvSpPr/>
      </dsp:nvSpPr>
      <dsp:spPr>
        <a:xfrm>
          <a:off x="1695323" y="970368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  <a:ea typeface="Calibri"/>
              <a:cs typeface="Calibri"/>
            </a:rPr>
            <a:t>EDUCAZIONE CIVICA</a:t>
          </a:r>
        </a:p>
      </dsp:txBody>
      <dsp:txXfrm>
        <a:off x="1718046" y="993091"/>
        <a:ext cx="1247603" cy="730383"/>
      </dsp:txXfrm>
    </dsp:sp>
    <dsp:sp modelId="{C9F2F0CE-7E64-4268-9406-E29FEFC7B537}">
      <dsp:nvSpPr>
        <dsp:cNvPr id="0" name=""/>
        <dsp:cNvSpPr/>
      </dsp:nvSpPr>
      <dsp:spPr>
        <a:xfrm rot="5400000">
          <a:off x="1474769" y="2557220"/>
          <a:ext cx="964056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F5038-BC3A-4F68-A8E3-CABA4F2B41DD}">
      <dsp:nvSpPr>
        <dsp:cNvPr id="0" name=""/>
        <dsp:cNvSpPr/>
      </dsp:nvSpPr>
      <dsp:spPr>
        <a:xfrm>
          <a:off x="1695323" y="1940156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eorgia"/>
            </a:rPr>
            <a:t>DI ORIENTAMENTO</a:t>
          </a:r>
          <a:endParaRPr lang="en-US" sz="1100" kern="1200" dirty="0"/>
        </a:p>
      </dsp:txBody>
      <dsp:txXfrm>
        <a:off x="1718046" y="1962879"/>
        <a:ext cx="1247603" cy="730383"/>
      </dsp:txXfrm>
    </dsp:sp>
    <dsp:sp modelId="{849EBD77-776A-4857-B26C-C1839496C131}">
      <dsp:nvSpPr>
        <dsp:cNvPr id="0" name=""/>
        <dsp:cNvSpPr/>
      </dsp:nvSpPr>
      <dsp:spPr>
        <a:xfrm>
          <a:off x="1959663" y="3042113"/>
          <a:ext cx="1714025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51414-8A71-48B0-B2AC-CAAD9CB19151}">
      <dsp:nvSpPr>
        <dsp:cNvPr id="0" name=""/>
        <dsp:cNvSpPr/>
      </dsp:nvSpPr>
      <dsp:spPr>
        <a:xfrm>
          <a:off x="1695323" y="2909943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eorgia"/>
            </a:rPr>
            <a:t>TRASVERSALI</a:t>
          </a:r>
          <a:endParaRPr lang="en-US" sz="1100" kern="1200" dirty="0"/>
        </a:p>
      </dsp:txBody>
      <dsp:txXfrm>
        <a:off x="1718046" y="2932666"/>
        <a:ext cx="1247603" cy="730383"/>
      </dsp:txXfrm>
    </dsp:sp>
    <dsp:sp modelId="{99AB8D51-D4EA-4F7E-9893-225A8E02FE3C}">
      <dsp:nvSpPr>
        <dsp:cNvPr id="0" name=""/>
        <dsp:cNvSpPr/>
      </dsp:nvSpPr>
      <dsp:spPr>
        <a:xfrm rot="16200000">
          <a:off x="3194525" y="2557220"/>
          <a:ext cx="964056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FF9FF-918B-4B3E-9D87-4EE8967277E6}">
      <dsp:nvSpPr>
        <dsp:cNvPr id="0" name=""/>
        <dsp:cNvSpPr/>
      </dsp:nvSpPr>
      <dsp:spPr>
        <a:xfrm>
          <a:off x="3415079" y="2909943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eorgia"/>
            </a:rPr>
            <a:t>STEM</a:t>
          </a:r>
          <a:endParaRPr lang="en-US" sz="1100" kern="1200" dirty="0"/>
        </a:p>
      </dsp:txBody>
      <dsp:txXfrm>
        <a:off x="3437802" y="2932666"/>
        <a:ext cx="1247603" cy="730383"/>
      </dsp:txXfrm>
    </dsp:sp>
    <dsp:sp modelId="{9CEC6085-CE1A-482E-8608-537C0C0E829C}">
      <dsp:nvSpPr>
        <dsp:cNvPr id="0" name=""/>
        <dsp:cNvSpPr/>
      </dsp:nvSpPr>
      <dsp:spPr>
        <a:xfrm rot="16200000">
          <a:off x="3194525" y="1587432"/>
          <a:ext cx="964056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BE4F3-C4E1-4DB7-89FD-9145DC228E4B}">
      <dsp:nvSpPr>
        <dsp:cNvPr id="0" name=""/>
        <dsp:cNvSpPr/>
      </dsp:nvSpPr>
      <dsp:spPr>
        <a:xfrm>
          <a:off x="3415079" y="1940156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eorgia"/>
            </a:rPr>
            <a:t>SOSTENIBILITA'</a:t>
          </a:r>
          <a:endParaRPr lang="en-US" sz="1100" kern="1200" dirty="0"/>
        </a:p>
      </dsp:txBody>
      <dsp:txXfrm>
        <a:off x="3437802" y="1962879"/>
        <a:ext cx="1247603" cy="730383"/>
      </dsp:txXfrm>
    </dsp:sp>
    <dsp:sp modelId="{10DF9039-894B-4E86-B155-FAD81E5464CE}">
      <dsp:nvSpPr>
        <dsp:cNvPr id="0" name=""/>
        <dsp:cNvSpPr/>
      </dsp:nvSpPr>
      <dsp:spPr>
        <a:xfrm rot="16200000">
          <a:off x="3194525" y="617645"/>
          <a:ext cx="964056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FB9D9-7B3B-4246-B5A0-9B7FD3D61EB8}">
      <dsp:nvSpPr>
        <dsp:cNvPr id="0" name=""/>
        <dsp:cNvSpPr/>
      </dsp:nvSpPr>
      <dsp:spPr>
        <a:xfrm>
          <a:off x="3415079" y="970368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Georgia"/>
          </a:endParaRPr>
        </a:p>
      </dsp:txBody>
      <dsp:txXfrm>
        <a:off x="3437802" y="993091"/>
        <a:ext cx="1247603" cy="730383"/>
      </dsp:txXfrm>
    </dsp:sp>
    <dsp:sp modelId="{4F4B7326-ADA2-4611-A775-CF9897251790}">
      <dsp:nvSpPr>
        <dsp:cNvPr id="0" name=""/>
        <dsp:cNvSpPr/>
      </dsp:nvSpPr>
      <dsp:spPr>
        <a:xfrm>
          <a:off x="3679419" y="132751"/>
          <a:ext cx="1714025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9E7F1-0449-45EF-8C97-31C602B41188}">
      <dsp:nvSpPr>
        <dsp:cNvPr id="0" name=""/>
        <dsp:cNvSpPr/>
      </dsp:nvSpPr>
      <dsp:spPr>
        <a:xfrm>
          <a:off x="3415079" y="581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eorgia"/>
            </a:rPr>
            <a:t>DI INDIRIZZO</a:t>
          </a:r>
          <a:endParaRPr lang="en-US" sz="1100" kern="1200" dirty="0"/>
        </a:p>
      </dsp:txBody>
      <dsp:txXfrm>
        <a:off x="3437802" y="23304"/>
        <a:ext cx="1247603" cy="730383"/>
      </dsp:txXfrm>
    </dsp:sp>
    <dsp:sp modelId="{1ADAE90C-AC06-41D3-9580-8D7D563B2588}">
      <dsp:nvSpPr>
        <dsp:cNvPr id="0" name=""/>
        <dsp:cNvSpPr/>
      </dsp:nvSpPr>
      <dsp:spPr>
        <a:xfrm rot="5400000">
          <a:off x="4914282" y="617645"/>
          <a:ext cx="964056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6099C-FD67-4C6A-AE81-BF1D08805148}">
      <dsp:nvSpPr>
        <dsp:cNvPr id="0" name=""/>
        <dsp:cNvSpPr/>
      </dsp:nvSpPr>
      <dsp:spPr>
        <a:xfrm>
          <a:off x="5134835" y="581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eorgia"/>
            </a:rPr>
            <a:t>DIGITALI</a:t>
          </a:r>
          <a:endParaRPr lang="en-US" sz="1100" kern="1200" dirty="0"/>
        </a:p>
      </dsp:txBody>
      <dsp:txXfrm>
        <a:off x="5157558" y="23304"/>
        <a:ext cx="1247603" cy="730383"/>
      </dsp:txXfrm>
    </dsp:sp>
    <dsp:sp modelId="{A6913DF3-6D67-428D-9A8A-2073AA1D9A4D}">
      <dsp:nvSpPr>
        <dsp:cNvPr id="0" name=""/>
        <dsp:cNvSpPr/>
      </dsp:nvSpPr>
      <dsp:spPr>
        <a:xfrm rot="5400000">
          <a:off x="4914282" y="1587432"/>
          <a:ext cx="964056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A0F18-2485-44E4-98C6-7DB8882BA78D}">
      <dsp:nvSpPr>
        <dsp:cNvPr id="0" name=""/>
        <dsp:cNvSpPr/>
      </dsp:nvSpPr>
      <dsp:spPr>
        <a:xfrm>
          <a:off x="5134835" y="970368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eorgia"/>
            </a:rPr>
            <a:t>SOCIO-EMOTIVE</a:t>
          </a:r>
        </a:p>
      </dsp:txBody>
      <dsp:txXfrm>
        <a:off x="5157558" y="993091"/>
        <a:ext cx="1247603" cy="730383"/>
      </dsp:txXfrm>
    </dsp:sp>
    <dsp:sp modelId="{C6AA8F9C-1819-4D11-BB9B-225EFDEABE53}">
      <dsp:nvSpPr>
        <dsp:cNvPr id="0" name=""/>
        <dsp:cNvSpPr/>
      </dsp:nvSpPr>
      <dsp:spPr>
        <a:xfrm rot="5400000">
          <a:off x="4914282" y="2557220"/>
          <a:ext cx="964056" cy="1163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C6333-270A-4AF4-BCAB-A8298C4B34C5}">
      <dsp:nvSpPr>
        <dsp:cNvPr id="0" name=""/>
        <dsp:cNvSpPr/>
      </dsp:nvSpPr>
      <dsp:spPr>
        <a:xfrm>
          <a:off x="5134835" y="1940156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eorgia"/>
            </a:rPr>
            <a:t>EDUCAZIONE FINANZIARIA</a:t>
          </a:r>
        </a:p>
      </dsp:txBody>
      <dsp:txXfrm>
        <a:off x="5157558" y="1962879"/>
        <a:ext cx="1247603" cy="730383"/>
      </dsp:txXfrm>
    </dsp:sp>
    <dsp:sp modelId="{B10AA7BE-8D6A-48F4-BE38-1F6CE3449432}">
      <dsp:nvSpPr>
        <dsp:cNvPr id="0" name=""/>
        <dsp:cNvSpPr/>
      </dsp:nvSpPr>
      <dsp:spPr>
        <a:xfrm>
          <a:off x="5134835" y="2909943"/>
          <a:ext cx="1293049" cy="775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eorgia"/>
            </a:rPr>
            <a:t>...</a:t>
          </a:r>
        </a:p>
      </dsp:txBody>
      <dsp:txXfrm>
        <a:off x="5157558" y="2932666"/>
        <a:ext cx="1247603" cy="730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3AD1-6A4F-43CC-A49D-32797C3215EA}">
      <dsp:nvSpPr>
        <dsp:cNvPr id="0" name=""/>
        <dsp:cNvSpPr/>
      </dsp:nvSpPr>
      <dsp:spPr>
        <a:xfrm>
          <a:off x="0" y="1771291"/>
          <a:ext cx="8310111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BD500-F10D-4056-A444-D33CDAF5757C}">
      <dsp:nvSpPr>
        <dsp:cNvPr id="0" name=""/>
        <dsp:cNvSpPr/>
      </dsp:nvSpPr>
      <dsp:spPr>
        <a:xfrm rot="8100000">
          <a:off x="51731" y="417160"/>
          <a:ext cx="242624" cy="24262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738A0-C152-4E1D-932C-76617F799677}">
      <dsp:nvSpPr>
        <dsp:cNvPr id="0" name=""/>
        <dsp:cNvSpPr/>
      </dsp:nvSpPr>
      <dsp:spPr>
        <a:xfrm>
          <a:off x="78684" y="444113"/>
          <a:ext cx="188717" cy="1887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382CA-32CF-456D-82CF-2A4E7B52D37C}">
      <dsp:nvSpPr>
        <dsp:cNvPr id="0" name=""/>
        <dsp:cNvSpPr/>
      </dsp:nvSpPr>
      <dsp:spPr>
        <a:xfrm>
          <a:off x="344604" y="722686"/>
          <a:ext cx="1168360" cy="104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F89B0-192D-4D88-A754-45AF6B6C36EA}">
      <dsp:nvSpPr>
        <dsp:cNvPr id="0" name=""/>
        <dsp:cNvSpPr/>
      </dsp:nvSpPr>
      <dsp:spPr>
        <a:xfrm>
          <a:off x="344604" y="354258"/>
          <a:ext cx="1168360" cy="36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2006 – </a:t>
          </a:r>
          <a:r>
            <a:rPr lang="en-US" sz="120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Raccomandazione</a:t>
          </a: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del Consiglio Europeo </a:t>
          </a:r>
        </a:p>
      </dsp:txBody>
      <dsp:txXfrm>
        <a:off x="344604" y="354258"/>
        <a:ext cx="1168360" cy="368428"/>
      </dsp:txXfrm>
    </dsp:sp>
    <dsp:sp modelId="{9EFB6F18-B33F-4B06-B893-6827EFC22BB1}">
      <dsp:nvSpPr>
        <dsp:cNvPr id="0" name=""/>
        <dsp:cNvSpPr/>
      </dsp:nvSpPr>
      <dsp:spPr>
        <a:xfrm>
          <a:off x="173043" y="722686"/>
          <a:ext cx="0" cy="104860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C89CD-CF3F-4131-BA1F-4271F64101B6}">
      <dsp:nvSpPr>
        <dsp:cNvPr id="0" name=""/>
        <dsp:cNvSpPr/>
      </dsp:nvSpPr>
      <dsp:spPr>
        <a:xfrm>
          <a:off x="154815" y="1738132"/>
          <a:ext cx="61762" cy="66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5503E-0027-43B5-9CDA-CDF4C2476A1A}">
      <dsp:nvSpPr>
        <dsp:cNvPr id="0" name=""/>
        <dsp:cNvSpPr/>
      </dsp:nvSpPr>
      <dsp:spPr>
        <a:xfrm rot="18900000">
          <a:off x="807472" y="2882798"/>
          <a:ext cx="242624" cy="24262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F2870-2579-4789-97BD-155FAB1074D2}">
      <dsp:nvSpPr>
        <dsp:cNvPr id="0" name=""/>
        <dsp:cNvSpPr/>
      </dsp:nvSpPr>
      <dsp:spPr>
        <a:xfrm>
          <a:off x="834425" y="2909751"/>
          <a:ext cx="188717" cy="1887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789AC-7881-4664-A637-705922418CA9}">
      <dsp:nvSpPr>
        <dsp:cNvPr id="0" name=""/>
        <dsp:cNvSpPr/>
      </dsp:nvSpPr>
      <dsp:spPr>
        <a:xfrm>
          <a:off x="1100345" y="1771291"/>
          <a:ext cx="1168360" cy="104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D2CDA-6E72-4C28-B329-AE473295A760}">
      <dsp:nvSpPr>
        <dsp:cNvPr id="0" name=""/>
        <dsp:cNvSpPr/>
      </dsp:nvSpPr>
      <dsp:spPr>
        <a:xfrm>
          <a:off x="1100345" y="2819896"/>
          <a:ext cx="1168360" cy="36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DM 139/2007 - obbligo di istruzione      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(ottica disciplinare) </a:t>
          </a:r>
        </a:p>
      </dsp:txBody>
      <dsp:txXfrm>
        <a:off x="1100345" y="2819896"/>
        <a:ext cx="1168360" cy="368428"/>
      </dsp:txXfrm>
    </dsp:sp>
    <dsp:sp modelId="{A272BBEC-3832-4C95-BBB4-64BA07D2F83F}">
      <dsp:nvSpPr>
        <dsp:cNvPr id="0" name=""/>
        <dsp:cNvSpPr/>
      </dsp:nvSpPr>
      <dsp:spPr>
        <a:xfrm>
          <a:off x="928784" y="1771291"/>
          <a:ext cx="0" cy="104860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509B3-2B0F-4338-B445-08471C4598AD}">
      <dsp:nvSpPr>
        <dsp:cNvPr id="0" name=""/>
        <dsp:cNvSpPr/>
      </dsp:nvSpPr>
      <dsp:spPr>
        <a:xfrm>
          <a:off x="910556" y="1738132"/>
          <a:ext cx="61762" cy="66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9AC1-AD9F-4583-BDED-E92066CB8DA1}">
      <dsp:nvSpPr>
        <dsp:cNvPr id="0" name=""/>
        <dsp:cNvSpPr/>
      </dsp:nvSpPr>
      <dsp:spPr>
        <a:xfrm rot="8100000">
          <a:off x="1563213" y="417160"/>
          <a:ext cx="242624" cy="24262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03CAE-40B3-4B14-9645-46E4942E03A2}">
      <dsp:nvSpPr>
        <dsp:cNvPr id="0" name=""/>
        <dsp:cNvSpPr/>
      </dsp:nvSpPr>
      <dsp:spPr>
        <a:xfrm>
          <a:off x="1590167" y="444113"/>
          <a:ext cx="188717" cy="1887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21349-40EF-4174-BD12-74092285A55F}">
      <dsp:nvSpPr>
        <dsp:cNvPr id="0" name=""/>
        <dsp:cNvSpPr/>
      </dsp:nvSpPr>
      <dsp:spPr>
        <a:xfrm>
          <a:off x="1856086" y="722686"/>
          <a:ext cx="1168360" cy="104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2B748-9946-41FC-B44B-5B79A293883B}">
      <dsp:nvSpPr>
        <dsp:cNvPr id="0" name=""/>
        <dsp:cNvSpPr/>
      </dsp:nvSpPr>
      <dsp:spPr>
        <a:xfrm>
          <a:off x="1856086" y="354258"/>
          <a:ext cx="1168360" cy="36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850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0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Modello</a:t>
          </a:r>
          <a:r>
            <a:rPr lang="en-US" sz="11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DM 9/2010</a:t>
          </a: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per </a:t>
          </a:r>
          <a:r>
            <a:rPr lang="en-US" sz="120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assolvimento</a:t>
          </a: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obbl.istr</a:t>
          </a: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.        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(comp. 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cittadinanza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non declinate,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Calibri"/>
            </a:rPr>
            <a:t> 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Verdana"/>
              <a:cs typeface="Calibri"/>
            </a:rPr>
            <a:t>dentro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Calibri"/>
            </a:rPr>
            <a:t> 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Verdana"/>
              <a:cs typeface="Calibri"/>
            </a:rPr>
            <a:t>agli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Calibri"/>
            </a:rPr>
            <a:t> 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Calibri"/>
              <a:cs typeface="Calibri"/>
            </a:rPr>
            <a:t>assi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Calibri"/>
              <a:cs typeface="Calibri"/>
            </a:rPr>
            <a:t> 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Calibri"/>
              <a:cs typeface="Calibri"/>
            </a:rPr>
            <a:t>culturali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su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3 livelli)</a:t>
          </a: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</a:t>
          </a:r>
          <a:endParaRPr lang="en-US" sz="1200" kern="1200" dirty="0">
            <a:latin typeface="Verdana"/>
            <a:ea typeface="Verdana"/>
            <a:cs typeface="+mn-cs"/>
          </a:endParaRPr>
        </a:p>
      </dsp:txBody>
      <dsp:txXfrm>
        <a:off x="1856086" y="354258"/>
        <a:ext cx="1168360" cy="368428"/>
      </dsp:txXfrm>
    </dsp:sp>
    <dsp:sp modelId="{8B491B92-081C-4874-BD52-8E1EF2EBB3D5}">
      <dsp:nvSpPr>
        <dsp:cNvPr id="0" name=""/>
        <dsp:cNvSpPr/>
      </dsp:nvSpPr>
      <dsp:spPr>
        <a:xfrm>
          <a:off x="1684525" y="722686"/>
          <a:ext cx="0" cy="104860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27CC4-4E0D-4DCC-946C-3B1AF039BAAF}">
      <dsp:nvSpPr>
        <dsp:cNvPr id="0" name=""/>
        <dsp:cNvSpPr/>
      </dsp:nvSpPr>
      <dsp:spPr>
        <a:xfrm>
          <a:off x="1666297" y="1738132"/>
          <a:ext cx="61762" cy="66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A7CBD-16B0-4C34-83CF-1D0CC741DED3}">
      <dsp:nvSpPr>
        <dsp:cNvPr id="0" name=""/>
        <dsp:cNvSpPr/>
      </dsp:nvSpPr>
      <dsp:spPr>
        <a:xfrm rot="18900000">
          <a:off x="2318954" y="2882798"/>
          <a:ext cx="242624" cy="24262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F45B2-65A4-49A1-99A4-458C55B4A7E8}">
      <dsp:nvSpPr>
        <dsp:cNvPr id="0" name=""/>
        <dsp:cNvSpPr/>
      </dsp:nvSpPr>
      <dsp:spPr>
        <a:xfrm>
          <a:off x="2345908" y="2909751"/>
          <a:ext cx="188717" cy="1887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2B588-B53B-4941-B970-265A0BFE2F86}">
      <dsp:nvSpPr>
        <dsp:cNvPr id="0" name=""/>
        <dsp:cNvSpPr/>
      </dsp:nvSpPr>
      <dsp:spPr>
        <a:xfrm>
          <a:off x="2611828" y="1771291"/>
          <a:ext cx="1168360" cy="104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C1042-E8BD-4B01-984F-91759FD201B8}">
      <dsp:nvSpPr>
        <dsp:cNvPr id="0" name=""/>
        <dsp:cNvSpPr/>
      </dsp:nvSpPr>
      <dsp:spPr>
        <a:xfrm>
          <a:off x="2611828" y="2819896"/>
          <a:ext cx="1168360" cy="36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Indicazioni</a:t>
          </a: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nazionali</a:t>
          </a: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/</a:t>
          </a:r>
          <a:r>
            <a:rPr lang="en-US" sz="120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Regolamenti</a:t>
          </a: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/LLGG          (2010-2015)   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-&gt; LLGG CPIA 2015</a:t>
          </a:r>
        </a:p>
      </dsp:txBody>
      <dsp:txXfrm>
        <a:off x="2611828" y="2819896"/>
        <a:ext cx="1168360" cy="368428"/>
      </dsp:txXfrm>
    </dsp:sp>
    <dsp:sp modelId="{26379E45-5777-418E-A4F4-EAC9F080B1E0}">
      <dsp:nvSpPr>
        <dsp:cNvPr id="0" name=""/>
        <dsp:cNvSpPr/>
      </dsp:nvSpPr>
      <dsp:spPr>
        <a:xfrm>
          <a:off x="2440266" y="1771291"/>
          <a:ext cx="0" cy="104860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6AA08-87BA-4E9B-8609-79B406849BF4}">
      <dsp:nvSpPr>
        <dsp:cNvPr id="0" name=""/>
        <dsp:cNvSpPr/>
      </dsp:nvSpPr>
      <dsp:spPr>
        <a:xfrm>
          <a:off x="2422039" y="1738132"/>
          <a:ext cx="61762" cy="66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A5DE1-8C3A-4329-AA5F-008BE6ECD87A}">
      <dsp:nvSpPr>
        <dsp:cNvPr id="0" name=""/>
        <dsp:cNvSpPr/>
      </dsp:nvSpPr>
      <dsp:spPr>
        <a:xfrm rot="8100000">
          <a:off x="3074696" y="417160"/>
          <a:ext cx="242624" cy="24262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5FE97-F8EB-43F8-95AF-894F6E9C9BC4}">
      <dsp:nvSpPr>
        <dsp:cNvPr id="0" name=""/>
        <dsp:cNvSpPr/>
      </dsp:nvSpPr>
      <dsp:spPr>
        <a:xfrm>
          <a:off x="3101649" y="444113"/>
          <a:ext cx="188717" cy="1887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BA487-2DBC-4B9A-94A0-303EC784C0B5}">
      <dsp:nvSpPr>
        <dsp:cNvPr id="0" name=""/>
        <dsp:cNvSpPr/>
      </dsp:nvSpPr>
      <dsp:spPr>
        <a:xfrm>
          <a:off x="3367569" y="722686"/>
          <a:ext cx="1168360" cy="104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A9A17-40CB-4DE3-A4EB-2C3D5500E470}">
      <dsp:nvSpPr>
        <dsp:cNvPr id="0" name=""/>
        <dsp:cNvSpPr/>
      </dsp:nvSpPr>
      <dsp:spPr>
        <a:xfrm>
          <a:off x="3367569" y="354258"/>
          <a:ext cx="1168360" cy="36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Modello</a:t>
          </a: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 742/2017 </a:t>
          </a:r>
          <a:r>
            <a:rPr lang="en-US" sz="1200" b="1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- 1° </a:t>
          </a:r>
          <a:r>
            <a:rPr lang="en-US" sz="1200" b="1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ciclo</a:t>
          </a:r>
          <a:r>
            <a:rPr lang="en-US" sz="1200" b="1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     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(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sulle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8 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competenze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chiave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EU 2006  - 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su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4 </a:t>
          </a:r>
          <a:r>
            <a:rPr lang="en-US" sz="900" b="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livelli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) </a:t>
          </a:r>
          <a:endParaRPr lang="en-US" kern="1200" dirty="0">
            <a:ea typeface="+mn-ea"/>
            <a:cs typeface="+mn-cs"/>
          </a:endParaRPr>
        </a:p>
      </dsp:txBody>
      <dsp:txXfrm>
        <a:off x="3367569" y="354258"/>
        <a:ext cx="1168360" cy="368428"/>
      </dsp:txXfrm>
    </dsp:sp>
    <dsp:sp modelId="{E97B630B-FD97-4142-A996-D83B646BC56F}">
      <dsp:nvSpPr>
        <dsp:cNvPr id="0" name=""/>
        <dsp:cNvSpPr/>
      </dsp:nvSpPr>
      <dsp:spPr>
        <a:xfrm>
          <a:off x="3196008" y="722686"/>
          <a:ext cx="0" cy="104860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F3F0E-696B-42CF-8965-4325B30C7300}">
      <dsp:nvSpPr>
        <dsp:cNvPr id="0" name=""/>
        <dsp:cNvSpPr/>
      </dsp:nvSpPr>
      <dsp:spPr>
        <a:xfrm>
          <a:off x="3177780" y="1738132"/>
          <a:ext cx="61762" cy="66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59194-F2F9-4A4D-9E3F-838C8A1A21BC}">
      <dsp:nvSpPr>
        <dsp:cNvPr id="0" name=""/>
        <dsp:cNvSpPr/>
      </dsp:nvSpPr>
      <dsp:spPr>
        <a:xfrm rot="18900000">
          <a:off x="3830437" y="2882798"/>
          <a:ext cx="242624" cy="24262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1F483-225E-4F50-830B-1F930366309F}">
      <dsp:nvSpPr>
        <dsp:cNvPr id="0" name=""/>
        <dsp:cNvSpPr/>
      </dsp:nvSpPr>
      <dsp:spPr>
        <a:xfrm>
          <a:off x="3857390" y="2909751"/>
          <a:ext cx="188717" cy="1887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74D12-5523-45A8-8612-B8C45467BF20}">
      <dsp:nvSpPr>
        <dsp:cNvPr id="0" name=""/>
        <dsp:cNvSpPr/>
      </dsp:nvSpPr>
      <dsp:spPr>
        <a:xfrm>
          <a:off x="4123310" y="1771291"/>
          <a:ext cx="1168360" cy="104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A00BB-A781-493E-B429-588FB40AFB1B}">
      <dsp:nvSpPr>
        <dsp:cNvPr id="0" name=""/>
        <dsp:cNvSpPr/>
      </dsp:nvSpPr>
      <dsp:spPr>
        <a:xfrm>
          <a:off x="4123310" y="2819896"/>
          <a:ext cx="1168360" cy="36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22/05/2018 </a:t>
          </a:r>
          <a:r>
            <a:rPr lang="en-US" sz="1200" kern="1200" dirty="0" err="1">
              <a:solidFill>
                <a:srgbClr val="002060"/>
              </a:solidFill>
              <a:latin typeface="Verdana"/>
              <a:ea typeface="Verdana"/>
              <a:cs typeface="+mn-cs"/>
            </a:rPr>
            <a:t>Raccomandazioni</a:t>
          </a:r>
          <a:r>
            <a:rPr lang="en-US" sz="12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 del Consiglio EU                       </a:t>
          </a:r>
          <a:r>
            <a:rPr lang="en-US" sz="9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-&gt; </a:t>
          </a:r>
          <a:r>
            <a:rPr lang="en-US" sz="900" b="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8 CC per app permanente</a:t>
          </a:r>
        </a:p>
      </dsp:txBody>
      <dsp:txXfrm>
        <a:off x="4123310" y="2819896"/>
        <a:ext cx="1168360" cy="368428"/>
      </dsp:txXfrm>
    </dsp:sp>
    <dsp:sp modelId="{EBFE4A8B-8FD5-432E-8FD8-9D937D0F3A1F}">
      <dsp:nvSpPr>
        <dsp:cNvPr id="0" name=""/>
        <dsp:cNvSpPr/>
      </dsp:nvSpPr>
      <dsp:spPr>
        <a:xfrm>
          <a:off x="3951749" y="1771291"/>
          <a:ext cx="0" cy="104860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6A59A-E6C0-4837-B7FC-39D31C372019}">
      <dsp:nvSpPr>
        <dsp:cNvPr id="0" name=""/>
        <dsp:cNvSpPr/>
      </dsp:nvSpPr>
      <dsp:spPr>
        <a:xfrm>
          <a:off x="3933521" y="1738132"/>
          <a:ext cx="61762" cy="66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2FEE0-C6C1-4C73-AD39-ADF200BFD7B2}">
      <dsp:nvSpPr>
        <dsp:cNvPr id="0" name=""/>
        <dsp:cNvSpPr/>
      </dsp:nvSpPr>
      <dsp:spPr>
        <a:xfrm rot="8100000">
          <a:off x="4586178" y="417160"/>
          <a:ext cx="242624" cy="24262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82AE2-0598-4826-8CC0-7E57BD1995AF}">
      <dsp:nvSpPr>
        <dsp:cNvPr id="0" name=""/>
        <dsp:cNvSpPr/>
      </dsp:nvSpPr>
      <dsp:spPr>
        <a:xfrm>
          <a:off x="4613132" y="444113"/>
          <a:ext cx="188717" cy="1887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337E8-9CE3-497D-B789-15ED6FEB6554}">
      <dsp:nvSpPr>
        <dsp:cNvPr id="0" name=""/>
        <dsp:cNvSpPr/>
      </dsp:nvSpPr>
      <dsp:spPr>
        <a:xfrm>
          <a:off x="4879051" y="722686"/>
          <a:ext cx="1168360" cy="104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99456-9E91-4C28-86E2-54966C936769}">
      <dsp:nvSpPr>
        <dsp:cNvPr id="0" name=""/>
        <dsp:cNvSpPr/>
      </dsp:nvSpPr>
      <dsp:spPr>
        <a:xfrm>
          <a:off x="4879051" y="354258"/>
          <a:ext cx="1168360" cy="36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kern="1200" dirty="0">
              <a:solidFill>
                <a:srgbClr val="002060"/>
              </a:solidFill>
              <a:latin typeface="Verdana"/>
              <a:ea typeface="Calibri"/>
              <a:cs typeface="Calibri"/>
            </a:rPr>
            <a:t>30/07/2021 LLGG Percorsi di Garanzia delle Competenze della Popolazione Adulta</a:t>
          </a:r>
        </a:p>
      </dsp:txBody>
      <dsp:txXfrm>
        <a:off x="4879051" y="354258"/>
        <a:ext cx="1168360" cy="368428"/>
      </dsp:txXfrm>
    </dsp:sp>
    <dsp:sp modelId="{BD4F3D9B-3DF9-410C-8C8B-294A26A1CFF1}">
      <dsp:nvSpPr>
        <dsp:cNvPr id="0" name=""/>
        <dsp:cNvSpPr/>
      </dsp:nvSpPr>
      <dsp:spPr>
        <a:xfrm>
          <a:off x="4707490" y="722686"/>
          <a:ext cx="0" cy="104860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0F19A-6865-47E9-A56D-C448B2982477}">
      <dsp:nvSpPr>
        <dsp:cNvPr id="0" name=""/>
        <dsp:cNvSpPr/>
      </dsp:nvSpPr>
      <dsp:spPr>
        <a:xfrm>
          <a:off x="4689262" y="1738132"/>
          <a:ext cx="61762" cy="66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F8577-B1FC-4113-B8A5-25B899A425B3}">
      <dsp:nvSpPr>
        <dsp:cNvPr id="0" name=""/>
        <dsp:cNvSpPr/>
      </dsp:nvSpPr>
      <dsp:spPr>
        <a:xfrm rot="18900000">
          <a:off x="5341920" y="2882798"/>
          <a:ext cx="242624" cy="24262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BF0DE-549A-4674-BBFB-A3B53B26C127}">
      <dsp:nvSpPr>
        <dsp:cNvPr id="0" name=""/>
        <dsp:cNvSpPr/>
      </dsp:nvSpPr>
      <dsp:spPr>
        <a:xfrm>
          <a:off x="5368873" y="2909751"/>
          <a:ext cx="188717" cy="1887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DD42F-928D-4862-A6AE-876B3A34EFA9}">
      <dsp:nvSpPr>
        <dsp:cNvPr id="0" name=""/>
        <dsp:cNvSpPr/>
      </dsp:nvSpPr>
      <dsp:spPr>
        <a:xfrm>
          <a:off x="5634793" y="1771291"/>
          <a:ext cx="1168360" cy="104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CEC33-5C35-40F2-9250-3014E5E3ADB4}">
      <dsp:nvSpPr>
        <dsp:cNvPr id="0" name=""/>
        <dsp:cNvSpPr/>
      </dsp:nvSpPr>
      <dsp:spPr>
        <a:xfrm>
          <a:off x="5634793" y="2819896"/>
          <a:ext cx="1168360" cy="36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300" b="1" kern="1200" dirty="0">
            <a:solidFill>
              <a:srgbClr val="002060"/>
            </a:solidFill>
            <a:latin typeface="Verdana"/>
            <a:ea typeface="Verdana"/>
            <a:cs typeface="+mn-cs"/>
          </a:endParaRPr>
        </a:p>
      </dsp:txBody>
      <dsp:txXfrm>
        <a:off x="5634793" y="2819896"/>
        <a:ext cx="1168360" cy="368428"/>
      </dsp:txXfrm>
    </dsp:sp>
    <dsp:sp modelId="{EF5D0D1A-D6EC-4FFE-ADA8-932F0E59F0FE}">
      <dsp:nvSpPr>
        <dsp:cNvPr id="0" name=""/>
        <dsp:cNvSpPr/>
      </dsp:nvSpPr>
      <dsp:spPr>
        <a:xfrm>
          <a:off x="5463232" y="1771291"/>
          <a:ext cx="0" cy="104860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71447-BFFF-4123-B2FB-5CE42E36D2F4}">
      <dsp:nvSpPr>
        <dsp:cNvPr id="0" name=""/>
        <dsp:cNvSpPr/>
      </dsp:nvSpPr>
      <dsp:spPr>
        <a:xfrm>
          <a:off x="5445004" y="1738132"/>
          <a:ext cx="61762" cy="66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C795E-7718-4754-95BB-E1531835B737}">
      <dsp:nvSpPr>
        <dsp:cNvPr id="0" name=""/>
        <dsp:cNvSpPr/>
      </dsp:nvSpPr>
      <dsp:spPr>
        <a:xfrm rot="8100000">
          <a:off x="6097661" y="417160"/>
          <a:ext cx="242624" cy="24262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D22B7-4A05-4A4E-92E8-3D06114F3705}">
      <dsp:nvSpPr>
        <dsp:cNvPr id="0" name=""/>
        <dsp:cNvSpPr/>
      </dsp:nvSpPr>
      <dsp:spPr>
        <a:xfrm>
          <a:off x="6124614" y="444113"/>
          <a:ext cx="188717" cy="1887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27D11-9089-4651-AE89-A04C919CC869}">
      <dsp:nvSpPr>
        <dsp:cNvPr id="0" name=""/>
        <dsp:cNvSpPr/>
      </dsp:nvSpPr>
      <dsp:spPr>
        <a:xfrm>
          <a:off x="6390534" y="722686"/>
          <a:ext cx="1168360" cy="104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03724-750D-4ECE-A7A1-87BB8EB5B422}">
      <dsp:nvSpPr>
        <dsp:cNvPr id="0" name=""/>
        <dsp:cNvSpPr/>
      </dsp:nvSpPr>
      <dsp:spPr>
        <a:xfrm>
          <a:off x="6390534" y="354258"/>
          <a:ext cx="1168360" cy="36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rgbClr val="002060"/>
              </a:solidFill>
              <a:latin typeface="Calibri"/>
              <a:ea typeface="Calibri"/>
              <a:cs typeface="Calibri"/>
            </a:rPr>
            <a:t>Modelli DM 14/2024      </a:t>
          </a:r>
          <a:r>
            <a:rPr lang="en-US" sz="1400" b="0" kern="1200" dirty="0">
              <a:solidFill>
                <a:srgbClr val="002060"/>
              </a:solidFill>
              <a:latin typeface="Calibri"/>
              <a:ea typeface="Calibri"/>
              <a:cs typeface="Calibri"/>
            </a:rPr>
            <a:t>(sulle 8 competenze chiave EU 2018 - raccordo )</a:t>
          </a:r>
          <a:endParaRPr lang="it-IT" sz="1400" b="0" kern="1200" dirty="0">
            <a:solidFill>
              <a:srgbClr val="002060"/>
            </a:solidFill>
            <a:latin typeface="Calibri"/>
            <a:ea typeface="Calibri"/>
            <a:cs typeface="Calibri"/>
          </a:endParaRPr>
        </a:p>
      </dsp:txBody>
      <dsp:txXfrm>
        <a:off x="6390534" y="354258"/>
        <a:ext cx="1168360" cy="368428"/>
      </dsp:txXfrm>
    </dsp:sp>
    <dsp:sp modelId="{6C2703E1-37F4-488F-A018-DBC951B6D5D6}">
      <dsp:nvSpPr>
        <dsp:cNvPr id="0" name=""/>
        <dsp:cNvSpPr/>
      </dsp:nvSpPr>
      <dsp:spPr>
        <a:xfrm>
          <a:off x="6218973" y="722686"/>
          <a:ext cx="0" cy="104860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8A0CA-D393-486C-A003-A5E22D23EC54}">
      <dsp:nvSpPr>
        <dsp:cNvPr id="0" name=""/>
        <dsp:cNvSpPr/>
      </dsp:nvSpPr>
      <dsp:spPr>
        <a:xfrm>
          <a:off x="6200745" y="1738132"/>
          <a:ext cx="61762" cy="66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2F19B-5D94-4810-A8B2-60BBDF11CC89}">
      <dsp:nvSpPr>
        <dsp:cNvPr id="0" name=""/>
        <dsp:cNvSpPr/>
      </dsp:nvSpPr>
      <dsp:spPr>
        <a:xfrm rot="18900000">
          <a:off x="6853357" y="2882908"/>
          <a:ext cx="242404" cy="24240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D306C-78EC-4AE0-BF3A-C7955408B315}">
      <dsp:nvSpPr>
        <dsp:cNvPr id="0" name=""/>
        <dsp:cNvSpPr/>
      </dsp:nvSpPr>
      <dsp:spPr>
        <a:xfrm>
          <a:off x="6880286" y="2909837"/>
          <a:ext cx="188546" cy="1885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37BB1-7992-4554-BE0D-A284136E80C6}">
      <dsp:nvSpPr>
        <dsp:cNvPr id="0" name=""/>
        <dsp:cNvSpPr/>
      </dsp:nvSpPr>
      <dsp:spPr>
        <a:xfrm>
          <a:off x="7145965" y="1771291"/>
          <a:ext cx="1162663" cy="104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B2366-9316-4179-83A1-09130052084E}">
      <dsp:nvSpPr>
        <dsp:cNvPr id="0" name=""/>
        <dsp:cNvSpPr/>
      </dsp:nvSpPr>
      <dsp:spPr>
        <a:xfrm>
          <a:off x="7145965" y="2819896"/>
          <a:ext cx="1162663" cy="36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300" kern="1200" dirty="0">
              <a:solidFill>
                <a:srgbClr val="002060"/>
              </a:solidFill>
              <a:latin typeface="Verdana"/>
              <a:ea typeface="Verdana"/>
              <a:cs typeface="+mn-cs"/>
            </a:rPr>
            <a:t>L. 22/2025 Introduzione dello sviluppo di competenze non cognitive e trasversali</a:t>
          </a:r>
          <a:endParaRPr lang="en-US" sz="1300" kern="1200" dirty="0">
            <a:solidFill>
              <a:srgbClr val="002060"/>
            </a:solidFill>
            <a:latin typeface="Verdana"/>
            <a:ea typeface="Verdana"/>
            <a:cs typeface="+mn-cs"/>
          </a:endParaRPr>
        </a:p>
      </dsp:txBody>
      <dsp:txXfrm>
        <a:off x="7145965" y="2819896"/>
        <a:ext cx="1162663" cy="368428"/>
      </dsp:txXfrm>
    </dsp:sp>
    <dsp:sp modelId="{148C11C8-4A77-4A54-8A9C-56B40828802C}">
      <dsp:nvSpPr>
        <dsp:cNvPr id="0" name=""/>
        <dsp:cNvSpPr/>
      </dsp:nvSpPr>
      <dsp:spPr>
        <a:xfrm>
          <a:off x="6974559" y="1771291"/>
          <a:ext cx="0" cy="104860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2E053-53DB-4923-AA8F-DF87A93C5A14}">
      <dsp:nvSpPr>
        <dsp:cNvPr id="0" name=""/>
        <dsp:cNvSpPr/>
      </dsp:nvSpPr>
      <dsp:spPr>
        <a:xfrm>
          <a:off x="6956514" y="1738132"/>
          <a:ext cx="61706" cy="66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CC859-DA03-4D6E-8721-A8EA6FF59BC3}">
      <dsp:nvSpPr>
        <dsp:cNvPr id="0" name=""/>
        <dsp:cNvSpPr/>
      </dsp:nvSpPr>
      <dsp:spPr>
        <a:xfrm>
          <a:off x="2271510" y="441"/>
          <a:ext cx="1667997" cy="166799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Verdana"/>
              <a:ea typeface="Verdana"/>
            </a:rPr>
            <a:t>COMPETENZE     LLGG - 2015</a:t>
          </a:r>
        </a:p>
      </dsp:txBody>
      <dsp:txXfrm>
        <a:off x="2688509" y="441"/>
        <a:ext cx="833999" cy="1376098"/>
      </dsp:txXfrm>
    </dsp:sp>
    <dsp:sp modelId="{B32A2324-BEE0-40C5-9ACC-413B1BB6FBCC}">
      <dsp:nvSpPr>
        <dsp:cNvPr id="0" name=""/>
        <dsp:cNvSpPr/>
      </dsp:nvSpPr>
      <dsp:spPr>
        <a:xfrm rot="7200000">
          <a:off x="3237080" y="1672858"/>
          <a:ext cx="1667997" cy="166799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Verdana"/>
              <a:ea typeface="Verdana"/>
            </a:rPr>
            <a:t>EVIDENZE ORIENTATIVE</a:t>
          </a:r>
        </a:p>
      </dsp:txBody>
      <dsp:txXfrm rot="-5400000">
        <a:off x="3509426" y="2162831"/>
        <a:ext cx="1376098" cy="833999"/>
      </dsp:txXfrm>
    </dsp:sp>
    <dsp:sp modelId="{7D352392-4BE3-4441-A33D-EF6F881ABBE1}">
      <dsp:nvSpPr>
        <dsp:cNvPr id="0" name=""/>
        <dsp:cNvSpPr/>
      </dsp:nvSpPr>
      <dsp:spPr>
        <a:xfrm rot="14400000">
          <a:off x="1305939" y="1672858"/>
          <a:ext cx="1667997" cy="166799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Verdana"/>
              <a:ea typeface="Verdana"/>
            </a:rPr>
            <a:t>COMPETENZE DI CITTADINANZA ?</a:t>
          </a:r>
        </a:p>
      </dsp:txBody>
      <dsp:txXfrm rot="5400000">
        <a:off x="1325493" y="2162831"/>
        <a:ext cx="1376098" cy="83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9AA2-8FA8-4601-8E8C-E37596D6B244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DEAF2-683A-45D4-89CB-999F89FA0D7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61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22" name="Ovale 21"/>
          <p:cNvSpPr/>
          <p:nvPr userDrawn="1"/>
        </p:nvSpPr>
        <p:spPr>
          <a:xfrm>
            <a:off x="4352544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 dirty="0">
                <a:solidFill>
                  <a:schemeClr val="tx1"/>
                </a:solidFill>
              </a:rPr>
              <a:t>Uff IV</a:t>
            </a:r>
            <a:endParaRPr kumimoji="0" lang="en-US" sz="600" dirty="0">
              <a:solidFill>
                <a:schemeClr val="tx1"/>
              </a:solidFill>
            </a:endParaRPr>
          </a:p>
        </p:txBody>
      </p:sp>
      <p:pic>
        <p:nvPicPr>
          <p:cNvPr id="2" name="Immagine 1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5E9B4791-E683-7BFE-2CBC-9596A2D1B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260289"/>
            <a:ext cx="4816243" cy="16268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dirty="0"/>
              <a:t>Fare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dirty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21" name="Ovale 20"/>
          <p:cNvSpPr/>
          <p:nvPr userDrawn="1"/>
        </p:nvSpPr>
        <p:spPr>
          <a:xfrm>
            <a:off x="4388941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 dirty="0">
                <a:solidFill>
                  <a:schemeClr val="tx1"/>
                </a:solidFill>
              </a:rPr>
              <a:t>Uff IV</a:t>
            </a:r>
            <a:endParaRPr kumimoji="0" lang="en-US" sz="600" dirty="0">
              <a:solidFill>
                <a:schemeClr val="tx1"/>
              </a:solidFill>
            </a:endParaRPr>
          </a:p>
        </p:txBody>
      </p:sp>
      <p:pic>
        <p:nvPicPr>
          <p:cNvPr id="4" name="Immagine 3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C153190D-E12B-3B1D-FC8F-D085550CB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18535"/>
            <a:ext cx="4334218" cy="14640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30" name="Ovale 29"/>
          <p:cNvSpPr/>
          <p:nvPr userDrawn="1"/>
        </p:nvSpPr>
        <p:spPr>
          <a:xfrm>
            <a:off x="435864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 dirty="0">
                <a:solidFill>
                  <a:schemeClr val="tx1"/>
                </a:solidFill>
              </a:rPr>
              <a:t>Uff IV</a:t>
            </a:r>
            <a:endParaRPr kumimoji="0" lang="en-US" sz="600" dirty="0">
              <a:solidFill>
                <a:schemeClr val="tx1"/>
              </a:solidFill>
            </a:endParaRPr>
          </a:p>
        </p:txBody>
      </p:sp>
      <p:pic>
        <p:nvPicPr>
          <p:cNvPr id="2" name="Immagine 1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CCE9E7C1-B19D-CCEC-C951-6F1733263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4" y="5409169"/>
            <a:ext cx="4334218" cy="14640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magine 3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8BBA417C-9DA3-CFC5-5409-598E4839B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38389"/>
            <a:ext cx="4334218" cy="1464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196752"/>
            <a:ext cx="2362200" cy="4929411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dirty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 eaLnBrk="1" latinLnBrk="0" hangingPunct="1"/>
            <a:r>
              <a:rPr lang="it-IT" dirty="0"/>
              <a:t>Fare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1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4" name="Ovale 23"/>
          <p:cNvSpPr/>
          <p:nvPr userDrawn="1"/>
        </p:nvSpPr>
        <p:spPr>
          <a:xfrm>
            <a:off x="1403648" y="34408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 dirty="0">
                <a:solidFill>
                  <a:schemeClr val="tx1"/>
                </a:solidFill>
              </a:rPr>
              <a:t>Uff IV</a:t>
            </a:r>
            <a:endParaRPr kumimoji="0" lang="en-US" sz="600" dirty="0">
              <a:solidFill>
                <a:schemeClr val="tx1"/>
              </a:solidFill>
            </a:endParaRPr>
          </a:p>
        </p:txBody>
      </p:sp>
      <p:pic>
        <p:nvPicPr>
          <p:cNvPr id="2" name="Immagine 1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1C8DF971-90F0-A0DE-1F1E-A85DD5C3C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4" y="5440164"/>
            <a:ext cx="4334218" cy="14640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 dirty="0">
                <a:solidFill>
                  <a:schemeClr val="tx1"/>
                </a:solidFill>
              </a:rPr>
              <a:t>Uff IV</a:t>
            </a:r>
            <a:endParaRPr kumimoji="0" lang="en-US" sz="600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it-IT" dirty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dirty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5" name="Immagine 4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C23E9F15-2836-F942-EFB8-B2897BD62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390881"/>
            <a:ext cx="4334218" cy="14640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1890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/>
              <a:t>Secondo livello</a:t>
            </a:r>
          </a:p>
          <a:p>
            <a:pPr lvl="2" eaLnBrk="1" latinLnBrk="0" hangingPunct="1"/>
            <a:r>
              <a:rPr kumimoji="0" lang="it-IT" dirty="0"/>
              <a:t>Terzo livello</a:t>
            </a:r>
          </a:p>
          <a:p>
            <a:pPr lvl="3" eaLnBrk="1" latinLnBrk="0" hangingPunct="1"/>
            <a:r>
              <a:rPr kumimoji="0" lang="it-IT" dirty="0"/>
              <a:t>Quarto livello</a:t>
            </a:r>
          </a:p>
          <a:p>
            <a:pPr lvl="4" eaLnBrk="1" latinLnBrk="0" hangingPunct="1"/>
            <a:r>
              <a:rPr kumimoji="0" lang="it-IT" dirty="0"/>
              <a:t>Quinto livello</a:t>
            </a:r>
            <a:endParaRPr kumimoji="0" lang="en-US" dirty="0"/>
          </a:p>
        </p:txBody>
      </p:sp>
      <p:sp>
        <p:nvSpPr>
          <p:cNvPr id="20" name="Ovale 19"/>
          <p:cNvSpPr/>
          <p:nvPr userDrawn="1"/>
        </p:nvSpPr>
        <p:spPr>
          <a:xfrm>
            <a:off x="4355592" y="1080825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 dirty="0">
                <a:solidFill>
                  <a:schemeClr val="tx1"/>
                </a:solidFill>
              </a:rPr>
              <a:t>Uff IV</a:t>
            </a:r>
            <a:endParaRPr kumimoji="0" lang="en-US" sz="600" dirty="0">
              <a:solidFill>
                <a:schemeClr val="tx1"/>
              </a:solidFill>
            </a:endParaRPr>
          </a:p>
        </p:txBody>
      </p:sp>
      <p:pic>
        <p:nvPicPr>
          <p:cNvPr id="11" name="Immagine 10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84A33E4B-1760-DA11-BDC0-71407ABCE99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52" y="5858253"/>
            <a:ext cx="3539632" cy="1195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accent3">
              <a:shade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568FFC41-D583-C045-CBD3-562EA37A3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638" y="2819400"/>
            <a:ext cx="7752271" cy="1522563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residenziale a conclusione del corso </a:t>
            </a:r>
            <a:endParaRPr lang="it-IT" sz="2000" b="0">
              <a:solidFill>
                <a:srgbClr val="000000"/>
              </a:solidFill>
              <a:latin typeface="Calibri"/>
              <a:ea typeface="Verdana"/>
              <a:cs typeface="Calibri"/>
            </a:endParaRPr>
          </a:p>
          <a:p>
            <a:r>
              <a:rPr lang="it-IT" sz="2000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"Gestire classe con adolescenti stranieri" </a:t>
            </a:r>
          </a:p>
          <a:p>
            <a:r>
              <a:rPr lang="it-IT" sz="2000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 12 </a:t>
            </a:r>
            <a:r>
              <a:rPr lang="it-IT" sz="2000" err="1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dicemBRE</a:t>
            </a:r>
            <a:r>
              <a:rPr lang="it-IT" sz="2000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 2025</a:t>
            </a:r>
          </a:p>
          <a:p>
            <a:endParaRPr lang="it-IT" sz="2000" dirty="0">
              <a:solidFill>
                <a:srgbClr val="000000"/>
              </a:solidFill>
              <a:latin typeface="Calibri"/>
              <a:ea typeface="Verdana"/>
              <a:cs typeface="Calibri"/>
            </a:endParaRPr>
          </a:p>
          <a:p>
            <a:r>
              <a:rPr lang="it-IT" sz="2000" b="0" i="1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Star hotel </a:t>
            </a:r>
            <a:r>
              <a:rPr lang="it-IT" sz="2000" b="0" i="1" err="1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du</a:t>
            </a:r>
            <a:r>
              <a:rPr lang="it-IT" sz="2000" b="0" i="1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 </a:t>
            </a:r>
            <a:r>
              <a:rPr lang="it-IT" sz="2000" b="0" i="1" err="1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parc</a:t>
            </a:r>
            <a:r>
              <a:rPr lang="it-IT" sz="2000" b="0" i="1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, parma</a:t>
            </a:r>
            <a:endParaRPr lang="it-IT" sz="2000" b="0" dirty="0">
              <a:solidFill>
                <a:srgbClr val="000000"/>
              </a:solidFill>
              <a:latin typeface="Calibri"/>
              <a:ea typeface="Verdana"/>
              <a:cs typeface="Calibri"/>
            </a:endParaRPr>
          </a:p>
          <a:p>
            <a:endParaRPr lang="it-IT" sz="1800" b="0" dirty="0">
              <a:solidFill>
                <a:srgbClr val="000000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F69BA3E-9A5F-34B3-2013-CA56B181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917" y="335875"/>
            <a:ext cx="8231262" cy="1738222"/>
          </a:xfrm>
        </p:spPr>
        <p:txBody>
          <a:bodyPr vert="horz" lIns="91440" tIns="45720" rIns="91440" bIns="45720" anchor="b">
            <a:noAutofit/>
          </a:bodyPr>
          <a:lstStyle/>
          <a:p>
            <a:r>
              <a:rPr lang="it-IT" sz="3200" dirty="0">
                <a:solidFill>
                  <a:srgbClr val="C00000"/>
                </a:solidFill>
                <a:latin typeface="Verdana"/>
                <a:ea typeface="Verdana"/>
                <a:cs typeface="Calibri"/>
              </a:rPr>
              <a:t>I MODELLI DI CERTIFICAZIONE DELLE COMPETENZE e LA PROGETTAZIONE DI UDA PERSONALIZZATE NEI CPIA</a:t>
            </a:r>
            <a:endParaRPr lang="it-IT" sz="32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6B261-EF6C-2720-7A7B-ED0AFCB2BB98}"/>
              </a:ext>
            </a:extLst>
          </p:cNvPr>
          <p:cNvSpPr txBox="1"/>
          <p:nvPr/>
        </p:nvSpPr>
        <p:spPr>
          <a:xfrm>
            <a:off x="273170" y="6376358"/>
            <a:ext cx="214222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solidFill>
                  <a:srgbClr val="FFFFFF"/>
                </a:solidFill>
                <a:latin typeface="Georgia"/>
              </a:rPr>
              <a:t>Prof.ssa</a:t>
            </a:r>
            <a:r>
              <a:rPr lang="en-US" sz="140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400" baseline="0" dirty="0">
                <a:solidFill>
                  <a:srgbClr val="FFFFFF"/>
                </a:solidFill>
                <a:latin typeface="Georgia"/>
              </a:rPr>
              <a:t>Indelicato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645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E1824-B339-B914-C21F-9821DEDB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b="1" dirty="0">
                <a:latin typeface="Verdana"/>
                <a:ea typeface="Verdana"/>
              </a:rPr>
              <a:t>STRUMENTO proposto da USR ER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CC4EA3-EE41-B37C-D84C-1EB82677479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6357" y="1428750"/>
            <a:ext cx="7918903" cy="452894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it-IT" sz="2200" dirty="0">
                <a:solidFill>
                  <a:srgbClr val="0070C0"/>
                </a:solidFill>
                <a:latin typeface="Verdana"/>
                <a:ea typeface="Verdana"/>
              </a:rPr>
              <a:t>EASY – UDA  progettazione personalizzata in </a:t>
            </a:r>
            <a:r>
              <a:rPr lang="it-IT" sz="2200" dirty="0" err="1">
                <a:solidFill>
                  <a:srgbClr val="0070C0"/>
                </a:solidFill>
                <a:latin typeface="Verdana"/>
                <a:ea typeface="Verdana"/>
              </a:rPr>
              <a:t>excel</a:t>
            </a:r>
          </a:p>
        </p:txBody>
      </p:sp>
      <p:sp>
        <p:nvSpPr>
          <p:cNvPr id="5" name="Sottotitolo 10">
            <a:extLst>
              <a:ext uri="{FF2B5EF4-FFF2-40B4-BE49-F238E27FC236}">
                <a16:creationId xmlns:a16="http://schemas.microsoft.com/office/drawing/2014/main" id="{51D53B63-542E-0201-B260-710E2E1BC014}"/>
              </a:ext>
            </a:extLst>
          </p:cNvPr>
          <p:cNvSpPr txBox="1">
            <a:spLocks/>
          </p:cNvSpPr>
          <p:nvPr/>
        </p:nvSpPr>
        <p:spPr>
          <a:xfrm>
            <a:off x="730007" y="1873101"/>
            <a:ext cx="7619557" cy="1632571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1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 fontAlgn="base">
              <a:buFont typeface="Arial"/>
              <a:buChar char="•"/>
            </a:pPr>
            <a:r>
              <a:rPr lang="it-IT" sz="1700" dirty="0">
                <a:solidFill>
                  <a:srgbClr val="A8422A"/>
                </a:solidFill>
                <a:latin typeface="Calibri"/>
                <a:cs typeface="Calibri"/>
              </a:rPr>
              <a:t>originalità organizzativa</a:t>
            </a:r>
            <a:r>
              <a:rPr lang="en-US" sz="1700" dirty="0">
                <a:solidFill>
                  <a:srgbClr val="A8422A"/>
                </a:solidFill>
                <a:latin typeface="Calibri"/>
                <a:cs typeface="Calibri"/>
              </a:rPr>
              <a:t>​ volta alla </a:t>
            </a:r>
            <a:r>
              <a:rPr lang="en-US" sz="1700" dirty="0" err="1">
                <a:solidFill>
                  <a:srgbClr val="A8422A"/>
                </a:solidFill>
                <a:latin typeface="Calibri"/>
                <a:cs typeface="Calibri"/>
              </a:rPr>
              <a:t>sistematizzazione</a:t>
            </a:r>
            <a:r>
              <a:rPr lang="en-US" sz="1700" dirty="0">
                <a:solidFill>
                  <a:srgbClr val="A8422A"/>
                </a:solidFill>
                <a:latin typeface="Calibri"/>
                <a:cs typeface="Calibri"/>
              </a:rPr>
              <a:t> della </a:t>
            </a:r>
            <a:r>
              <a:rPr lang="en-US" sz="1700" dirty="0" err="1">
                <a:solidFill>
                  <a:srgbClr val="A8422A"/>
                </a:solidFill>
                <a:latin typeface="Calibri"/>
                <a:cs typeface="Calibri"/>
              </a:rPr>
              <a:t>progettazione</a:t>
            </a:r>
            <a:endParaRPr lang="en-US" sz="1700" dirty="0">
              <a:solidFill>
                <a:srgbClr val="A8422A"/>
              </a:solidFill>
              <a:latin typeface="Calibri"/>
              <a:ea typeface="Calibri"/>
              <a:cs typeface="Calibri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sz="1700" dirty="0" err="1">
                <a:solidFill>
                  <a:srgbClr val="A8422A"/>
                </a:solidFill>
                <a:latin typeface="Calibri"/>
                <a:cs typeface="Calibri"/>
              </a:rPr>
              <a:t>semplifica</a:t>
            </a:r>
            <a:r>
              <a:rPr lang="en-US" sz="1700" dirty="0">
                <a:solidFill>
                  <a:srgbClr val="A8422A"/>
                </a:solidFill>
                <a:latin typeface="Calibri"/>
                <a:cs typeface="Calibri"/>
              </a:rPr>
              <a:t> la </a:t>
            </a:r>
            <a:r>
              <a:rPr lang="en-US" sz="1700" dirty="0" err="1">
                <a:solidFill>
                  <a:srgbClr val="A8422A"/>
                </a:solidFill>
                <a:latin typeface="Calibri"/>
                <a:cs typeface="Calibri"/>
              </a:rPr>
              <a:t>progettazione</a:t>
            </a:r>
            <a:endParaRPr lang="en-US" sz="1700" dirty="0" err="1">
              <a:solidFill>
                <a:srgbClr val="A8422A"/>
              </a:solidFill>
              <a:latin typeface="Calibri"/>
              <a:ea typeface="Calibri"/>
              <a:cs typeface="Calibri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it-IT" sz="1700" dirty="0">
                <a:solidFill>
                  <a:srgbClr val="A8422A"/>
                </a:solidFill>
                <a:latin typeface="Calibri"/>
                <a:cs typeface="Calibri"/>
              </a:rPr>
              <a:t>tutte le competenze delle linee guida 2015 precaricate</a:t>
            </a:r>
            <a:r>
              <a:rPr lang="en-US" sz="1700" dirty="0">
                <a:solidFill>
                  <a:srgbClr val="A8422A"/>
                </a:solidFill>
                <a:latin typeface="Calibri"/>
                <a:cs typeface="Calibri"/>
              </a:rPr>
              <a:t>​ e da </a:t>
            </a:r>
            <a:r>
              <a:rPr lang="en-US" sz="1700" dirty="0" err="1">
                <a:solidFill>
                  <a:srgbClr val="A8422A"/>
                </a:solidFill>
                <a:latin typeface="Calibri"/>
                <a:cs typeface="Calibri"/>
              </a:rPr>
              <a:t>raccordare</a:t>
            </a:r>
            <a:r>
              <a:rPr lang="en-US" sz="1700" dirty="0">
                <a:solidFill>
                  <a:srgbClr val="A8422A"/>
                </a:solidFill>
                <a:latin typeface="Calibri"/>
                <a:cs typeface="Calibri"/>
              </a:rPr>
              <a:t> alle 8 CCEU</a:t>
            </a:r>
            <a:endParaRPr lang="en-US" sz="1700" dirty="0">
              <a:solidFill>
                <a:srgbClr val="A8422A"/>
              </a:solidFill>
              <a:latin typeface="Calibri"/>
              <a:ea typeface="Calibri"/>
              <a:cs typeface="Calibri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sz="1700" dirty="0" err="1">
                <a:solidFill>
                  <a:srgbClr val="A8422A"/>
                </a:solidFill>
                <a:latin typeface="Calibri"/>
                <a:cs typeface="Calibri"/>
              </a:rPr>
              <a:t>evidenze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orientative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elenco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e da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raccordare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alle </a:t>
            </a:r>
            <a:r>
              <a:rPr lang="en-US" sz="16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alle</a:t>
            </a:r>
            <a:r>
              <a:rPr lang="en-US" sz="16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8 CCEU</a:t>
            </a:r>
            <a:endParaRPr lang="en-US" sz="1700" dirty="0">
              <a:solidFill>
                <a:srgbClr val="000000"/>
              </a:solidFill>
              <a:latin typeface="Georgia"/>
              <a:cs typeface="Calibri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it-IT" sz="1700" dirty="0">
                <a:solidFill>
                  <a:srgbClr val="A8422A"/>
                </a:solidFill>
                <a:latin typeface="Calibri"/>
                <a:cs typeface="Calibri"/>
              </a:rPr>
              <a:t>tutte le conoscenze e abilità precaricate</a:t>
            </a:r>
            <a:r>
              <a:rPr lang="en-US" sz="1700" dirty="0">
                <a:solidFill>
                  <a:srgbClr val="A8422A"/>
                </a:solidFill>
                <a:latin typeface="Calibri"/>
                <a:cs typeface="Calibri"/>
              </a:rPr>
              <a:t>​ per ogni </a:t>
            </a:r>
            <a:r>
              <a:rPr lang="en-US" sz="1700" dirty="0" err="1">
                <a:solidFill>
                  <a:srgbClr val="A8422A"/>
                </a:solidFill>
                <a:latin typeface="Calibri"/>
                <a:cs typeface="Calibri"/>
              </a:rPr>
              <a:t>competenza</a:t>
            </a:r>
            <a:r>
              <a:rPr lang="en-US" sz="17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1700" dirty="0" err="1">
                <a:solidFill>
                  <a:srgbClr val="A8422A"/>
                </a:solidFill>
                <a:latin typeface="Calibri"/>
                <a:cs typeface="Calibri"/>
              </a:rPr>
              <a:t>scelta</a:t>
            </a:r>
            <a:r>
              <a:rPr lang="en-US" sz="1700" dirty="0">
                <a:solidFill>
                  <a:srgbClr val="A8422A"/>
                </a:solidFill>
                <a:latin typeface="Calibri"/>
                <a:cs typeface="Calibri"/>
              </a:rPr>
              <a:t>  </a:t>
            </a:r>
            <a:r>
              <a:rPr lang="en-US" sz="1700" b="1" dirty="0">
                <a:solidFill>
                  <a:srgbClr val="0070C0"/>
                </a:solidFill>
                <a:latin typeface="Calibri"/>
                <a:cs typeface="Calibri"/>
              </a:rPr>
              <a:t>-&gt;</a:t>
            </a:r>
            <a:r>
              <a:rPr lang="it-IT" sz="1700" b="1" dirty="0">
                <a:solidFill>
                  <a:srgbClr val="0070C0"/>
                </a:solidFill>
                <a:latin typeface="Calibri"/>
                <a:cs typeface="Calibri"/>
              </a:rPr>
              <a:t>Automatismo</a:t>
            </a:r>
            <a:r>
              <a:rPr lang="it-IT" sz="17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1700" dirty="0">
                <a:solidFill>
                  <a:srgbClr val="A8422A"/>
                </a:solidFill>
                <a:latin typeface="Calibri"/>
                <a:cs typeface="Calibri"/>
              </a:rPr>
              <a:t>​</a:t>
            </a:r>
            <a:endParaRPr lang="en-US" sz="1700" dirty="0">
              <a:solidFill>
                <a:srgbClr val="000000"/>
              </a:solidFill>
              <a:latin typeface="Georgia"/>
              <a:ea typeface="Calibri"/>
              <a:cs typeface="Calibri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strumenti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proposti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da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Unicef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nelle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loro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iniziative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orientative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per MSNA </a:t>
            </a:r>
            <a:endParaRPr lang="en-US" sz="1700">
              <a:solidFill>
                <a:srgbClr val="000000"/>
              </a:solidFill>
              <a:latin typeface="Georgia"/>
              <a:ea typeface="Calibri"/>
              <a:cs typeface="Calibri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metodi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narrativi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 per 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didattica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orientativa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linkabili</a:t>
            </a:r>
            <a:r>
              <a:rPr lang="en-US" sz="1700" dirty="0">
                <a:solidFill>
                  <a:srgbClr val="A8422A"/>
                </a:solidFill>
                <a:latin typeface="Calibri"/>
                <a:ea typeface="Calibri"/>
                <a:cs typeface="Calibri"/>
              </a:rPr>
              <a:t> </a:t>
            </a:r>
            <a:endParaRPr lang="en-US" sz="1700">
              <a:ea typeface="Calibri"/>
              <a:cs typeface="Calibri"/>
            </a:endParaRPr>
          </a:p>
          <a:p>
            <a:pPr marL="285750" indent="-285750" algn="just">
              <a:buFont typeface="Calibri"/>
              <a:buChar char="-"/>
            </a:pPr>
            <a:endParaRPr lang="en-US" dirty="0">
              <a:solidFill>
                <a:srgbClr val="A8422A"/>
              </a:solidFill>
              <a:latin typeface="Georgia"/>
              <a:ea typeface="Calibri"/>
              <a:cs typeface="Calibri"/>
            </a:endParaRPr>
          </a:p>
          <a:p>
            <a:endParaRPr lang="it-IT" dirty="0">
              <a:solidFill>
                <a:srgbClr val="A8422A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Segnaposto piè di pagina 1">
            <a:extLst>
              <a:ext uri="{FF2B5EF4-FFF2-40B4-BE49-F238E27FC236}">
                <a16:creationId xmlns:a16="http://schemas.microsoft.com/office/drawing/2014/main" id="{4E748223-71CD-2924-AF6D-ED63518AF53B}"/>
              </a:ext>
            </a:extLst>
          </p:cNvPr>
          <p:cNvSpPr txBox="1">
            <a:spLocks/>
          </p:cNvSpPr>
          <p:nvPr/>
        </p:nvSpPr>
        <p:spPr>
          <a:xfrm>
            <a:off x="431223" y="6416042"/>
            <a:ext cx="4012413" cy="270511"/>
          </a:xfrm>
          <a:prstGeom prst="rect">
            <a:avLst/>
          </a:prstGeom>
        </p:spPr>
        <p:txBody>
          <a:bodyPr vert="horz"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Indelicato Enza Luana – 12/12/2025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9E21D-91D0-B625-5AD0-3339E225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455"/>
            <a:ext cx="4167415" cy="2983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95A93-7FF0-BDD2-AB2C-6383D74EE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901" y="3155496"/>
            <a:ext cx="3676197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30123-87DD-EEA9-0820-D3CE6AC3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34989-B5EC-22B3-CB4E-B5514BE3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b="1" dirty="0">
                <a:latin typeface="Verdana"/>
                <a:ea typeface="Verdana"/>
              </a:rPr>
              <a:t>OBIETTIVI</a:t>
            </a:r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554FC8-9619-4FD5-A9DD-5D3F56C4250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2643" y="1708817"/>
            <a:ext cx="4267200" cy="2366963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it-IT" sz="2200" dirty="0">
                <a:solidFill>
                  <a:srgbClr val="D16349"/>
                </a:solidFill>
              </a:rPr>
              <a:t>ARCHIVIO UDA ORIENTATIVE</a:t>
            </a:r>
          </a:p>
        </p:txBody>
      </p:sp>
      <p:sp>
        <p:nvSpPr>
          <p:cNvPr id="8" name="Sottotitolo 10">
            <a:extLst>
              <a:ext uri="{FF2B5EF4-FFF2-40B4-BE49-F238E27FC236}">
                <a16:creationId xmlns:a16="http://schemas.microsoft.com/office/drawing/2014/main" id="{44F9B6DC-7D20-65EB-3E5E-705C9BC828C7}"/>
              </a:ext>
            </a:extLst>
          </p:cNvPr>
          <p:cNvSpPr txBox="1">
            <a:spLocks/>
          </p:cNvSpPr>
          <p:nvPr/>
        </p:nvSpPr>
        <p:spPr>
          <a:xfrm>
            <a:off x="1357413" y="2472114"/>
            <a:ext cx="5330134" cy="22194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buFont typeface="Arial"/>
              <a:buChar char="•"/>
            </a:pP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la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conoscenza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del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sè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-&gt;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orientamento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in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ingresso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la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riflessione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sulle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scelte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condotte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dagli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studenti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e come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si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vedono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proiettati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nel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futuro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-&gt;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orientamento</a:t>
            </a:r>
            <a:r>
              <a:rPr lang="en-US" sz="2000" dirty="0">
                <a:solidFill>
                  <a:srgbClr val="A8422A"/>
                </a:solidFill>
                <a:latin typeface="Calibri"/>
                <a:cs typeface="Calibri"/>
              </a:rPr>
              <a:t> in </a:t>
            </a:r>
            <a:r>
              <a:rPr lang="en-US" sz="2000" err="1">
                <a:solidFill>
                  <a:srgbClr val="A8422A"/>
                </a:solidFill>
                <a:latin typeface="Calibri"/>
                <a:cs typeface="Calibri"/>
              </a:rPr>
              <a:t>uscita</a:t>
            </a:r>
            <a:endParaRPr lang="en-US" sz="2000">
              <a:solidFill>
                <a:srgbClr val="A8422A"/>
              </a:solidFill>
              <a:latin typeface="Calibri"/>
              <a:ea typeface="Calibri"/>
              <a:cs typeface="Calibri"/>
            </a:endParaRPr>
          </a:p>
          <a:p>
            <a:pPr algn="just" fontAlgn="base"/>
            <a:endParaRPr lang="en-US" dirty="0">
              <a:solidFill>
                <a:srgbClr val="A8422A"/>
              </a:solidFill>
              <a:latin typeface="Calibri"/>
              <a:ea typeface="Calibri"/>
              <a:cs typeface="Calibri"/>
            </a:endParaRPr>
          </a:p>
          <a:p>
            <a:pPr algn="just" fontAlgn="base"/>
            <a:endParaRPr lang="en-US" dirty="0">
              <a:solidFill>
                <a:srgbClr val="A8422A"/>
              </a:solidFill>
              <a:latin typeface="Calibri"/>
              <a:ea typeface="Calibri"/>
              <a:cs typeface="Calibri"/>
            </a:endParaRPr>
          </a:p>
          <a:p>
            <a:endParaRPr lang="it-IT" dirty="0">
              <a:solidFill>
                <a:srgbClr val="A8422A"/>
              </a:solidFill>
            </a:endParaRPr>
          </a:p>
        </p:txBody>
      </p:sp>
      <p:sp>
        <p:nvSpPr>
          <p:cNvPr id="10" name="Segnaposto piè di pagina 1">
            <a:extLst>
              <a:ext uri="{FF2B5EF4-FFF2-40B4-BE49-F238E27FC236}">
                <a16:creationId xmlns:a16="http://schemas.microsoft.com/office/drawing/2014/main" id="{9D051DC2-8993-62B9-096A-96DF60115836}"/>
              </a:ext>
            </a:extLst>
          </p:cNvPr>
          <p:cNvSpPr txBox="1">
            <a:spLocks/>
          </p:cNvSpPr>
          <p:nvPr/>
        </p:nvSpPr>
        <p:spPr>
          <a:xfrm>
            <a:off x="431223" y="6416042"/>
            <a:ext cx="4012413" cy="270511"/>
          </a:xfrm>
          <a:prstGeom prst="rect">
            <a:avLst/>
          </a:prstGeom>
        </p:spPr>
        <p:txBody>
          <a:bodyPr vert="horz"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Indelicato Enza Luana – 12/12/2025</a:t>
            </a:r>
          </a:p>
          <a:p>
            <a:endParaRPr lang="en-US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291B4E6B-E053-F3C2-4F1D-FBD7E3904D71}"/>
              </a:ext>
            </a:extLst>
          </p:cNvPr>
          <p:cNvSpPr/>
          <p:nvPr/>
        </p:nvSpPr>
        <p:spPr>
          <a:xfrm>
            <a:off x="3608919" y="3160982"/>
            <a:ext cx="5685699" cy="3490256"/>
          </a:xfrm>
          <a:prstGeom prst="irregularSeal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FF687-ECCF-03AA-7483-E797FF0E2E9B}"/>
              </a:ext>
            </a:extLst>
          </p:cNvPr>
          <p:cNvSpPr txBox="1"/>
          <p:nvPr/>
        </p:nvSpPr>
        <p:spPr>
          <a:xfrm>
            <a:off x="4652957" y="4473070"/>
            <a:ext cx="35840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Verdana"/>
                <a:ea typeface="Verdana"/>
              </a:rPr>
              <a:t>Ma anche...ARCHIVIO UDA STRATEGICHE dai laboratori svolti a livello di ambito territoriale - moduli 5</a:t>
            </a:r>
            <a:r>
              <a:rPr dirty="0">
                <a:solidFill>
                  <a:srgbClr val="0070C0"/>
                </a:solidFill>
                <a:latin typeface="Verdana"/>
                <a:ea typeface="Verdana"/>
              </a:rPr>
              <a:t>​</a:t>
            </a:r>
            <a:endParaRPr lang="en-US" dirty="0">
              <a:solidFill>
                <a:srgbClr val="0070C0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350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28FCCBFF-3996-49B5-A0D3-28B992590040}"/>
              </a:ext>
            </a:extLst>
          </p:cNvPr>
          <p:cNvSpPr>
            <a:spLocks noGrp="1"/>
          </p:cNvSpPr>
          <p:nvPr/>
        </p:nvSpPr>
        <p:spPr>
          <a:xfrm>
            <a:off x="255858" y="101521"/>
            <a:ext cx="8276728" cy="600719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cap="all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       3 </a:t>
            </a:r>
            <a:r>
              <a:rPr lang="it-IT" sz="1800" b="1" cap="all" dirty="0" err="1">
                <a:solidFill>
                  <a:srgbClr val="FF0000"/>
                </a:solidFill>
                <a:latin typeface="Calibri"/>
                <a:ea typeface="Verdana"/>
                <a:cs typeface="Calibri"/>
              </a:rPr>
              <a:t>sheet</a:t>
            </a:r>
            <a:r>
              <a:rPr lang="it-IT" sz="1800" b="1" cap="all" dirty="0">
                <a:solidFill>
                  <a:srgbClr val="FF0000"/>
                </a:solidFill>
                <a:latin typeface="Calibri"/>
                <a:ea typeface="Verdana"/>
                <a:cs typeface="Calibri"/>
              </a:rPr>
              <a:t> :</a:t>
            </a:r>
            <a:r>
              <a:rPr lang="it-IT" sz="1800" b="1" cap="all" dirty="0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 </a:t>
            </a:r>
            <a:r>
              <a:rPr lang="it-IT" sz="1800" cap="all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1. IMPIANTO </a:t>
            </a:r>
            <a:r>
              <a:rPr lang="it-IT" sz="1800" cap="all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dell'uda</a:t>
            </a:r>
            <a:r>
              <a:rPr lang="it-IT" sz="1800" cap="all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  </a:t>
            </a:r>
            <a:r>
              <a:rPr lang="it-IT" sz="1800" cap="all" dirty="0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     2. fasi         3. rubrica DI VALUTAZIONE </a:t>
            </a:r>
            <a:endParaRPr lang="it-IT" sz="18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6F6613A2-C6C0-10B2-037E-733412FACD12}"/>
              </a:ext>
            </a:extLst>
          </p:cNvPr>
          <p:cNvSpPr/>
          <p:nvPr/>
        </p:nvSpPr>
        <p:spPr>
          <a:xfrm>
            <a:off x="4246468" y="4212545"/>
            <a:ext cx="743225" cy="728623"/>
          </a:xfrm>
          <a:prstGeom prst="ellipse">
            <a:avLst/>
          </a:prstGeom>
          <a:solidFill>
            <a:srgbClr val="D16349">
              <a:alpha val="6313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47" name="CasellaDiTesto 17">
            <a:extLst>
              <a:ext uri="{FF2B5EF4-FFF2-40B4-BE49-F238E27FC236}">
                <a16:creationId xmlns:a16="http://schemas.microsoft.com/office/drawing/2014/main" id="{4E1E3985-5F0C-E011-AE15-28C74F2D451A}"/>
              </a:ext>
            </a:extLst>
          </p:cNvPr>
          <p:cNvSpPr txBox="1"/>
          <p:nvPr/>
        </p:nvSpPr>
        <p:spPr>
          <a:xfrm>
            <a:off x="4459606" y="4424580"/>
            <a:ext cx="54444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02C59484-B3CF-6164-43B6-8FA38F1B100F}"/>
              </a:ext>
            </a:extLst>
          </p:cNvPr>
          <p:cNvSpPr txBox="1">
            <a:spLocks/>
          </p:cNvSpPr>
          <p:nvPr/>
        </p:nvSpPr>
        <p:spPr>
          <a:xfrm>
            <a:off x="431223" y="6493974"/>
            <a:ext cx="4012413" cy="270511"/>
          </a:xfrm>
          <a:prstGeom prst="rect">
            <a:avLst/>
          </a:prstGeom>
        </p:spPr>
        <p:txBody>
          <a:bodyPr vert="horz"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Indelicato Enza Luana – 12/12/2025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4D708-8216-86B5-59AD-B9DC51523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2" y="788719"/>
            <a:ext cx="6027966" cy="5527966"/>
          </a:xfrm>
          <a:prstGeom prst="rect">
            <a:avLst/>
          </a:prstGeom>
        </p:spPr>
      </p:pic>
      <p:sp>
        <p:nvSpPr>
          <p:cNvPr id="40" name="Ovale 39">
            <a:extLst>
              <a:ext uri="{FF2B5EF4-FFF2-40B4-BE49-F238E27FC236}">
                <a16:creationId xmlns:a16="http://schemas.microsoft.com/office/drawing/2014/main" id="{72B9F08C-91A1-2FD2-B16E-51B4E273B2D4}"/>
              </a:ext>
            </a:extLst>
          </p:cNvPr>
          <p:cNvSpPr/>
          <p:nvPr/>
        </p:nvSpPr>
        <p:spPr>
          <a:xfrm>
            <a:off x="5455558" y="1023651"/>
            <a:ext cx="743225" cy="728623"/>
          </a:xfrm>
          <a:prstGeom prst="ellipse">
            <a:avLst/>
          </a:prstGeom>
          <a:solidFill>
            <a:srgbClr val="D16349">
              <a:alpha val="6313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41" name="CasellaDiTesto 10">
            <a:extLst>
              <a:ext uri="{FF2B5EF4-FFF2-40B4-BE49-F238E27FC236}">
                <a16:creationId xmlns:a16="http://schemas.microsoft.com/office/drawing/2014/main" id="{5E987E4A-56D3-5FDD-763B-625E47CBC9AA}"/>
              </a:ext>
            </a:extLst>
          </p:cNvPr>
          <p:cNvSpPr txBox="1"/>
          <p:nvPr/>
        </p:nvSpPr>
        <p:spPr>
          <a:xfrm>
            <a:off x="5668696" y="1235686"/>
            <a:ext cx="54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2968A-6355-B853-182C-52FE1F55AAF0}"/>
              </a:ext>
            </a:extLst>
          </p:cNvPr>
          <p:cNvSpPr txBox="1"/>
          <p:nvPr/>
        </p:nvSpPr>
        <p:spPr>
          <a:xfrm>
            <a:off x="6729350" y="1929740"/>
            <a:ext cx="216724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  <a:ea typeface="Verdana"/>
              </a:rPr>
              <a:t>PUNTI DI FORZA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automatismi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foglio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già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parzialmente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compilato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riflettere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sulla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dimensione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orientativa</a:t>
            </a:r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  <a:p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/>
                <a:ea typeface="Verdana"/>
              </a:rPr>
              <a:t>SPUNTI DI RIFLESSIONE   /   MIGLIORATIVI</a:t>
            </a:r>
          </a:p>
          <a:p>
            <a:pPr marL="285750" indent="-285750">
              <a:buFont typeface="Arial,Sans-Serif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forzare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i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raccordi</a:t>
            </a:r>
            <a:endParaRPr lang="en-US" sz="1200" dirty="0" err="1">
              <a:solidFill>
                <a:srgbClr val="000000"/>
              </a:solidFill>
              <a:latin typeface="Verdana"/>
              <a:ea typeface="Verdana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competenze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di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educazione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civica</a:t>
            </a:r>
            <a:endParaRPr lang="en-US" sz="1200">
              <a:solidFill>
                <a:srgbClr val="C00000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9836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DBDDA-5DF6-F18B-7275-1B291D68D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0085024E-A75C-62B5-4D8D-C58285F899A1}"/>
              </a:ext>
            </a:extLst>
          </p:cNvPr>
          <p:cNvSpPr>
            <a:spLocks noGrp="1"/>
          </p:cNvSpPr>
          <p:nvPr/>
        </p:nvSpPr>
        <p:spPr>
          <a:xfrm>
            <a:off x="255858" y="101521"/>
            <a:ext cx="8276728" cy="600719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cap="all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       3 </a:t>
            </a:r>
            <a:r>
              <a:rPr lang="it-IT" sz="1800" b="1" cap="all" err="1">
                <a:solidFill>
                  <a:srgbClr val="FF0000"/>
                </a:solidFill>
                <a:latin typeface="Calibri"/>
                <a:ea typeface="Verdana"/>
                <a:cs typeface="Calibri"/>
              </a:rPr>
              <a:t>sheet</a:t>
            </a:r>
            <a:r>
              <a:rPr lang="it-IT" sz="1800" b="1" cap="all" dirty="0">
                <a:solidFill>
                  <a:srgbClr val="FF0000"/>
                </a:solidFill>
                <a:latin typeface="Calibri"/>
                <a:ea typeface="Verdana"/>
                <a:cs typeface="Calibri"/>
              </a:rPr>
              <a:t> :</a:t>
            </a:r>
            <a:r>
              <a:rPr lang="it-IT" sz="1800" b="1" cap="all" dirty="0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 </a:t>
            </a:r>
            <a:r>
              <a:rPr lang="it-IT" sz="1800" cap="all" dirty="0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1. IMPIANTO </a:t>
            </a:r>
            <a:r>
              <a:rPr lang="it-IT" sz="1800" cap="all" err="1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dell'uda</a:t>
            </a:r>
            <a:r>
              <a:rPr lang="it-IT" sz="1800" cap="all" dirty="0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       </a:t>
            </a:r>
            <a:r>
              <a:rPr lang="it-IT" sz="1800" cap="all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2. fasi  </a:t>
            </a:r>
            <a:r>
              <a:rPr lang="it-IT" sz="1800" cap="all" dirty="0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       3. rubrica DI VALUTAZIONE </a:t>
            </a:r>
            <a:endParaRPr lang="it-IT" sz="18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518872CA-6DF3-85A6-E63C-E5DACA4005CB}"/>
              </a:ext>
            </a:extLst>
          </p:cNvPr>
          <p:cNvSpPr txBox="1">
            <a:spLocks/>
          </p:cNvSpPr>
          <p:nvPr/>
        </p:nvSpPr>
        <p:spPr>
          <a:xfrm>
            <a:off x="431223" y="6493974"/>
            <a:ext cx="4012413" cy="270511"/>
          </a:xfrm>
          <a:prstGeom prst="rect">
            <a:avLst/>
          </a:prstGeom>
        </p:spPr>
        <p:txBody>
          <a:bodyPr vert="horz"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Indelicato Enza Luana – 12/11/2025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07D2F-0334-6647-5254-3D169866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953" t="332" r="11370" b="-59"/>
          <a:stretch>
            <a:fillRect/>
          </a:stretch>
        </p:blipFill>
        <p:spPr>
          <a:xfrm>
            <a:off x="384298" y="714557"/>
            <a:ext cx="8181611" cy="3280618"/>
          </a:xfrm>
          <a:prstGeom prst="rect">
            <a:avLst/>
          </a:prstGeom>
        </p:spPr>
      </p:pic>
      <p:sp>
        <p:nvSpPr>
          <p:cNvPr id="42" name="Ovale 41">
            <a:extLst>
              <a:ext uri="{FF2B5EF4-FFF2-40B4-BE49-F238E27FC236}">
                <a16:creationId xmlns:a16="http://schemas.microsoft.com/office/drawing/2014/main" id="{B121316D-D9F1-A48D-002E-ACE47C5B9F7B}"/>
              </a:ext>
            </a:extLst>
          </p:cNvPr>
          <p:cNvSpPr/>
          <p:nvPr/>
        </p:nvSpPr>
        <p:spPr>
          <a:xfrm>
            <a:off x="3994721" y="3066036"/>
            <a:ext cx="743225" cy="728623"/>
          </a:xfrm>
          <a:prstGeom prst="ellipse">
            <a:avLst/>
          </a:prstGeom>
          <a:solidFill>
            <a:srgbClr val="D16349">
              <a:alpha val="6313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43" name="CasellaDiTesto 13">
            <a:extLst>
              <a:ext uri="{FF2B5EF4-FFF2-40B4-BE49-F238E27FC236}">
                <a16:creationId xmlns:a16="http://schemas.microsoft.com/office/drawing/2014/main" id="{F6803953-064B-476A-F3AF-13D933EAEFB6}"/>
              </a:ext>
            </a:extLst>
          </p:cNvPr>
          <p:cNvSpPr txBox="1"/>
          <p:nvPr/>
        </p:nvSpPr>
        <p:spPr>
          <a:xfrm>
            <a:off x="4207859" y="3278071"/>
            <a:ext cx="54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47" name="CasellaDiTesto 17">
            <a:extLst>
              <a:ext uri="{FF2B5EF4-FFF2-40B4-BE49-F238E27FC236}">
                <a16:creationId xmlns:a16="http://schemas.microsoft.com/office/drawing/2014/main" id="{9356FB7A-E6D9-6E49-335E-D705B0FAE4A4}"/>
              </a:ext>
            </a:extLst>
          </p:cNvPr>
          <p:cNvSpPr txBox="1"/>
          <p:nvPr/>
        </p:nvSpPr>
        <p:spPr>
          <a:xfrm>
            <a:off x="4459606" y="4424580"/>
            <a:ext cx="54444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9D6AB-F413-23BE-2399-BC9AB9052D09}"/>
              </a:ext>
            </a:extLst>
          </p:cNvPr>
          <p:cNvSpPr txBox="1"/>
          <p:nvPr/>
        </p:nvSpPr>
        <p:spPr>
          <a:xfrm>
            <a:off x="534389" y="4423558"/>
            <a:ext cx="7996050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  <a:ea typeface="Verdana"/>
              </a:rPr>
              <a:t>PUNTI DI FORZA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foglio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già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parzialmente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compilato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visione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dell'Uda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per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fasi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/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prodotti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intermedi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e NON per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disciplina</a:t>
            </a:r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riconoscere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le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competenze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che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si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attivano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per ogni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fase</a:t>
            </a:r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strumenti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(A),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strategie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didattiche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(B) e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metodi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di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valutazione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(C) per ogni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attività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della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fase</a:t>
            </a:r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  <a:p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/>
                <a:ea typeface="Verdana"/>
              </a:rPr>
              <a:t>CRITICITA' E ASPETTI MIGLIORATIVI</a:t>
            </a:r>
            <a:endParaRPr lang="en-US" sz="1600" dirty="0">
              <a:latin typeface="Verdana"/>
              <a:ea typeface="Verdana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......</a:t>
            </a:r>
          </a:p>
          <a:p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</p:txBody>
      </p:sp>
      <p:sp>
        <p:nvSpPr>
          <p:cNvPr id="5" name="CasellaDiTesto 13">
            <a:extLst>
              <a:ext uri="{FF2B5EF4-FFF2-40B4-BE49-F238E27FC236}">
                <a16:creationId xmlns:a16="http://schemas.microsoft.com/office/drawing/2014/main" id="{50FD28E0-EE6D-C3FB-068D-98F124E55079}"/>
              </a:ext>
            </a:extLst>
          </p:cNvPr>
          <p:cNvSpPr txBox="1"/>
          <p:nvPr/>
        </p:nvSpPr>
        <p:spPr>
          <a:xfrm>
            <a:off x="2593144" y="1128141"/>
            <a:ext cx="462800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6" name="CasellaDiTesto 13">
            <a:extLst>
              <a:ext uri="{FF2B5EF4-FFF2-40B4-BE49-F238E27FC236}">
                <a16:creationId xmlns:a16="http://schemas.microsoft.com/office/drawing/2014/main" id="{63626B31-01DA-515A-F598-3D8ED977575F}"/>
              </a:ext>
            </a:extLst>
          </p:cNvPr>
          <p:cNvSpPr txBox="1"/>
          <p:nvPr/>
        </p:nvSpPr>
        <p:spPr>
          <a:xfrm>
            <a:off x="4108072" y="1128140"/>
            <a:ext cx="462800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6C88FD27-31DB-8F1B-6876-4655857F1699}"/>
              </a:ext>
            </a:extLst>
          </p:cNvPr>
          <p:cNvSpPr txBox="1"/>
          <p:nvPr/>
        </p:nvSpPr>
        <p:spPr>
          <a:xfrm>
            <a:off x="7845500" y="556639"/>
            <a:ext cx="462800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21831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2F847-426E-1089-1D36-E700D54E8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9B27C1D9-5438-41C4-1FE3-2E3D3E251727}"/>
              </a:ext>
            </a:extLst>
          </p:cNvPr>
          <p:cNvSpPr>
            <a:spLocks noGrp="1"/>
          </p:cNvSpPr>
          <p:nvPr/>
        </p:nvSpPr>
        <p:spPr>
          <a:xfrm>
            <a:off x="255858" y="101521"/>
            <a:ext cx="8276728" cy="600719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cap="all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       3 </a:t>
            </a:r>
            <a:r>
              <a:rPr lang="it-IT" sz="1800" b="1" cap="all" dirty="0" err="1">
                <a:solidFill>
                  <a:srgbClr val="FF0000"/>
                </a:solidFill>
                <a:latin typeface="Calibri"/>
                <a:ea typeface="Verdana"/>
                <a:cs typeface="Calibri"/>
              </a:rPr>
              <a:t>sheet</a:t>
            </a:r>
            <a:r>
              <a:rPr lang="it-IT" sz="1800" b="1" cap="all" dirty="0">
                <a:solidFill>
                  <a:srgbClr val="FF0000"/>
                </a:solidFill>
                <a:latin typeface="Calibri"/>
                <a:ea typeface="Verdana"/>
                <a:cs typeface="Calibri"/>
              </a:rPr>
              <a:t> :</a:t>
            </a:r>
            <a:r>
              <a:rPr lang="it-IT" sz="1800" b="1" cap="all" dirty="0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 </a:t>
            </a:r>
            <a:r>
              <a:rPr lang="it-IT" sz="1800" cap="all" dirty="0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1. IMPIANTO </a:t>
            </a:r>
            <a:r>
              <a:rPr lang="it-IT" sz="1800" cap="all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dell'uda</a:t>
            </a:r>
            <a:r>
              <a:rPr lang="it-IT" sz="1800" cap="all" dirty="0">
                <a:solidFill>
                  <a:schemeClr val="accent5">
                    <a:lumMod val="50000"/>
                  </a:schemeClr>
                </a:solidFill>
                <a:latin typeface="Calibri"/>
                <a:ea typeface="Verdana"/>
                <a:cs typeface="Calibri"/>
              </a:rPr>
              <a:t>       2. fasi        </a:t>
            </a:r>
            <a:r>
              <a:rPr lang="it-IT" sz="1800" cap="all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 3. rubrica DI VALUTAZIONE </a:t>
            </a:r>
            <a:endParaRPr lang="it-IT" sz="180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5D6CB-B917-B09A-451A-A8F1646E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9" y="833810"/>
            <a:ext cx="8667750" cy="2162175"/>
          </a:xfrm>
          <a:prstGeom prst="rect">
            <a:avLst/>
          </a:prstGeom>
        </p:spPr>
      </p:pic>
      <p:sp>
        <p:nvSpPr>
          <p:cNvPr id="46" name="Ovale 45">
            <a:extLst>
              <a:ext uri="{FF2B5EF4-FFF2-40B4-BE49-F238E27FC236}">
                <a16:creationId xmlns:a16="http://schemas.microsoft.com/office/drawing/2014/main" id="{0917AFF7-4EB1-8240-4BC1-641089C5854C}"/>
              </a:ext>
            </a:extLst>
          </p:cNvPr>
          <p:cNvSpPr/>
          <p:nvPr/>
        </p:nvSpPr>
        <p:spPr>
          <a:xfrm>
            <a:off x="4266260" y="837974"/>
            <a:ext cx="743225" cy="728623"/>
          </a:xfrm>
          <a:prstGeom prst="ellipse">
            <a:avLst/>
          </a:prstGeom>
          <a:solidFill>
            <a:srgbClr val="D16349">
              <a:alpha val="6313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47" name="CasellaDiTesto 17">
            <a:extLst>
              <a:ext uri="{FF2B5EF4-FFF2-40B4-BE49-F238E27FC236}">
                <a16:creationId xmlns:a16="http://schemas.microsoft.com/office/drawing/2014/main" id="{98F069B4-9A10-38EF-E678-7F8168EADF77}"/>
              </a:ext>
            </a:extLst>
          </p:cNvPr>
          <p:cNvSpPr txBox="1"/>
          <p:nvPr/>
        </p:nvSpPr>
        <p:spPr>
          <a:xfrm>
            <a:off x="4479398" y="1050009"/>
            <a:ext cx="54444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F7DF3-7C13-B3B1-EDC7-6E2A2BBE78DA}"/>
              </a:ext>
            </a:extLst>
          </p:cNvPr>
          <p:cNvSpPr txBox="1"/>
          <p:nvPr/>
        </p:nvSpPr>
        <p:spPr>
          <a:xfrm>
            <a:off x="445324" y="3532909"/>
            <a:ext cx="7996050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  <a:ea typeface="Verdana"/>
              </a:rPr>
              <a:t>PUNTI DI FORZA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foglio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già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parzialmente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compilato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focus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sulle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evidenze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per ogni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competenza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chiave</a:t>
            </a:r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Possibilità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di 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condividere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con lo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studente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i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livelli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di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valutazione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superamento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della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valutazione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 in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voti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di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una</a:t>
            </a: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erdana"/>
                <a:ea typeface="Verdana"/>
              </a:rPr>
              <a:t>competenza</a:t>
            </a:r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  <a:p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/>
                <a:ea typeface="Verdana"/>
              </a:rPr>
              <a:t>PUNTI DI RIFLESSIONE/MIGLIORATIVI</a:t>
            </a:r>
            <a:endParaRPr lang="en-US" sz="1600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200" dirty="0">
                <a:solidFill>
                  <a:srgbClr val="C00000"/>
                </a:solidFill>
                <a:latin typeface="Verdana"/>
                <a:ea typeface="Verdana"/>
              </a:rPr>
              <a:t>.....</a:t>
            </a:r>
          </a:p>
          <a:p>
            <a:endParaRPr lang="en-US" sz="1200" dirty="0">
              <a:solidFill>
                <a:srgbClr val="C00000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3626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959601-D3AD-8EBD-B56D-79DABB49F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en-US"/>
              <a:t>Caso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131CE-0C92-AF63-BF1C-16C170BB6F5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en-US" dirty="0"/>
              <a:t>Caso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9B90A-BDCC-D8D7-6BFF-3151C99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anchor="t"/>
          <a:lstStyle/>
          <a:p>
            <a:r>
              <a:rPr lang="en-US" dirty="0">
                <a:solidFill>
                  <a:schemeClr val="bg1"/>
                </a:solidFill>
              </a:rPr>
              <a:t>Indelicato Enza Luana – 12/12/2025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D819F1-6A21-0726-546C-BF348F95561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9828" y="2471383"/>
            <a:ext cx="3645495" cy="381840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A3A483-E59E-2819-AD49-53C1F9B3A6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18289" y="2471383"/>
            <a:ext cx="3403221" cy="382219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870A169-F96F-4170-92B2-797B796E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I CASI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02EFC-DDDF-A152-8474-FECE90A5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829B34-0239-4BAB-EA39-5066BA51D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en-US"/>
              <a:t>Caso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6054C-1D8F-9593-C4B4-AC25C38C86A8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en-US" dirty="0"/>
              <a:t>Caso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41F8A-6199-BDDA-5670-5D295F5E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anchor="t"/>
          <a:lstStyle/>
          <a:p>
            <a:r>
              <a:rPr lang="en-US" dirty="0">
                <a:solidFill>
                  <a:schemeClr val="bg1"/>
                </a:solidFill>
              </a:rPr>
              <a:t>Indelicato Enza Luana – 12/12/2025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DF1B04-B866-D728-27E6-3A561110729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41769" y="2471383"/>
            <a:ext cx="3161613" cy="381840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ACCA6A-C8D6-2A99-920B-9D59148D11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86154" y="2471383"/>
            <a:ext cx="3067492" cy="382219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CCAE71-717E-997B-B509-445A7F64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I CASI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57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20E74-B310-E05E-B183-A96E3D6EE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BBF3A0-DD8F-0DB5-EDF7-8080F267C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en-US" dirty="0"/>
              <a:t>Caso </a:t>
            </a:r>
            <a:r>
              <a:rPr lang="en-US"/>
              <a:t>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C98CC-84A2-C54C-4D84-FF41D4CD939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805707" y="2976113"/>
            <a:ext cx="4041775" cy="904048"/>
          </a:xfrm>
        </p:spPr>
        <p:txBody>
          <a:bodyPr vert="horz" lIns="91440" tIns="45720" rIns="91440" bIns="45720" anchor="ctr">
            <a:noAutofit/>
          </a:bodyPr>
          <a:lstStyle/>
          <a:p>
            <a:r>
              <a:rPr lang="en-US" b="0" dirty="0">
                <a:solidFill>
                  <a:srgbClr val="002060"/>
                </a:solidFill>
              </a:rPr>
              <a:t>Per ogni </a:t>
            </a:r>
            <a:r>
              <a:rPr lang="en-US" b="0" err="1">
                <a:solidFill>
                  <a:srgbClr val="002060"/>
                </a:solidFill>
              </a:rPr>
              <a:t>caso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err="1">
                <a:solidFill>
                  <a:srgbClr val="002060"/>
                </a:solidFill>
              </a:rPr>
              <a:t>sono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err="1">
                <a:solidFill>
                  <a:srgbClr val="002060"/>
                </a:solidFill>
              </a:rPr>
              <a:t>proposte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err="1">
                <a:solidFill>
                  <a:srgbClr val="002060"/>
                </a:solidFill>
              </a:rPr>
              <a:t>domande</a:t>
            </a:r>
            <a:r>
              <a:rPr lang="en-US" b="0" dirty="0">
                <a:solidFill>
                  <a:srgbClr val="002060"/>
                </a:solidFill>
              </a:rPr>
              <a:t> </a:t>
            </a:r>
            <a:r>
              <a:rPr lang="en-US" b="0" err="1">
                <a:solidFill>
                  <a:srgbClr val="002060"/>
                </a:solidFill>
              </a:rPr>
              <a:t>guida</a:t>
            </a:r>
            <a:r>
              <a:rPr lang="en-US" b="0" dirty="0">
                <a:solidFill>
                  <a:srgbClr val="002060"/>
                </a:solidFill>
              </a:rPr>
              <a:t> e </a:t>
            </a:r>
            <a:r>
              <a:rPr lang="en-US" b="0" err="1">
                <a:solidFill>
                  <a:srgbClr val="002060"/>
                </a:solidFill>
              </a:rPr>
              <a:t>consigli</a:t>
            </a:r>
            <a:r>
              <a:rPr lang="en-US" b="0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A74B3-EF57-610B-150A-5ED01479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anchor="t"/>
          <a:lstStyle/>
          <a:p>
            <a:r>
              <a:rPr lang="en-US" dirty="0">
                <a:solidFill>
                  <a:schemeClr val="bg1"/>
                </a:solidFill>
              </a:rPr>
              <a:t>Indelicato Enza Luana – 12/12/2025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265B872-2EBE-0152-DE81-1CC64CB8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I CASI STUDIO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500E930-6E57-4355-6BC8-C0E2908FD3C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32628" y="2471383"/>
            <a:ext cx="3379895" cy="38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89559-D747-C016-E316-D1387B2A1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017E95C6-B3C2-69F1-5BD3-EB66B8337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171" y="2819400"/>
            <a:ext cx="8088738" cy="1938199"/>
          </a:xfrm>
        </p:spPr>
        <p:txBody>
          <a:bodyPr vert="horz" lIns="91440" tIns="45720" rIns="91440" bIns="45720" anchor="t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it-IT" dirty="0">
                <a:solidFill>
                  <a:srgbClr val="000000"/>
                </a:solidFill>
                <a:latin typeface="Bradley Hand ITC"/>
                <a:ea typeface="Verdana"/>
                <a:cs typeface="Calibri"/>
              </a:rPr>
              <a:t>GRAZIE AI CORSISTI CHE HANNO CREDUTO IN QUESTO "PASSO IN </a:t>
            </a:r>
            <a:r>
              <a:rPr lang="it-IT" dirty="0" err="1">
                <a:solidFill>
                  <a:srgbClr val="000000"/>
                </a:solidFill>
                <a:latin typeface="Bradley Hand ITC"/>
                <a:ea typeface="Verdana"/>
                <a:cs typeface="Calibri"/>
              </a:rPr>
              <a:t>PIù</a:t>
            </a:r>
            <a:endParaRPr lang="it-IT" dirty="0" err="1">
              <a:solidFill>
                <a:srgbClr val="000000"/>
              </a:solidFill>
              <a:latin typeface="Bradley Hand ITC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it-IT" dirty="0">
                <a:solidFill>
                  <a:srgbClr val="000000"/>
                </a:solidFill>
                <a:latin typeface="Bradley Hand ITC"/>
                <a:ea typeface="Verdana"/>
                <a:cs typeface="Calibri"/>
              </a:rPr>
              <a:t>GRAZIE A REGIONE E AI DIRIGENTI USR E CPIA CHE MI HANNO DATO FIDUCIA</a:t>
            </a:r>
          </a:p>
          <a:p>
            <a:pPr marL="285750" indent="-285750" algn="l">
              <a:buFont typeface="Arial"/>
              <a:buChar char="•"/>
            </a:pPr>
            <a:r>
              <a:rPr lang="it-IT" dirty="0">
                <a:solidFill>
                  <a:srgbClr val="000000"/>
                </a:solidFill>
                <a:latin typeface="Bradley Hand ITC"/>
                <a:ea typeface="Verdana"/>
                <a:cs typeface="Calibri"/>
              </a:rPr>
              <a:t>GRAZIE AD ALESSANDRO BORRI, LUDOVICA BARBATO E SOPHIA BENASSILA PER LA PROFESSIONALITA' E L'ARMONIA NEL LAVORO A CUI HANNO CONTRIBUITO</a:t>
            </a:r>
          </a:p>
          <a:p>
            <a:pPr algn="r"/>
            <a:r>
              <a:rPr lang="it-IT" sz="2800" dirty="0">
                <a:solidFill>
                  <a:srgbClr val="C00000"/>
                </a:solidFill>
                <a:latin typeface="Rastanty Cortez"/>
                <a:ea typeface="Verdana"/>
                <a:cs typeface="Calibri"/>
              </a:rPr>
              <a:t>LUANA INDELICATO</a:t>
            </a:r>
          </a:p>
          <a:p>
            <a:endParaRPr lang="it-IT" sz="1800" b="0" dirty="0">
              <a:solidFill>
                <a:srgbClr val="000000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3BEB751-0F0D-610E-6C80-187A132F8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190" y="939537"/>
            <a:ext cx="8231262" cy="768404"/>
          </a:xfrm>
        </p:spPr>
        <p:txBody>
          <a:bodyPr vert="horz" lIns="91440" tIns="45720" rIns="91440" bIns="45720" anchor="b">
            <a:noAutofit/>
          </a:bodyPr>
          <a:lstStyle/>
          <a:p>
            <a:r>
              <a:rPr lang="it-IT" sz="6000" b="1" dirty="0">
                <a:solidFill>
                  <a:srgbClr val="C00000"/>
                </a:solidFill>
                <a:latin typeface="Rastanty Cortez"/>
                <a:ea typeface="Verdana"/>
                <a:cs typeface="Calibri"/>
              </a:rPr>
              <a:t>GRAZIE</a:t>
            </a:r>
            <a:endParaRPr lang="it-IT" sz="6000" b="1" dirty="0">
              <a:solidFill>
                <a:srgbClr val="C00000"/>
              </a:solidFill>
              <a:latin typeface="Rastanty Cortez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40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61DD2D-DF90-BACD-ECEF-902E4B7A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26" y="1273545"/>
            <a:ext cx="5233359" cy="34338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A9B13A-269B-40AF-5FB1-53BEBD9D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486821" cy="394515"/>
          </a:xfrm>
        </p:spPr>
        <p:txBody>
          <a:bodyPr vert="horz" lIns="91440" tIns="45720" rIns="91440" bIns="45720" anchor="t"/>
          <a:lstStyle/>
          <a:p>
            <a:r>
              <a:rPr lang="en-US" dirty="0"/>
              <a:t>Indelicato Enza Luana – 12/12/2025</a:t>
            </a:r>
          </a:p>
        </p:txBody>
      </p:sp>
      <p:pic>
        <p:nvPicPr>
          <p:cNvPr id="3" name="Graphic 2" descr="Ragazzo con capelli ricci">
            <a:extLst>
              <a:ext uri="{FF2B5EF4-FFF2-40B4-BE49-F238E27FC236}">
                <a16:creationId xmlns:a16="http://schemas.microsoft.com/office/drawing/2014/main" id="{64A06AF0-F30E-E364-FB92-EA89CC327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18" y="513003"/>
            <a:ext cx="1266825" cy="3876675"/>
          </a:xfrm>
          <a:prstGeom prst="rect">
            <a:avLst/>
          </a:prstGeom>
        </p:spPr>
      </p:pic>
      <p:pic>
        <p:nvPicPr>
          <p:cNvPr id="5" name="Graphic 4" descr="Sveglia che suona con riempimento a tinta unita">
            <a:extLst>
              <a:ext uri="{FF2B5EF4-FFF2-40B4-BE49-F238E27FC236}">
                <a16:creationId xmlns:a16="http://schemas.microsoft.com/office/drawing/2014/main" id="{A075A7B6-15E8-3E08-06EE-B47F6B345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000">
            <a:off x="6161487" y="1481320"/>
            <a:ext cx="2711569" cy="2725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F706B-C39F-BBAC-0870-086F2CE77A71}"/>
              </a:ext>
            </a:extLst>
          </p:cNvPr>
          <p:cNvSpPr txBox="1"/>
          <p:nvPr/>
        </p:nvSpPr>
        <p:spPr>
          <a:xfrm>
            <a:off x="1880584" y="513797"/>
            <a:ext cx="7000434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Verdana"/>
                <a:ea typeface="Verdana"/>
              </a:rPr>
              <a:t>ADOLESCENTI STRANIERI E LA NECESSITA' DI ACCEDERE AL MERCATO DEL LAVORO</a:t>
            </a:r>
          </a:p>
        </p:txBody>
      </p:sp>
      <p:pic>
        <p:nvPicPr>
          <p:cNvPr id="8" name="Graphic 7" descr="Aula con riempimento a tinta unita">
            <a:extLst>
              <a:ext uri="{FF2B5EF4-FFF2-40B4-BE49-F238E27FC236}">
                <a16:creationId xmlns:a16="http://schemas.microsoft.com/office/drawing/2014/main" id="{F88BCA76-80FA-BC5A-D395-2B347BD2A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82838" y="2842404"/>
            <a:ext cx="2999116" cy="30710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6199BA-684C-3773-DA49-AAAC3E3395D5}"/>
              </a:ext>
            </a:extLst>
          </p:cNvPr>
          <p:cNvSpPr txBox="1"/>
          <p:nvPr/>
        </p:nvSpPr>
        <p:spPr>
          <a:xfrm>
            <a:off x="299074" y="5258325"/>
            <a:ext cx="3506737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Verdana"/>
                <a:ea typeface="Verdana"/>
              </a:rPr>
              <a:t>D.M. 14/2024 ed </a:t>
            </a:r>
            <a:r>
              <a:rPr lang="en-US" b="1" dirty="0" err="1">
                <a:solidFill>
                  <a:srgbClr val="002060"/>
                </a:solidFill>
                <a:latin typeface="Verdana"/>
                <a:ea typeface="Verdana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Verdana"/>
                <a:ea typeface="Verdana"/>
              </a:rPr>
              <a:t> </a:t>
            </a:r>
            <a:r>
              <a:rPr lang="en-US" b="1" dirty="0" err="1">
                <a:solidFill>
                  <a:srgbClr val="002060"/>
                </a:solidFill>
                <a:latin typeface="Verdana"/>
                <a:ea typeface="Verdana"/>
              </a:rPr>
              <a:t>modelli</a:t>
            </a:r>
            <a:r>
              <a:rPr lang="en-US" b="1" dirty="0">
                <a:solidFill>
                  <a:srgbClr val="002060"/>
                </a:solidFill>
                <a:latin typeface="Verdana"/>
                <a:ea typeface="Verdana"/>
              </a:rPr>
              <a:t> di </a:t>
            </a:r>
            <a:r>
              <a:rPr lang="en-US" b="1" dirty="0" err="1">
                <a:solidFill>
                  <a:srgbClr val="002060"/>
                </a:solidFill>
                <a:latin typeface="Verdana"/>
                <a:ea typeface="Verdana"/>
              </a:rPr>
              <a:t>certificazione</a:t>
            </a:r>
            <a:r>
              <a:rPr lang="en-US" b="1" dirty="0">
                <a:solidFill>
                  <a:srgbClr val="002060"/>
                </a:solidFill>
                <a:latin typeface="Verdana"/>
                <a:ea typeface="Verdan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/>
                <a:ea typeface="Verdana"/>
              </a:rPr>
              <a:t>vigenti</a:t>
            </a:r>
            <a:r>
              <a:rPr lang="en-US" b="1" dirty="0">
                <a:solidFill>
                  <a:srgbClr val="002060"/>
                </a:solidFill>
                <a:latin typeface="Verdana"/>
                <a:ea typeface="Verdan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929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  <a:latin typeface="Verdana"/>
                <a:ea typeface="Verdana"/>
              </a:rPr>
              <a:t>IL MARE MAGNUM DELLE COMPETENZE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27" name="Segnaposto piè di pagina 26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2843436" cy="365760"/>
          </a:xfrm>
        </p:spPr>
        <p:txBody>
          <a:bodyPr vert="horz" lIns="91440" tIns="45720" rIns="91440" bIns="45720" anchor="t"/>
          <a:lstStyle/>
          <a:p>
            <a:r>
              <a:rPr lang="en-US" dirty="0"/>
              <a:t>Indelicato Enza Luana – 12/12/2025</a:t>
            </a:r>
          </a:p>
        </p:txBody>
      </p:sp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FBF692B5-0F59-A40C-6CF7-13ABD433F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197337"/>
              </p:ext>
            </p:extLst>
          </p:nvPr>
        </p:nvGraphicFramePr>
        <p:xfrm>
          <a:off x="-445698" y="2247180"/>
          <a:ext cx="8123208" cy="368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42" name="Oval 2541">
            <a:extLst>
              <a:ext uri="{FF2B5EF4-FFF2-40B4-BE49-F238E27FC236}">
                <a16:creationId xmlns:a16="http://schemas.microsoft.com/office/drawing/2014/main" id="{0DCF38BE-95B5-05D8-EF70-DEA4E8C9470B}"/>
              </a:ext>
            </a:extLst>
          </p:cNvPr>
          <p:cNvSpPr/>
          <p:nvPr/>
        </p:nvSpPr>
        <p:spPr>
          <a:xfrm>
            <a:off x="306510" y="1192203"/>
            <a:ext cx="4267577" cy="3039083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1" name="TextBox 4040">
            <a:extLst>
              <a:ext uri="{FF2B5EF4-FFF2-40B4-BE49-F238E27FC236}">
                <a16:creationId xmlns:a16="http://schemas.microsoft.com/office/drawing/2014/main" id="{0BA61E4F-4A72-23ED-2FA3-C0AC6C169F8F}"/>
              </a:ext>
            </a:extLst>
          </p:cNvPr>
          <p:cNvSpPr txBox="1"/>
          <p:nvPr/>
        </p:nvSpPr>
        <p:spPr>
          <a:xfrm rot="16200000">
            <a:off x="-45107" y="2398422"/>
            <a:ext cx="200088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Verdana"/>
                <a:ea typeface="Verdana"/>
              </a:rPr>
              <a:t>INDICAZIONI NAZ.LI/REGOLAMENTI/LL.GG.</a:t>
            </a:r>
          </a:p>
        </p:txBody>
      </p:sp>
      <p:sp>
        <p:nvSpPr>
          <p:cNvPr id="4838" name="Sun 4837">
            <a:extLst>
              <a:ext uri="{FF2B5EF4-FFF2-40B4-BE49-F238E27FC236}">
                <a16:creationId xmlns:a16="http://schemas.microsoft.com/office/drawing/2014/main" id="{6412B215-6C27-8B8B-1CF5-F7F53E7A4947}"/>
              </a:ext>
            </a:extLst>
          </p:cNvPr>
          <p:cNvSpPr/>
          <p:nvPr/>
        </p:nvSpPr>
        <p:spPr>
          <a:xfrm>
            <a:off x="6426789" y="2983998"/>
            <a:ext cx="2414483" cy="2041650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 CC EU</a:t>
            </a:r>
          </a:p>
        </p:txBody>
      </p:sp>
      <p:sp>
        <p:nvSpPr>
          <p:cNvPr id="4887" name="Right Brace 4886">
            <a:extLst>
              <a:ext uri="{FF2B5EF4-FFF2-40B4-BE49-F238E27FC236}">
                <a16:creationId xmlns:a16="http://schemas.microsoft.com/office/drawing/2014/main" id="{CA86E774-B855-91AD-D1DC-DD8800B52722}"/>
              </a:ext>
            </a:extLst>
          </p:cNvPr>
          <p:cNvSpPr/>
          <p:nvPr/>
        </p:nvSpPr>
        <p:spPr>
          <a:xfrm>
            <a:off x="5901386" y="2058134"/>
            <a:ext cx="504032" cy="4116269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5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AC8D8-9F1D-719E-DBD2-D4B17F8A9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D9F48CE-4FF5-4A50-873E-02581E6D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  <a:latin typeface="Verdana"/>
                <a:ea typeface="Verdana"/>
              </a:rPr>
              <a:t>CRONISTORIA CERTIFICAZIONE (CPIA)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27" name="Segnaposto piè di pagina 26">
            <a:extLst>
              <a:ext uri="{FF2B5EF4-FFF2-40B4-BE49-F238E27FC236}">
                <a16:creationId xmlns:a16="http://schemas.microsoft.com/office/drawing/2014/main" id="{DDC3871E-CC71-C887-EC9D-CD9C717C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2843436" cy="365760"/>
          </a:xfrm>
        </p:spPr>
        <p:txBody>
          <a:bodyPr vert="horz" lIns="91440" tIns="45720" rIns="91440" bIns="45720" anchor="t"/>
          <a:lstStyle/>
          <a:p>
            <a:r>
              <a:rPr lang="en-US" dirty="0"/>
              <a:t>Indelicato Enza Luana – 12/12/2025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D8B6D0-EB95-BECA-04AA-61DE6EBF7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46648"/>
              </p:ext>
            </p:extLst>
          </p:nvPr>
        </p:nvGraphicFramePr>
        <p:xfrm>
          <a:off x="525802" y="1548851"/>
          <a:ext cx="8310111" cy="3542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44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BDCC0-4869-931E-9E65-C0734CC74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431F54A-2DE9-0BBF-7E2E-BFC5660C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  <a:latin typeface="Verdana"/>
                <a:ea typeface="Verdana"/>
              </a:rPr>
              <a:t>CERTIFICAZIONE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27" name="Segnaposto piè di pagina 26">
            <a:extLst>
              <a:ext uri="{FF2B5EF4-FFF2-40B4-BE49-F238E27FC236}">
                <a16:creationId xmlns:a16="http://schemas.microsoft.com/office/drawing/2014/main" id="{1A08CC26-51F5-1A39-9FDD-EABDBC7F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2843436" cy="365760"/>
          </a:xfrm>
        </p:spPr>
        <p:txBody>
          <a:bodyPr vert="horz" lIns="91440" tIns="45720" rIns="91440" bIns="45720" anchor="t"/>
          <a:lstStyle/>
          <a:p>
            <a:r>
              <a:rPr lang="en-US" dirty="0"/>
              <a:t>Indelicato Enza Luana – 12/12/2025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9785B3-EBFF-8F17-CC74-CDAD8560B9C9}"/>
              </a:ext>
            </a:extLst>
          </p:cNvPr>
          <p:cNvSpPr txBox="1"/>
          <p:nvPr/>
        </p:nvSpPr>
        <p:spPr>
          <a:xfrm>
            <a:off x="777051" y="1974129"/>
            <a:ext cx="78125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</a:rPr>
              <a:t>NUOVI MODELLI DM 14 DEL 30/01/2024 - IN VIGORE DALL'AS 2023/24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39E33E-7C8A-C3F9-E0D6-1A622FE87624}"/>
              </a:ext>
            </a:extLst>
          </p:cNvPr>
          <p:cNvSpPr txBox="1"/>
          <p:nvPr/>
        </p:nvSpPr>
        <p:spPr>
          <a:xfrm>
            <a:off x="308768" y="2801759"/>
            <a:ext cx="860403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Vengono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rilasciati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: </a:t>
            </a:r>
          </a:p>
          <a:p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- Al </a:t>
            </a:r>
            <a:r>
              <a:rPr lang="en-US" sz="200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termine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della </a:t>
            </a:r>
            <a:r>
              <a:rPr lang="en-US" sz="200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scuola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primaria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</a:p>
          <a:p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- Al </a:t>
            </a:r>
            <a:r>
              <a:rPr lang="en-US" sz="200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termine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del 1° </a:t>
            </a:r>
            <a:r>
              <a:rPr lang="en-US" sz="200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ciclo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, con il </a:t>
            </a:r>
            <a:r>
              <a:rPr lang="en-US" sz="200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superamento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dell’esame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di </a:t>
            </a:r>
            <a:r>
              <a:rPr lang="en-US" sz="200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stato</a:t>
            </a:r>
            <a:endParaRPr lang="en-US" sz="2000">
              <a:solidFill>
                <a:srgbClr val="002060"/>
              </a:solidFill>
              <a:latin typeface="Verdana"/>
              <a:ea typeface="+mn-lt"/>
              <a:cs typeface="+mn-lt"/>
            </a:endParaRPr>
          </a:p>
          <a:p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 - Al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termine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dell’obbligo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di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istruzione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 (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compresi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ENTI 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accreditati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e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scuole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in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sussidiarietà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)</a:t>
            </a:r>
          </a:p>
          <a:p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- Per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i</a:t>
            </a:r>
            <a:r>
              <a:rPr lang="en-US" sz="2000" b="1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CPIA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: al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termine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del primo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livello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, primo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periodo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(1°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ciclo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) e al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termine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del 1°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livello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, secondo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periodo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obbligo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di </a:t>
            </a:r>
            <a:r>
              <a:rPr lang="en-US" sz="2000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istruzione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)</a:t>
            </a:r>
            <a:endParaRPr lang="en-US" sz="2000" dirty="0">
              <a:solidFill>
                <a:srgbClr val="00206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654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79837-A781-F535-5FFF-FA9A05E9D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AE64DB4-2DCE-F3DF-1C6C-643B3A1E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 fontScale="90000"/>
          </a:bodyPr>
          <a:lstStyle/>
          <a:p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</a:rPr>
              <a:t>FINALITÀ DELLA CERTIFICAZIONE DELLE COMPETENZE E RACCORDO DEI MODELLI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7" name="Segnaposto piè di pagina 26">
            <a:extLst>
              <a:ext uri="{FF2B5EF4-FFF2-40B4-BE49-F238E27FC236}">
                <a16:creationId xmlns:a16="http://schemas.microsoft.com/office/drawing/2014/main" id="{80D8449A-2188-C26C-BCF8-FA2DB00E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2843436" cy="365760"/>
          </a:xfrm>
        </p:spPr>
        <p:txBody>
          <a:bodyPr vert="horz" lIns="91440" tIns="45720" rIns="91440" bIns="45720" anchor="t"/>
          <a:lstStyle/>
          <a:p>
            <a:r>
              <a:rPr lang="en-US" dirty="0"/>
              <a:t>Indelicato Enza Luana – 12/12/2025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6FD690-CC5B-1DA2-6CFE-0BC1CED63BB3}"/>
              </a:ext>
            </a:extLst>
          </p:cNvPr>
          <p:cNvSpPr txBox="1"/>
          <p:nvPr/>
        </p:nvSpPr>
        <p:spPr>
          <a:xfrm>
            <a:off x="662032" y="1715337"/>
            <a:ext cx="781251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+mn-lt"/>
              </a:rPr>
              <a:t>Art. 1 DM 14 DEL 30/01/2024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DEABC-A170-6490-71FB-17492FB04EF7}"/>
              </a:ext>
            </a:extLst>
          </p:cNvPr>
          <p:cNvSpPr txBox="1"/>
          <p:nvPr/>
        </p:nvSpPr>
        <p:spPr>
          <a:xfrm>
            <a:off x="308768" y="2151696"/>
            <a:ext cx="8531462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Le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istituzioni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scolastiche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statali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e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paritarie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del primo e del secondo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ciclo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di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istruzione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e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Centri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Provinciali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per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l’Istruzione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degli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Adulti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(CPIA)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certificano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l’acquisizione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delle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competenze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progressivamente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acquisite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dagli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studenti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e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dagli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adulti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attraverso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modelli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di cui al D.M. 14/2024.</a:t>
            </a:r>
            <a:endParaRPr lang="en-US" dirty="0" err="1">
              <a:solidFill>
                <a:srgbClr val="000000"/>
              </a:solidFill>
              <a:latin typeface="Verdana"/>
              <a:ea typeface="+mn-lt"/>
              <a:cs typeface="+mn-lt"/>
            </a:endParaRPr>
          </a:p>
          <a:p>
            <a:pPr marL="342900" indent="-342900">
              <a:buFont typeface="Wingdings"/>
              <a:buChar char="q"/>
            </a:pP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La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certificazione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descrive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, ai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fini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dell’orientamento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, il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progressivo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sviluppo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dei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livelli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delle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competenze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chiave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per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l’apprendimento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permanente</a:t>
            </a:r>
            <a:r>
              <a:rPr lang="en-US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, </a:t>
            </a:r>
            <a:r>
              <a:rPr lang="en-US" u="sng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a cui </a:t>
            </a:r>
            <a:r>
              <a:rPr lang="en-US" u="sng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l’intero</a:t>
            </a:r>
            <a:r>
              <a:rPr lang="en-US" u="sng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u="sng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processo</a:t>
            </a:r>
            <a:r>
              <a:rPr lang="en-US" u="sng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di </a:t>
            </a:r>
            <a:r>
              <a:rPr lang="en-US" u="sng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insegnamento-apprendimento</a:t>
            </a:r>
            <a:r>
              <a:rPr lang="en-US" u="sng" dirty="0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 è </a:t>
            </a:r>
            <a:r>
              <a:rPr lang="en-US" u="sng" err="1">
                <a:solidFill>
                  <a:srgbClr val="002060"/>
                </a:solidFill>
                <a:latin typeface="Verdana"/>
                <a:ea typeface="+mn-lt"/>
                <a:cs typeface="+mn-lt"/>
              </a:rPr>
              <a:t>mirato</a:t>
            </a:r>
            <a:endParaRPr lang="en-US" u="sng">
              <a:latin typeface="Verdana"/>
              <a:ea typeface="Verdana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8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B16581F-7C3D-D5BE-4B8F-1A7A717B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anchor="t"/>
          <a:lstStyle/>
          <a:p>
            <a:r>
              <a:rPr lang="en-US" dirty="0"/>
              <a:t>Indelicato Enza Luana – 12/12/2025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05583F5-4E14-B1B7-AF23-8D5048CD55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r="4993"/>
          <a:stretch>
            <a:fillRect/>
          </a:stretch>
        </p:blipFill>
        <p:spPr>
          <a:xfrm>
            <a:off x="4737511" y="1716762"/>
            <a:ext cx="3346413" cy="27062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3FAE636-6D6E-E7F9-1D43-C4B680F2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29" y="487392"/>
            <a:ext cx="8520023" cy="428273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it-IT" sz="1800" b="1" dirty="0">
                <a:solidFill>
                  <a:srgbClr val="C00000"/>
                </a:solidFill>
                <a:latin typeface="Verdana"/>
                <a:ea typeface="Verdana"/>
              </a:rPr>
              <a:t>LE 8 COMPETENZE CHIAVE EU 2018 </a:t>
            </a:r>
            <a:br>
              <a:rPr lang="it-IT" sz="1800" b="1" dirty="0">
                <a:latin typeface="Verdana"/>
                <a:ea typeface="Verdana"/>
              </a:rPr>
            </a:br>
            <a:r>
              <a:rPr lang="it-IT" sz="1800" b="1" dirty="0">
                <a:solidFill>
                  <a:srgbClr val="C00000"/>
                </a:solidFill>
                <a:latin typeface="Verdana"/>
                <a:ea typeface="Verdana"/>
              </a:rPr>
              <a:t>NEI MODELLI CPIA DM 14/2024</a:t>
            </a:r>
            <a:endParaRPr lang="en-US" sz="1800" b="1" dirty="0">
              <a:solidFill>
                <a:srgbClr val="000000"/>
              </a:solidFill>
              <a:latin typeface="Verdana"/>
              <a:ea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5BEE4-05CA-FD75-6119-36B00D496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06" y="2285975"/>
            <a:ext cx="3891804" cy="1991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6464B0-2739-68C8-7D2C-84F9F9CB3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93" y="4430806"/>
            <a:ext cx="3887322" cy="188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8A61B6-E9DB-5D2F-AA42-E2ABBE6F7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018" y="2744322"/>
            <a:ext cx="2911849" cy="27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6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01C32-DC29-9E44-1176-C0411E732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9FA5015-8C25-130E-7CD2-610C66E6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  <a:latin typeface="Verdana"/>
                <a:ea typeface="Verdana"/>
              </a:rPr>
              <a:t>CERTIFICAZIONE NON ADEMPITIVA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27" name="Segnaposto piè di pagina 26">
            <a:extLst>
              <a:ext uri="{FF2B5EF4-FFF2-40B4-BE49-F238E27FC236}">
                <a16:creationId xmlns:a16="http://schemas.microsoft.com/office/drawing/2014/main" id="{21FE141C-3537-17AC-0097-35EE0BEA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2843436" cy="365760"/>
          </a:xfrm>
        </p:spPr>
        <p:txBody>
          <a:bodyPr vert="horz" lIns="91440" tIns="45720" rIns="91440" bIns="45720" anchor="t"/>
          <a:lstStyle/>
          <a:p>
            <a:r>
              <a:rPr lang="en-US" dirty="0"/>
              <a:t>Indelicato Enza Luana – 12/12/2025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B3DEC442-D55B-35F8-7B06-0CC0AA461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440539"/>
              </p:ext>
            </p:extLst>
          </p:nvPr>
        </p:nvGraphicFramePr>
        <p:xfrm>
          <a:off x="1222075" y="2232803"/>
          <a:ext cx="6211018" cy="334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6" name="Freccia in giù 125">
            <a:extLst>
              <a:ext uri="{FF2B5EF4-FFF2-40B4-BE49-F238E27FC236}">
                <a16:creationId xmlns:a16="http://schemas.microsoft.com/office/drawing/2014/main" id="{691D71EB-8738-30C7-F64A-CD7E39F3FA97}"/>
              </a:ext>
            </a:extLst>
          </p:cNvPr>
          <p:cNvSpPr/>
          <p:nvPr/>
        </p:nvSpPr>
        <p:spPr>
          <a:xfrm>
            <a:off x="2653229" y="1046256"/>
            <a:ext cx="3348711" cy="9629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/>
              <a:t>UDA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29779B9-EA5B-B427-E32C-110D64716228}"/>
              </a:ext>
            </a:extLst>
          </p:cNvPr>
          <p:cNvSpPr/>
          <p:nvPr/>
        </p:nvSpPr>
        <p:spPr>
          <a:xfrm>
            <a:off x="7380312" y="1543506"/>
            <a:ext cx="1152128" cy="424952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it-IT" sz="2000" b="1" spc="600" dirty="0">
                <a:solidFill>
                  <a:srgbClr val="002060"/>
                </a:solidFill>
                <a:latin typeface="Verdana"/>
                <a:ea typeface="Verdana"/>
              </a:rPr>
              <a:t>ALFABETIZZAZIONE</a:t>
            </a:r>
            <a:endParaRPr lang="en-US" sz="2000" b="1">
              <a:solidFill>
                <a:srgbClr val="002060"/>
              </a:solidFill>
              <a:latin typeface="Verdana"/>
              <a:ea typeface="Verdana"/>
            </a:endParaRPr>
          </a:p>
        </p:txBody>
      </p:sp>
      <p:sp>
        <p:nvSpPr>
          <p:cNvPr id="8" name="Rettangolo 1">
            <a:extLst>
              <a:ext uri="{FF2B5EF4-FFF2-40B4-BE49-F238E27FC236}">
                <a16:creationId xmlns:a16="http://schemas.microsoft.com/office/drawing/2014/main" id="{6BFC8E7C-D855-75CE-0BF6-7B1E6A838DC2}"/>
              </a:ext>
            </a:extLst>
          </p:cNvPr>
          <p:cNvSpPr/>
          <p:nvPr/>
        </p:nvSpPr>
        <p:spPr>
          <a:xfrm>
            <a:off x="579821" y="1543506"/>
            <a:ext cx="1152128" cy="45083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it-IT" sz="2000" b="1" spc="600" dirty="0">
                <a:solidFill>
                  <a:srgbClr val="002060"/>
                </a:solidFill>
                <a:latin typeface="Verdana"/>
                <a:ea typeface="Verdana"/>
              </a:rPr>
              <a:t>PRIMO LIVELLO-</a:t>
            </a:r>
            <a:endParaRPr lang="en-US" b="1" dirty="0"/>
          </a:p>
          <a:p>
            <a:pPr algn="ctr"/>
            <a:r>
              <a:rPr lang="it-IT" sz="2000" b="1" spc="600" dirty="0">
                <a:solidFill>
                  <a:srgbClr val="002060"/>
                </a:solidFill>
                <a:latin typeface="Verdana"/>
                <a:ea typeface="Verdana"/>
              </a:rPr>
              <a:t>primo periodo </a:t>
            </a:r>
            <a:endParaRPr lang="it-IT" b="1" dirty="0"/>
          </a:p>
          <a:p>
            <a:pPr algn="ctr"/>
            <a:r>
              <a:rPr lang="it-IT" sz="2000" b="1" spc="600" dirty="0">
                <a:solidFill>
                  <a:srgbClr val="002060"/>
                </a:solidFill>
                <a:latin typeface="Verdana"/>
                <a:ea typeface="Verdana"/>
              </a:rPr>
              <a:t>secondo periodo</a:t>
            </a:r>
          </a:p>
        </p:txBody>
      </p:sp>
      <p:sp>
        <p:nvSpPr>
          <p:cNvPr id="257" name="Scroll: Horizontal 256">
            <a:extLst>
              <a:ext uri="{FF2B5EF4-FFF2-40B4-BE49-F238E27FC236}">
                <a16:creationId xmlns:a16="http://schemas.microsoft.com/office/drawing/2014/main" id="{17F6F167-3494-851B-C4C8-DC23B2BDA9C7}"/>
              </a:ext>
            </a:extLst>
          </p:cNvPr>
          <p:cNvSpPr/>
          <p:nvPr/>
        </p:nvSpPr>
        <p:spPr>
          <a:xfrm>
            <a:off x="1976758" y="5404801"/>
            <a:ext cx="5067888" cy="977204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t-IT" dirty="0">
              <a:solidFill>
                <a:srgbClr val="FFFFFF"/>
              </a:solidFill>
            </a:endParaRPr>
          </a:p>
          <a:p>
            <a:pPr algn="ctr"/>
            <a:r>
              <a:rPr lang="it-IT" dirty="0"/>
              <a:t> UDA STRATEGICHE ed ORIENTATIVE</a:t>
            </a:r>
          </a:p>
          <a:p>
            <a:pPr algn="ctr"/>
            <a:r>
              <a:rPr lang="it-IT" dirty="0">
                <a:solidFill>
                  <a:srgbClr val="FFFFFF"/>
                </a:solidFill>
              </a:rPr>
              <a:t>EASY UDA </a:t>
            </a:r>
            <a:endParaRPr lang="it-IT" dirty="0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C2FFA27F-838E-D892-60B8-62BA1C7F6446}"/>
              </a:ext>
            </a:extLst>
          </p:cNvPr>
          <p:cNvSpPr/>
          <p:nvPr/>
        </p:nvSpPr>
        <p:spPr>
          <a:xfrm>
            <a:off x="3808633" y="3675544"/>
            <a:ext cx="1029417" cy="971909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CFF3173-C5AF-504C-D93D-3126B2E786E9}"/>
              </a:ext>
            </a:extLst>
          </p:cNvPr>
          <p:cNvSpPr txBox="1"/>
          <p:nvPr/>
        </p:nvSpPr>
        <p:spPr>
          <a:xfrm>
            <a:off x="3837604" y="3834370"/>
            <a:ext cx="975097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Verdana"/>
                <a:ea typeface="Verdana"/>
              </a:rPr>
              <a:t>8 CCEU</a:t>
            </a:r>
            <a:r>
              <a:rPr lang="en-US" dirty="0"/>
              <a:t> </a:t>
            </a:r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00D5F13-3090-3035-65DB-838A915DAF9D}"/>
              </a:ext>
            </a:extLst>
          </p:cNvPr>
          <p:cNvSpPr/>
          <p:nvPr/>
        </p:nvSpPr>
        <p:spPr>
          <a:xfrm>
            <a:off x="5692734" y="3008415"/>
            <a:ext cx="1491836" cy="673760"/>
          </a:xfrm>
          <a:prstGeom prst="rightArrow">
            <a:avLst/>
          </a:prstGeom>
          <a:solidFill>
            <a:srgbClr val="00206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Verdana"/>
                <a:ea typeface="Verdana"/>
              </a:rPr>
              <a:t>In </a:t>
            </a:r>
            <a:r>
              <a:rPr lang="en-US" sz="1100" err="1">
                <a:latin typeface="Verdana"/>
                <a:ea typeface="Verdana"/>
              </a:rPr>
              <a:t>aggiunta</a:t>
            </a:r>
            <a:r>
              <a:rPr lang="en-US" sz="1100" dirty="0">
                <a:latin typeface="Verdana"/>
                <a:ea typeface="Verdana"/>
              </a:rPr>
              <a:t> alle </a:t>
            </a:r>
            <a:r>
              <a:rPr lang="en-US" sz="1100" err="1">
                <a:latin typeface="Verdana"/>
                <a:ea typeface="Verdana"/>
              </a:rPr>
              <a:t>certificazioni</a:t>
            </a:r>
            <a:endParaRPr lang="en-US" sz="11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9188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276A0-B2A2-7051-DC84-CF8CA6F5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 fontScale="90000"/>
          </a:bodyPr>
          <a:lstStyle/>
          <a:p>
            <a:r>
              <a:rPr lang="en-US" dirty="0">
                <a:latin typeface="Verdana"/>
                <a:ea typeface="Verdana"/>
              </a:rPr>
              <a:t>LE COMPETENZE RICHIESTE DA PERSONALE IMMIGRATO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11CC5-BD4C-D498-135C-FF9D61A9F4D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7299" y="6400429"/>
            <a:ext cx="4067855" cy="366713"/>
          </a:xfrm>
        </p:spPr>
        <p:txBody>
          <a:bodyPr vert="horz" lIns="91440" tIns="45720" rIns="91440" bIns="45720" anchor="t"/>
          <a:lstStyle/>
          <a:p>
            <a:r>
              <a:rPr lang="en-US" dirty="0">
                <a:solidFill>
                  <a:schemeClr val="bg1"/>
                </a:solidFill>
              </a:rPr>
              <a:t>Indelicato Enza Luana – 12/12/2025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F088B-78A1-249C-07EF-0E0318D9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89" y="1597933"/>
            <a:ext cx="5244194" cy="4551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5D13C-461C-3BEF-93E4-FDF605189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00" y="2324100"/>
            <a:ext cx="327660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51315-A43C-4748-BBB9-1A829F73A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744" y="2115910"/>
            <a:ext cx="3369584" cy="4036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8F1B63-F197-993E-4128-7C834256A551}"/>
              </a:ext>
            </a:extLst>
          </p:cNvPr>
          <p:cNvSpPr/>
          <p:nvPr/>
        </p:nvSpPr>
        <p:spPr>
          <a:xfrm>
            <a:off x="2105570" y="4364850"/>
            <a:ext cx="3107182" cy="3017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CE89E-9AD2-A2E1-A6C7-6EAF93CB523A}"/>
              </a:ext>
            </a:extLst>
          </p:cNvPr>
          <p:cNvSpPr/>
          <p:nvPr/>
        </p:nvSpPr>
        <p:spPr>
          <a:xfrm>
            <a:off x="1688628" y="4925567"/>
            <a:ext cx="4156727" cy="3161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87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780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Città</vt:lpstr>
      <vt:lpstr>I MODELLI DI CERTIFICAZIONE DELLE COMPETENZE e LA PROGETTAZIONE DI UDA PERSONALIZZATE NEI CPIA</vt:lpstr>
      <vt:lpstr>PowerPoint Presentation</vt:lpstr>
      <vt:lpstr>IL MARE MAGNUM DELLE COMPETENZE</vt:lpstr>
      <vt:lpstr>CRONISTORIA CERTIFICAZIONE (CPIA)</vt:lpstr>
      <vt:lpstr>CERTIFICAZIONE</vt:lpstr>
      <vt:lpstr>FINALITÀ DELLA CERTIFICAZIONE DELLE COMPETENZE E RACCORDO DEI MODELLI</vt:lpstr>
      <vt:lpstr>LE 8 COMPETENZE CHIAVE EU 2018  NEI MODELLI CPIA DM 14/2024</vt:lpstr>
      <vt:lpstr>CERTIFICAZIONE NON ADEMPITIVA</vt:lpstr>
      <vt:lpstr>LE COMPETENZE RICHIESTE DA PERSONALE IMMIGRATO</vt:lpstr>
      <vt:lpstr>STRUMENTO proposto da USR ER</vt:lpstr>
      <vt:lpstr>OBIETTIVI</vt:lpstr>
      <vt:lpstr>PowerPoint Presentation</vt:lpstr>
      <vt:lpstr>PowerPoint Presentation</vt:lpstr>
      <vt:lpstr>PowerPoint Presentation</vt:lpstr>
      <vt:lpstr>I CASI STUDIO</vt:lpstr>
      <vt:lpstr>I CASI STUDIO</vt:lpstr>
      <vt:lpstr>I CASI STUDIO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Administrator</dc:creator>
  <cp:lastModifiedBy>INDELICATO ENZA</cp:lastModifiedBy>
  <cp:revision>1288</cp:revision>
  <dcterms:created xsi:type="dcterms:W3CDTF">2021-05-25T10:22:32Z</dcterms:created>
  <dcterms:modified xsi:type="dcterms:W3CDTF">2025-12-11T12:27:52Z</dcterms:modified>
</cp:coreProperties>
</file>