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3" r:id="rId1"/>
  </p:sldMasterIdLst>
  <p:notesMasterIdLst>
    <p:notesMasterId r:id="rId16"/>
  </p:notesMasterIdLst>
  <p:sldIdLst>
    <p:sldId id="264" r:id="rId2"/>
    <p:sldId id="261" r:id="rId3"/>
    <p:sldId id="273" r:id="rId4"/>
    <p:sldId id="266" r:id="rId5"/>
    <p:sldId id="267" r:id="rId6"/>
    <p:sldId id="274" r:id="rId7"/>
    <p:sldId id="269" r:id="rId8"/>
    <p:sldId id="272" r:id="rId9"/>
    <p:sldId id="280" r:id="rId10"/>
    <p:sldId id="275" r:id="rId11"/>
    <p:sldId id="276" r:id="rId12"/>
    <p:sldId id="277" r:id="rId13"/>
    <p:sldId id="278" r:id="rId14"/>
    <p:sldId id="281" r:id="rId1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5CD7E3-A14C-49C6-AB49-C92B108410CF}" v="1" dt="2024-10-28T15:24:26.269"/>
  </p1510:revLst>
</p1510:revInfo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Stile con tema 1 - Color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rrarini Giorgia" userId="dd8c490f-0db7-40c1-a1f6-ef0ea4229e57" providerId="ADAL" clId="{CC5CD7E3-A14C-49C6-AB49-C92B108410CF}"/>
    <pc:docChg chg="modSld">
      <pc:chgData name="Ferrarini Giorgia" userId="dd8c490f-0db7-40c1-a1f6-ef0ea4229e57" providerId="ADAL" clId="{CC5CD7E3-A14C-49C6-AB49-C92B108410CF}" dt="2024-10-28T15:24:36.853" v="1" actId="20577"/>
      <pc:docMkLst>
        <pc:docMk/>
      </pc:docMkLst>
      <pc:sldChg chg="addSp modSp mod">
        <pc:chgData name="Ferrarini Giorgia" userId="dd8c490f-0db7-40c1-a1f6-ef0ea4229e57" providerId="ADAL" clId="{CC5CD7E3-A14C-49C6-AB49-C92B108410CF}" dt="2024-10-28T15:24:36.853" v="1" actId="20577"/>
        <pc:sldMkLst>
          <pc:docMk/>
          <pc:sldMk cId="3641878769" sldId="264"/>
        </pc:sldMkLst>
        <pc:spChg chg="add mod">
          <ac:chgData name="Ferrarini Giorgia" userId="dd8c490f-0db7-40c1-a1f6-ef0ea4229e57" providerId="ADAL" clId="{CC5CD7E3-A14C-49C6-AB49-C92B108410CF}" dt="2024-10-28T15:24:36.853" v="1" actId="20577"/>
          <ac:spMkLst>
            <pc:docMk/>
            <pc:sldMk cId="3641878769" sldId="264"/>
            <ac:spMk id="3" creationId="{FBFC9290-A9DE-B5E2-A945-1CD9C040AC50}"/>
          </ac:spMkLst>
        </pc:spChg>
      </pc:sldChg>
    </pc:docChg>
  </pc:docChgLst>
  <pc:docChgLst>
    <pc:chgData name="Ferrarini Giorgia" userId="S::mi19923@istruzione.it::dd8c490f-0db7-40c1-a1f6-ef0ea4229e57" providerId="AD" clId="Web-{A41E13D3-CB04-41B9-A88D-FE96B03CD877}"/>
    <pc:docChg chg="addSld delSld modSld sldOrd">
      <pc:chgData name="Ferrarini Giorgia" userId="S::mi19923@istruzione.it::dd8c490f-0db7-40c1-a1f6-ef0ea4229e57" providerId="AD" clId="Web-{A41E13D3-CB04-41B9-A88D-FE96B03CD877}" dt="2024-10-01T06:28:06.827" v="841" actId="20577"/>
      <pc:docMkLst>
        <pc:docMk/>
      </pc:docMkLst>
      <pc:sldChg chg="addSp delSp modSp">
        <pc:chgData name="Ferrarini Giorgia" userId="S::mi19923@istruzione.it::dd8c490f-0db7-40c1-a1f6-ef0ea4229e57" providerId="AD" clId="Web-{A41E13D3-CB04-41B9-A88D-FE96B03CD877}" dt="2024-10-01T06:26:58.309" v="796" actId="14100"/>
        <pc:sldMkLst>
          <pc:docMk/>
          <pc:sldMk cId="1096126369" sldId="258"/>
        </pc:sldMkLst>
        <pc:spChg chg="add mod">
          <ac:chgData name="Ferrarini Giorgia" userId="S::mi19923@istruzione.it::dd8c490f-0db7-40c1-a1f6-ef0ea4229e57" providerId="AD" clId="Web-{A41E13D3-CB04-41B9-A88D-FE96B03CD877}" dt="2024-10-01T06:25:00.493" v="783" actId="20577"/>
          <ac:spMkLst>
            <pc:docMk/>
            <pc:sldMk cId="1096126369" sldId="258"/>
            <ac:spMk id="2" creationId="{9057AE48-6F7A-DC8A-E3F6-4F39A3FD03F1}"/>
          </ac:spMkLst>
        </pc:spChg>
        <pc:spChg chg="del mod">
          <ac:chgData name="Ferrarini Giorgia" userId="S::mi19923@istruzione.it::dd8c490f-0db7-40c1-a1f6-ef0ea4229e57" providerId="AD" clId="Web-{A41E13D3-CB04-41B9-A88D-FE96B03CD877}" dt="2024-10-01T06:24:28.867" v="773"/>
          <ac:spMkLst>
            <pc:docMk/>
            <pc:sldMk cId="1096126369" sldId="258"/>
            <ac:spMk id="11" creationId="{00000000-0000-0000-0000-000000000000}"/>
          </ac:spMkLst>
        </pc:spChg>
        <pc:graphicFrameChg chg="add mod modGraphic">
          <ac:chgData name="Ferrarini Giorgia" userId="S::mi19923@istruzione.it::dd8c490f-0db7-40c1-a1f6-ef0ea4229e57" providerId="AD" clId="Web-{A41E13D3-CB04-41B9-A88D-FE96B03CD877}" dt="2024-10-01T06:26:58.309" v="796" actId="14100"/>
          <ac:graphicFrameMkLst>
            <pc:docMk/>
            <pc:sldMk cId="1096126369" sldId="258"/>
            <ac:graphicFrameMk id="3" creationId="{657E922F-2187-C4C4-2D7A-6B0C1717F0AD}"/>
          </ac:graphicFrameMkLst>
        </pc:graphicFrameChg>
      </pc:sldChg>
      <pc:sldChg chg="ord">
        <pc:chgData name="Ferrarini Giorgia" userId="S::mi19923@istruzione.it::dd8c490f-0db7-40c1-a1f6-ef0ea4229e57" providerId="AD" clId="Web-{A41E13D3-CB04-41B9-A88D-FE96B03CD877}" dt="2024-10-01T05:48:58.210" v="4"/>
        <pc:sldMkLst>
          <pc:docMk/>
          <pc:sldMk cId="1850436671" sldId="262"/>
        </pc:sldMkLst>
      </pc:sldChg>
      <pc:sldChg chg="modSp ord">
        <pc:chgData name="Ferrarini Giorgia" userId="S::mi19923@istruzione.it::dd8c490f-0db7-40c1-a1f6-ef0ea4229e57" providerId="AD" clId="Web-{A41E13D3-CB04-41B9-A88D-FE96B03CD877}" dt="2024-10-01T06:28:06.827" v="841" actId="20577"/>
        <pc:sldMkLst>
          <pc:docMk/>
          <pc:sldMk cId="3026752929" sldId="263"/>
        </pc:sldMkLst>
        <pc:spChg chg="mod">
          <ac:chgData name="Ferrarini Giorgia" userId="S::mi19923@istruzione.it::dd8c490f-0db7-40c1-a1f6-ef0ea4229e57" providerId="AD" clId="Web-{A41E13D3-CB04-41B9-A88D-FE96B03CD877}" dt="2024-10-01T06:28:06.827" v="841" actId="20577"/>
          <ac:spMkLst>
            <pc:docMk/>
            <pc:sldMk cId="3026752929" sldId="263"/>
            <ac:spMk id="5" creationId="{00000000-0000-0000-0000-000000000000}"/>
          </ac:spMkLst>
        </pc:spChg>
      </pc:sldChg>
      <pc:sldChg chg="modSp ord">
        <pc:chgData name="Ferrarini Giorgia" userId="S::mi19923@istruzione.it::dd8c490f-0db7-40c1-a1f6-ef0ea4229e57" providerId="AD" clId="Web-{A41E13D3-CB04-41B9-A88D-FE96B03CD877}" dt="2024-10-01T05:49:49.415" v="29" actId="20577"/>
        <pc:sldMkLst>
          <pc:docMk/>
          <pc:sldMk cId="2094923576" sldId="268"/>
        </pc:sldMkLst>
        <pc:spChg chg="mod">
          <ac:chgData name="Ferrarini Giorgia" userId="S::mi19923@istruzione.it::dd8c490f-0db7-40c1-a1f6-ef0ea4229e57" providerId="AD" clId="Web-{A41E13D3-CB04-41B9-A88D-FE96B03CD877}" dt="2024-10-01T05:49:49.415" v="29" actId="20577"/>
          <ac:spMkLst>
            <pc:docMk/>
            <pc:sldMk cId="2094923576" sldId="268"/>
            <ac:spMk id="4" creationId="{00000000-0000-0000-0000-000000000000}"/>
          </ac:spMkLst>
        </pc:spChg>
      </pc:sldChg>
      <pc:sldChg chg="addSp delSp modSp add mod replId modClrScheme chgLayout">
        <pc:chgData name="Ferrarini Giorgia" userId="S::mi19923@istruzione.it::dd8c490f-0db7-40c1-a1f6-ef0ea4229e57" providerId="AD" clId="Web-{A41E13D3-CB04-41B9-A88D-FE96B03CD877}" dt="2024-10-01T06:07:40.775" v="471" actId="14100"/>
        <pc:sldMkLst>
          <pc:docMk/>
          <pc:sldMk cId="1458652080" sldId="269"/>
        </pc:sldMkLst>
        <pc:spChg chg="add del mod">
          <ac:chgData name="Ferrarini Giorgia" userId="S::mi19923@istruzione.it::dd8c490f-0db7-40c1-a1f6-ef0ea4229e57" providerId="AD" clId="Web-{A41E13D3-CB04-41B9-A88D-FE96B03CD877}" dt="2024-10-01T05:57:24.741" v="32"/>
          <ac:spMkLst>
            <pc:docMk/>
            <pc:sldMk cId="1458652080" sldId="269"/>
            <ac:spMk id="3" creationId="{BA51A784-4349-7C25-E158-F97CD321C116}"/>
          </ac:spMkLst>
        </pc:spChg>
        <pc:spChg chg="mod ord">
          <ac:chgData name="Ferrarini Giorgia" userId="S::mi19923@istruzione.it::dd8c490f-0db7-40c1-a1f6-ef0ea4229e57" providerId="AD" clId="Web-{A41E13D3-CB04-41B9-A88D-FE96B03CD877}" dt="2024-10-01T06:07:40.775" v="471" actId="14100"/>
          <ac:spMkLst>
            <pc:docMk/>
            <pc:sldMk cId="1458652080" sldId="269"/>
            <ac:spMk id="4" creationId="{00000000-0000-0000-0000-000000000000}"/>
          </ac:spMkLst>
        </pc:spChg>
        <pc:spChg chg="mod">
          <ac:chgData name="Ferrarini Giorgia" userId="S::mi19923@istruzione.it::dd8c490f-0db7-40c1-a1f6-ef0ea4229e57" providerId="AD" clId="Web-{A41E13D3-CB04-41B9-A88D-FE96B03CD877}" dt="2024-10-01T06:03:13.001" v="362" actId="20577"/>
          <ac:spMkLst>
            <pc:docMk/>
            <pc:sldMk cId="1458652080" sldId="269"/>
            <ac:spMk id="6" creationId="{C4E89535-6C77-6357-133A-413EC6994EB7}"/>
          </ac:spMkLst>
        </pc:spChg>
        <pc:spChg chg="add del">
          <ac:chgData name="Ferrarini Giorgia" userId="S::mi19923@istruzione.it::dd8c490f-0db7-40c1-a1f6-ef0ea4229e57" providerId="AD" clId="Web-{A41E13D3-CB04-41B9-A88D-FE96B03CD877}" dt="2024-10-01T05:57:43.023" v="35"/>
          <ac:spMkLst>
            <pc:docMk/>
            <pc:sldMk cId="1458652080" sldId="269"/>
            <ac:spMk id="27" creationId="{00000000-0000-0000-0000-000000000000}"/>
          </ac:spMkLst>
        </pc:spChg>
        <pc:spChg chg="add mod">
          <ac:chgData name="Ferrarini Giorgia" userId="S::mi19923@istruzione.it::dd8c490f-0db7-40c1-a1f6-ef0ea4229e57" providerId="AD" clId="Web-{A41E13D3-CB04-41B9-A88D-FE96B03CD877}" dt="2024-10-01T05:57:43.023" v="35"/>
          <ac:spMkLst>
            <pc:docMk/>
            <pc:sldMk cId="1458652080" sldId="269"/>
            <ac:spMk id="32" creationId="{00D58983-B95D-B766-2F0B-2A433CAB5629}"/>
          </ac:spMkLst>
        </pc:spChg>
        <pc:graphicFrameChg chg="add mod ord modGraphic">
          <ac:chgData name="Ferrarini Giorgia" userId="S::mi19923@istruzione.it::dd8c490f-0db7-40c1-a1f6-ef0ea4229e57" providerId="AD" clId="Web-{A41E13D3-CB04-41B9-A88D-FE96B03CD877}" dt="2024-10-01T06:07:05.211" v="468"/>
          <ac:graphicFrameMkLst>
            <pc:docMk/>
            <pc:sldMk cId="1458652080" sldId="269"/>
            <ac:graphicFrameMk id="8" creationId="{99BADBB9-C47F-BCEE-78E8-9C7425763620}"/>
          </ac:graphicFrameMkLst>
        </pc:graphicFrameChg>
        <pc:picChg chg="del">
          <ac:chgData name="Ferrarini Giorgia" userId="S::mi19923@istruzione.it::dd8c490f-0db7-40c1-a1f6-ef0ea4229e57" providerId="AD" clId="Web-{A41E13D3-CB04-41B9-A88D-FE96B03CD877}" dt="2024-10-01T05:49:58.806" v="31"/>
          <ac:picMkLst>
            <pc:docMk/>
            <pc:sldMk cId="1458652080" sldId="269"/>
            <ac:picMk id="7" creationId="{A90CA34F-9406-E019-93A2-32C93D46E500}"/>
          </ac:picMkLst>
        </pc:picChg>
      </pc:sldChg>
      <pc:sldChg chg="addSp delSp modSp add del replId">
        <pc:chgData name="Ferrarini Giorgia" userId="S::mi19923@istruzione.it::dd8c490f-0db7-40c1-a1f6-ef0ea4229e57" providerId="AD" clId="Web-{A41E13D3-CB04-41B9-A88D-FE96B03CD877}" dt="2024-10-01T06:12:24.986" v="559"/>
        <pc:sldMkLst>
          <pc:docMk/>
          <pc:sldMk cId="1714469819" sldId="270"/>
        </pc:sldMkLst>
        <pc:spChg chg="add del mod">
          <ac:chgData name="Ferrarini Giorgia" userId="S::mi19923@istruzione.it::dd8c490f-0db7-40c1-a1f6-ef0ea4229e57" providerId="AD" clId="Web-{A41E13D3-CB04-41B9-A88D-FE96B03CD877}" dt="2024-10-01T06:08:27.198" v="474"/>
          <ac:spMkLst>
            <pc:docMk/>
            <pc:sldMk cId="1714469819" sldId="270"/>
            <ac:spMk id="3" creationId="{8045338C-7955-D1F8-9F7F-DD4B8CD3133A}"/>
          </ac:spMkLst>
        </pc:spChg>
        <pc:spChg chg="mod">
          <ac:chgData name="Ferrarini Giorgia" userId="S::mi19923@istruzione.it::dd8c490f-0db7-40c1-a1f6-ef0ea4229e57" providerId="AD" clId="Web-{A41E13D3-CB04-41B9-A88D-FE96B03CD877}" dt="2024-10-01T06:10:57.218" v="550"/>
          <ac:spMkLst>
            <pc:docMk/>
            <pc:sldMk cId="1714469819" sldId="270"/>
            <ac:spMk id="6" creationId="{C4E89535-6C77-6357-133A-413EC6994EB7}"/>
          </ac:spMkLst>
        </pc:spChg>
        <pc:spChg chg="add del mod">
          <ac:chgData name="Ferrarini Giorgia" userId="S::mi19923@istruzione.it::dd8c490f-0db7-40c1-a1f6-ef0ea4229e57" providerId="AD" clId="Web-{A41E13D3-CB04-41B9-A88D-FE96B03CD877}" dt="2024-10-01T06:08:55.168" v="476"/>
          <ac:spMkLst>
            <pc:docMk/>
            <pc:sldMk cId="1714469819" sldId="270"/>
            <ac:spMk id="18" creationId="{3C7BA3BA-F0C8-6414-825D-591858E02772}"/>
          </ac:spMkLst>
        </pc:spChg>
        <pc:spChg chg="add del">
          <ac:chgData name="Ferrarini Giorgia" userId="S::mi19923@istruzione.it::dd8c490f-0db7-40c1-a1f6-ef0ea4229e57" providerId="AD" clId="Web-{A41E13D3-CB04-41B9-A88D-FE96B03CD877}" dt="2024-10-01T06:10:57.218" v="550"/>
          <ac:spMkLst>
            <pc:docMk/>
            <pc:sldMk cId="1714469819" sldId="270"/>
            <ac:spMk id="32" creationId="{00D58983-B95D-B766-2F0B-2A433CAB5629}"/>
          </ac:spMkLst>
        </pc:spChg>
        <pc:spChg chg="add del">
          <ac:chgData name="Ferrarini Giorgia" userId="S::mi19923@istruzione.it::dd8c490f-0db7-40c1-a1f6-ef0ea4229e57" providerId="AD" clId="Web-{A41E13D3-CB04-41B9-A88D-FE96B03CD877}" dt="2024-10-01T06:10:57.218" v="550"/>
          <ac:spMkLst>
            <pc:docMk/>
            <pc:sldMk cId="1714469819" sldId="270"/>
            <ac:spMk id="37" creationId="{AC8822FA-A7BD-7BA1-2FEB-7683DBEAF1DE}"/>
          </ac:spMkLst>
        </pc:spChg>
        <pc:graphicFrameChg chg="add del mod ord modGraphic">
          <ac:chgData name="Ferrarini Giorgia" userId="S::mi19923@istruzione.it::dd8c490f-0db7-40c1-a1f6-ef0ea4229e57" providerId="AD" clId="Web-{A41E13D3-CB04-41B9-A88D-FE96B03CD877}" dt="2024-10-01T06:08:36.433" v="475"/>
          <ac:graphicFrameMkLst>
            <pc:docMk/>
            <pc:sldMk cId="1714469819" sldId="270"/>
            <ac:graphicFrameMk id="5" creationId="{3560FD68-F863-47C4-1DA1-3E934CEAC7C6}"/>
          </ac:graphicFrameMkLst>
        </pc:graphicFrameChg>
        <pc:graphicFrameChg chg="del">
          <ac:chgData name="Ferrarini Giorgia" userId="S::mi19923@istruzione.it::dd8c490f-0db7-40c1-a1f6-ef0ea4229e57" providerId="AD" clId="Web-{A41E13D3-CB04-41B9-A88D-FE96B03CD877}" dt="2024-10-01T06:07:50.619" v="472"/>
          <ac:graphicFrameMkLst>
            <pc:docMk/>
            <pc:sldMk cId="1714469819" sldId="270"/>
            <ac:graphicFrameMk id="8" creationId="{99BADBB9-C47F-BCEE-78E8-9C7425763620}"/>
          </ac:graphicFrameMkLst>
        </pc:graphicFrameChg>
        <pc:graphicFrameChg chg="add mod ord modGraphic">
          <ac:chgData name="Ferrarini Giorgia" userId="S::mi19923@istruzione.it::dd8c490f-0db7-40c1-a1f6-ef0ea4229e57" providerId="AD" clId="Web-{A41E13D3-CB04-41B9-A88D-FE96B03CD877}" dt="2024-10-01T06:10:57.218" v="550"/>
          <ac:graphicFrameMkLst>
            <pc:docMk/>
            <pc:sldMk cId="1714469819" sldId="270"/>
            <ac:graphicFrameMk id="19" creationId="{05C327A2-F53B-0909-ED36-AD4B3A6E24C9}"/>
          </ac:graphicFrameMkLst>
        </pc:graphicFrameChg>
      </pc:sldChg>
      <pc:sldChg chg="addSp delSp modSp add ord replId">
        <pc:chgData name="Ferrarini Giorgia" userId="S::mi19923@istruzione.it::dd8c490f-0db7-40c1-a1f6-ef0ea4229e57" providerId="AD" clId="Web-{A41E13D3-CB04-41B9-A88D-FE96B03CD877}" dt="2024-10-01T06:16:35.572" v="611"/>
        <pc:sldMkLst>
          <pc:docMk/>
          <pc:sldMk cId="3168673964" sldId="271"/>
        </pc:sldMkLst>
        <pc:spChg chg="add mod">
          <ac:chgData name="Ferrarini Giorgia" userId="S::mi19923@istruzione.it::dd8c490f-0db7-40c1-a1f6-ef0ea4229e57" providerId="AD" clId="Web-{A41E13D3-CB04-41B9-A88D-FE96B03CD877}" dt="2024-10-01T06:15:39.680" v="593" actId="14100"/>
          <ac:spMkLst>
            <pc:docMk/>
            <pc:sldMk cId="3168673964" sldId="271"/>
            <ac:spMk id="3" creationId="{7CD64AF7-1486-07B7-BDFC-F28B4CD6A7A1}"/>
          </ac:spMkLst>
        </pc:spChg>
        <pc:spChg chg="mod">
          <ac:chgData name="Ferrarini Giorgia" userId="S::mi19923@istruzione.it::dd8c490f-0db7-40c1-a1f6-ef0ea4229e57" providerId="AD" clId="Web-{A41E13D3-CB04-41B9-A88D-FE96B03CD877}" dt="2024-10-01T06:16:35.572" v="611"/>
          <ac:spMkLst>
            <pc:docMk/>
            <pc:sldMk cId="3168673964" sldId="271"/>
            <ac:spMk id="6" creationId="{C4E89535-6C77-6357-133A-413EC6994EB7}"/>
          </ac:spMkLst>
        </pc:spChg>
        <pc:spChg chg="add mod">
          <ac:chgData name="Ferrarini Giorgia" userId="S::mi19923@istruzione.it::dd8c490f-0db7-40c1-a1f6-ef0ea4229e57" providerId="AD" clId="Web-{A41E13D3-CB04-41B9-A88D-FE96B03CD877}" dt="2024-10-01T06:15:45.180" v="594" actId="1076"/>
          <ac:spMkLst>
            <pc:docMk/>
            <pc:sldMk cId="3168673964" sldId="271"/>
            <ac:spMk id="46" creationId="{B171F5F7-BD9F-C907-C351-9C2084446868}"/>
          </ac:spMkLst>
        </pc:spChg>
        <pc:spChg chg="add mod">
          <ac:chgData name="Ferrarini Giorgia" userId="S::mi19923@istruzione.it::dd8c490f-0db7-40c1-a1f6-ef0ea4229e57" providerId="AD" clId="Web-{A41E13D3-CB04-41B9-A88D-FE96B03CD877}" dt="2024-10-01T06:15:27.086" v="591"/>
          <ac:spMkLst>
            <pc:docMk/>
            <pc:sldMk cId="3168673964" sldId="271"/>
            <ac:spMk id="47" creationId="{52331190-AC9C-D859-6355-D904ACD8B952}"/>
          </ac:spMkLst>
        </pc:spChg>
        <pc:graphicFrameChg chg="add mod">
          <ac:chgData name="Ferrarini Giorgia" userId="S::mi19923@istruzione.it::dd8c490f-0db7-40c1-a1f6-ef0ea4229e57" providerId="AD" clId="Web-{A41E13D3-CB04-41B9-A88D-FE96B03CD877}" dt="2024-10-01T06:12:15.111" v="558" actId="14100"/>
          <ac:graphicFrameMkLst>
            <pc:docMk/>
            <pc:sldMk cId="3168673964" sldId="271"/>
            <ac:graphicFrameMk id="8" creationId="{73DA1603-9FAD-23E5-2BFF-BECE1787C7D4}"/>
          </ac:graphicFrameMkLst>
        </pc:graphicFrameChg>
        <pc:picChg chg="del">
          <ac:chgData name="Ferrarini Giorgia" userId="S::mi19923@istruzione.it::dd8c490f-0db7-40c1-a1f6-ef0ea4229e57" providerId="AD" clId="Web-{A41E13D3-CB04-41B9-A88D-FE96B03CD877}" dt="2024-10-01T06:11:44.798" v="554"/>
          <ac:picMkLst>
            <pc:docMk/>
            <pc:sldMk cId="3168673964" sldId="271"/>
            <ac:picMk id="7" creationId="{A90CA34F-9406-E019-93A2-32C93D46E500}"/>
          </ac:picMkLst>
        </pc:picChg>
      </pc:sldChg>
    </pc:docChg>
  </pc:docChgLst>
  <pc:docChgLst>
    <pc:chgData name="Ferrarini Giorgia" userId="dd8c490f-0db7-40c1-a1f6-ef0ea4229e57" providerId="ADAL" clId="{4C0BA85E-6A0A-40EA-9796-6EC4DCBAB3EB}"/>
    <pc:docChg chg="undo custSel addSld delSld modSld sldOrd addMainMaster delMainMaster modMainMaster">
      <pc:chgData name="Ferrarini Giorgia" userId="dd8c490f-0db7-40c1-a1f6-ef0ea4229e57" providerId="ADAL" clId="{4C0BA85E-6A0A-40EA-9796-6EC4DCBAB3EB}" dt="2024-10-02T13:27:42.966" v="2132" actId="20577"/>
      <pc:docMkLst>
        <pc:docMk/>
      </pc:docMkLst>
      <pc:sldChg chg="delSp modSp del mod chgLayout">
        <pc:chgData name="Ferrarini Giorgia" userId="dd8c490f-0db7-40c1-a1f6-ef0ea4229e57" providerId="ADAL" clId="{4C0BA85E-6A0A-40EA-9796-6EC4DCBAB3EB}" dt="2024-10-01T14:36:04.283" v="109" actId="2696"/>
        <pc:sldMkLst>
          <pc:docMk/>
          <pc:sldMk cId="3916455631" sldId="257"/>
        </pc:sldMkLst>
        <pc:spChg chg="del">
          <ac:chgData name="Ferrarini Giorgia" userId="dd8c490f-0db7-40c1-a1f6-ef0ea4229e57" providerId="ADAL" clId="{4C0BA85E-6A0A-40EA-9796-6EC4DCBAB3EB}" dt="2024-10-01T14:33:41.251" v="101" actId="700"/>
          <ac:spMkLst>
            <pc:docMk/>
            <pc:sldMk cId="3916455631" sldId="257"/>
            <ac:spMk id="2" creationId="{568FFC41-D583-C045-CBD3-562EA37A3680}"/>
          </ac:spMkLst>
        </pc:spChg>
        <pc:spChg chg="mod ord">
          <ac:chgData name="Ferrarini Giorgia" userId="dd8c490f-0db7-40c1-a1f6-ef0ea4229e57" providerId="ADAL" clId="{4C0BA85E-6A0A-40EA-9796-6EC4DCBAB3EB}" dt="2024-10-01T14:33:41.251" v="101" actId="700"/>
          <ac:spMkLst>
            <pc:docMk/>
            <pc:sldMk cId="3916455631" sldId="257"/>
            <ac:spMk id="38" creationId="{BF69BA3E-9A5F-34B3-2013-CA56B181324F}"/>
          </ac:spMkLst>
        </pc:spChg>
      </pc:sldChg>
      <pc:sldChg chg="delSp modSp del mod">
        <pc:chgData name="Ferrarini Giorgia" userId="dd8c490f-0db7-40c1-a1f6-ef0ea4229e57" providerId="ADAL" clId="{4C0BA85E-6A0A-40EA-9796-6EC4DCBAB3EB}" dt="2024-10-01T15:28:32.499" v="446" actId="2696"/>
        <pc:sldMkLst>
          <pc:docMk/>
          <pc:sldMk cId="1096126369" sldId="258"/>
        </pc:sldMkLst>
        <pc:spChg chg="mod">
          <ac:chgData name="Ferrarini Giorgia" userId="dd8c490f-0db7-40c1-a1f6-ef0ea4229e57" providerId="ADAL" clId="{4C0BA85E-6A0A-40EA-9796-6EC4DCBAB3EB}" dt="2024-10-01T15:28:07.902" v="442" actId="1076"/>
          <ac:spMkLst>
            <pc:docMk/>
            <pc:sldMk cId="1096126369" sldId="258"/>
            <ac:spMk id="2" creationId="{9057AE48-6F7A-DC8A-E3F6-4F39A3FD03F1}"/>
          </ac:spMkLst>
        </pc:spChg>
        <pc:spChg chg="mod">
          <ac:chgData name="Ferrarini Giorgia" userId="dd8c490f-0db7-40c1-a1f6-ef0ea4229e57" providerId="ADAL" clId="{4C0BA85E-6A0A-40EA-9796-6EC4DCBAB3EB}" dt="2024-10-01T15:16:00.868" v="426" actId="1076"/>
          <ac:spMkLst>
            <pc:docMk/>
            <pc:sldMk cId="1096126369" sldId="258"/>
            <ac:spMk id="10" creationId="{00000000-0000-0000-0000-000000000000}"/>
          </ac:spMkLst>
        </pc:spChg>
        <pc:graphicFrameChg chg="del mod">
          <ac:chgData name="Ferrarini Giorgia" userId="dd8c490f-0db7-40c1-a1f6-ef0ea4229e57" providerId="ADAL" clId="{4C0BA85E-6A0A-40EA-9796-6EC4DCBAB3EB}" dt="2024-10-01T15:27:34.297" v="436" actId="21"/>
          <ac:graphicFrameMkLst>
            <pc:docMk/>
            <pc:sldMk cId="1096126369" sldId="258"/>
            <ac:graphicFrameMk id="3" creationId="{657E922F-2187-C4C4-2D7A-6B0C1717F0AD}"/>
          </ac:graphicFrameMkLst>
        </pc:graphicFrameChg>
      </pc:sldChg>
      <pc:sldChg chg="del">
        <pc:chgData name="Ferrarini Giorgia" userId="dd8c490f-0db7-40c1-a1f6-ef0ea4229e57" providerId="ADAL" clId="{4C0BA85E-6A0A-40EA-9796-6EC4DCBAB3EB}" dt="2024-10-01T15:32:01.325" v="474" actId="2696"/>
        <pc:sldMkLst>
          <pc:docMk/>
          <pc:sldMk cId="559540161" sldId="260"/>
        </pc:sldMkLst>
      </pc:sldChg>
      <pc:sldChg chg="addSp delSp modSp mod ord modNotesTx">
        <pc:chgData name="Ferrarini Giorgia" userId="dd8c490f-0db7-40c1-a1f6-ef0ea4229e57" providerId="ADAL" clId="{4C0BA85E-6A0A-40EA-9796-6EC4DCBAB3EB}" dt="2024-10-01T17:49:19.968" v="2101" actId="20577"/>
        <pc:sldMkLst>
          <pc:docMk/>
          <pc:sldMk cId="1613156424" sldId="261"/>
        </pc:sldMkLst>
        <pc:spChg chg="del">
          <ac:chgData name="Ferrarini Giorgia" userId="dd8c490f-0db7-40c1-a1f6-ef0ea4229e57" providerId="ADAL" clId="{4C0BA85E-6A0A-40EA-9796-6EC4DCBAB3EB}" dt="2024-10-01T14:36:30.985" v="131" actId="478"/>
          <ac:spMkLst>
            <pc:docMk/>
            <pc:sldMk cId="1613156424" sldId="261"/>
            <ac:spMk id="2" creationId="{63F7E1B3-3A3E-617D-7DD6-C8E88D90CA98}"/>
          </ac:spMkLst>
        </pc:spChg>
        <pc:spChg chg="mod">
          <ac:chgData name="Ferrarini Giorgia" userId="dd8c490f-0db7-40c1-a1f6-ef0ea4229e57" providerId="ADAL" clId="{4C0BA85E-6A0A-40EA-9796-6EC4DCBAB3EB}" dt="2024-10-01T14:39:10.467" v="224" actId="1076"/>
          <ac:spMkLst>
            <pc:docMk/>
            <pc:sldMk cId="1613156424" sldId="261"/>
            <ac:spMk id="4" creationId="{00000000-0000-0000-0000-000000000000}"/>
          </ac:spMkLst>
        </pc:spChg>
        <pc:spChg chg="del">
          <ac:chgData name="Ferrarini Giorgia" userId="dd8c490f-0db7-40c1-a1f6-ef0ea4229e57" providerId="ADAL" clId="{4C0BA85E-6A0A-40EA-9796-6EC4DCBAB3EB}" dt="2024-10-01T14:36:25.689" v="129" actId="478"/>
          <ac:spMkLst>
            <pc:docMk/>
            <pc:sldMk cId="1613156424" sldId="261"/>
            <ac:spMk id="5" creationId="{00000000-0000-0000-0000-000000000000}"/>
          </ac:spMkLst>
        </pc:spChg>
        <pc:spChg chg="add del mod">
          <ac:chgData name="Ferrarini Giorgia" userId="dd8c490f-0db7-40c1-a1f6-ef0ea4229e57" providerId="ADAL" clId="{4C0BA85E-6A0A-40EA-9796-6EC4DCBAB3EB}" dt="2024-10-01T14:36:28.915" v="130" actId="478"/>
          <ac:spMkLst>
            <pc:docMk/>
            <pc:sldMk cId="1613156424" sldId="261"/>
            <ac:spMk id="6" creationId="{E05A815A-285D-4461-200E-8A4898AED83B}"/>
          </ac:spMkLst>
        </pc:spChg>
        <pc:spChg chg="add del mod">
          <ac:chgData name="Ferrarini Giorgia" userId="dd8c490f-0db7-40c1-a1f6-ef0ea4229e57" providerId="ADAL" clId="{4C0BA85E-6A0A-40EA-9796-6EC4DCBAB3EB}" dt="2024-10-01T14:36:33.690" v="132" actId="478"/>
          <ac:spMkLst>
            <pc:docMk/>
            <pc:sldMk cId="1613156424" sldId="261"/>
            <ac:spMk id="8" creationId="{77860DD6-8F26-98CE-2295-A6BFE67647FA}"/>
          </ac:spMkLst>
        </pc:spChg>
        <pc:spChg chg="add mod">
          <ac:chgData name="Ferrarini Giorgia" userId="dd8c490f-0db7-40c1-a1f6-ef0ea4229e57" providerId="ADAL" clId="{4C0BA85E-6A0A-40EA-9796-6EC4DCBAB3EB}" dt="2024-10-01T14:38:07.424" v="153" actId="207"/>
          <ac:spMkLst>
            <pc:docMk/>
            <pc:sldMk cId="1613156424" sldId="261"/>
            <ac:spMk id="11" creationId="{AF5F1F65-5D9A-BFF3-2162-A154959FEFE1}"/>
          </ac:spMkLst>
        </pc:spChg>
        <pc:spChg chg="mod">
          <ac:chgData name="Ferrarini Giorgia" userId="dd8c490f-0db7-40c1-a1f6-ef0ea4229e57" providerId="ADAL" clId="{4C0BA85E-6A0A-40EA-9796-6EC4DCBAB3EB}" dt="2024-10-01T17:32:53.804" v="1196" actId="255"/>
          <ac:spMkLst>
            <pc:docMk/>
            <pc:sldMk cId="1613156424" sldId="261"/>
            <ac:spMk id="27" creationId="{00000000-0000-0000-0000-000000000000}"/>
          </ac:spMkLst>
        </pc:spChg>
        <pc:picChg chg="add mod">
          <ac:chgData name="Ferrarini Giorgia" userId="dd8c490f-0db7-40c1-a1f6-ef0ea4229e57" providerId="ADAL" clId="{4C0BA85E-6A0A-40EA-9796-6EC4DCBAB3EB}" dt="2024-10-01T14:37:49.643" v="150" actId="1036"/>
          <ac:picMkLst>
            <pc:docMk/>
            <pc:sldMk cId="1613156424" sldId="261"/>
            <ac:picMk id="10" creationId="{632D7E6D-3D6D-14FD-6D6E-13C805B38795}"/>
          </ac:picMkLst>
        </pc:picChg>
      </pc:sldChg>
      <pc:sldChg chg="del">
        <pc:chgData name="Ferrarini Giorgia" userId="dd8c490f-0db7-40c1-a1f6-ef0ea4229e57" providerId="ADAL" clId="{4C0BA85E-6A0A-40EA-9796-6EC4DCBAB3EB}" dt="2024-10-01T15:32:56.853" v="512" actId="2696"/>
        <pc:sldMkLst>
          <pc:docMk/>
          <pc:sldMk cId="1850436671" sldId="262"/>
        </pc:sldMkLst>
      </pc:sldChg>
      <pc:sldChg chg="modSp del mod">
        <pc:chgData name="Ferrarini Giorgia" userId="dd8c490f-0db7-40c1-a1f6-ef0ea4229e57" providerId="ADAL" clId="{4C0BA85E-6A0A-40EA-9796-6EC4DCBAB3EB}" dt="2024-10-01T15:31:53.154" v="473" actId="2696"/>
        <pc:sldMkLst>
          <pc:docMk/>
          <pc:sldMk cId="3026752929" sldId="263"/>
        </pc:sldMkLst>
        <pc:spChg chg="mod">
          <ac:chgData name="Ferrarini Giorgia" userId="dd8c490f-0db7-40c1-a1f6-ef0ea4229e57" providerId="ADAL" clId="{4C0BA85E-6A0A-40EA-9796-6EC4DCBAB3EB}" dt="2024-10-01T15:29:23.073" v="462" actId="5793"/>
          <ac:spMkLst>
            <pc:docMk/>
            <pc:sldMk cId="3026752929" sldId="263"/>
            <ac:spMk id="5" creationId="{00000000-0000-0000-0000-000000000000}"/>
          </ac:spMkLst>
        </pc:spChg>
      </pc:sldChg>
      <pc:sldChg chg="modSp mod">
        <pc:chgData name="Ferrarini Giorgia" userId="dd8c490f-0db7-40c1-a1f6-ef0ea4229e57" providerId="ADAL" clId="{4C0BA85E-6A0A-40EA-9796-6EC4DCBAB3EB}" dt="2024-10-01T14:33:26.790" v="100" actId="20577"/>
        <pc:sldMkLst>
          <pc:docMk/>
          <pc:sldMk cId="3641878769" sldId="264"/>
        </pc:sldMkLst>
        <pc:spChg chg="mod">
          <ac:chgData name="Ferrarini Giorgia" userId="dd8c490f-0db7-40c1-a1f6-ef0ea4229e57" providerId="ADAL" clId="{4C0BA85E-6A0A-40EA-9796-6EC4DCBAB3EB}" dt="2024-10-01T14:33:26.790" v="100" actId="20577"/>
          <ac:spMkLst>
            <pc:docMk/>
            <pc:sldMk cId="3641878769" sldId="264"/>
            <ac:spMk id="2" creationId="{568FFC41-D583-C045-CBD3-562EA37A3680}"/>
          </ac:spMkLst>
        </pc:spChg>
      </pc:sldChg>
      <pc:sldChg chg="addSp delSp modSp del mod">
        <pc:chgData name="Ferrarini Giorgia" userId="dd8c490f-0db7-40c1-a1f6-ef0ea4229e57" providerId="ADAL" clId="{4C0BA85E-6A0A-40EA-9796-6EC4DCBAB3EB}" dt="2024-10-01T15:15:46.905" v="424" actId="2696"/>
        <pc:sldMkLst>
          <pc:docMk/>
          <pc:sldMk cId="647810295" sldId="265"/>
        </pc:sldMkLst>
        <pc:spChg chg="add mod">
          <ac:chgData name="Ferrarini Giorgia" userId="dd8c490f-0db7-40c1-a1f6-ef0ea4229e57" providerId="ADAL" clId="{4C0BA85E-6A0A-40EA-9796-6EC4DCBAB3EB}" dt="2024-10-01T15:14:26.509" v="407" actId="21"/>
          <ac:spMkLst>
            <pc:docMk/>
            <pc:sldMk cId="647810295" sldId="265"/>
            <ac:spMk id="5" creationId="{EE3D4222-D02D-B242-0F21-FDEBB5B9D084}"/>
          </ac:spMkLst>
        </pc:spChg>
        <pc:picChg chg="del">
          <ac:chgData name="Ferrarini Giorgia" userId="dd8c490f-0db7-40c1-a1f6-ef0ea4229e57" providerId="ADAL" clId="{4C0BA85E-6A0A-40EA-9796-6EC4DCBAB3EB}" dt="2024-10-01T15:14:26.509" v="407" actId="21"/>
          <ac:picMkLst>
            <pc:docMk/>
            <pc:sldMk cId="647810295" sldId="265"/>
            <ac:picMk id="3" creationId="{C60A21BA-724F-9EF4-6587-BE20AFFBBAA9}"/>
          </ac:picMkLst>
        </pc:picChg>
      </pc:sldChg>
      <pc:sldChg chg="addSp delSp modSp mod">
        <pc:chgData name="Ferrarini Giorgia" userId="dd8c490f-0db7-40c1-a1f6-ef0ea4229e57" providerId="ADAL" clId="{4C0BA85E-6A0A-40EA-9796-6EC4DCBAB3EB}" dt="2024-10-01T17:33:09.981" v="1200"/>
        <pc:sldMkLst>
          <pc:docMk/>
          <pc:sldMk cId="1193377068" sldId="266"/>
        </pc:sldMkLst>
        <pc:spChg chg="mod">
          <ac:chgData name="Ferrarini Giorgia" userId="dd8c490f-0db7-40c1-a1f6-ef0ea4229e57" providerId="ADAL" clId="{4C0BA85E-6A0A-40EA-9796-6EC4DCBAB3EB}" dt="2024-10-01T17:32:09.947" v="1191" actId="255"/>
          <ac:spMkLst>
            <pc:docMk/>
            <pc:sldMk cId="1193377068" sldId="266"/>
            <ac:spMk id="2" creationId="{63F7E1B3-3A3E-617D-7DD6-C8E88D90CA98}"/>
          </ac:spMkLst>
        </pc:spChg>
        <pc:spChg chg="mod">
          <ac:chgData name="Ferrarini Giorgia" userId="dd8c490f-0db7-40c1-a1f6-ef0ea4229e57" providerId="ADAL" clId="{4C0BA85E-6A0A-40EA-9796-6EC4DCBAB3EB}" dt="2024-10-01T14:40:59.015" v="249" actId="1076"/>
          <ac:spMkLst>
            <pc:docMk/>
            <pc:sldMk cId="1193377068" sldId="266"/>
            <ac:spMk id="4" creationId="{00000000-0000-0000-0000-000000000000}"/>
          </ac:spMkLst>
        </pc:spChg>
        <pc:spChg chg="mod">
          <ac:chgData name="Ferrarini Giorgia" userId="dd8c490f-0db7-40c1-a1f6-ef0ea4229e57" providerId="ADAL" clId="{4C0BA85E-6A0A-40EA-9796-6EC4DCBAB3EB}" dt="2024-10-01T14:41:24.545" v="255" actId="5793"/>
          <ac:spMkLst>
            <pc:docMk/>
            <pc:sldMk cId="1193377068" sldId="266"/>
            <ac:spMk id="5" creationId="{00000000-0000-0000-0000-000000000000}"/>
          </ac:spMkLst>
        </pc:spChg>
        <pc:spChg chg="add mod">
          <ac:chgData name="Ferrarini Giorgia" userId="dd8c490f-0db7-40c1-a1f6-ef0ea4229e57" providerId="ADAL" clId="{4C0BA85E-6A0A-40EA-9796-6EC4DCBAB3EB}" dt="2024-10-01T17:33:09.981" v="1200"/>
          <ac:spMkLst>
            <pc:docMk/>
            <pc:sldMk cId="1193377068" sldId="266"/>
            <ac:spMk id="8" creationId="{174DCFE3-8997-8E64-CAF6-1754CA721E1E}"/>
          </ac:spMkLst>
        </pc:spChg>
        <pc:spChg chg="del mod">
          <ac:chgData name="Ferrarini Giorgia" userId="dd8c490f-0db7-40c1-a1f6-ef0ea4229e57" providerId="ADAL" clId="{4C0BA85E-6A0A-40EA-9796-6EC4DCBAB3EB}" dt="2024-10-01T17:33:09.371" v="1199" actId="478"/>
          <ac:spMkLst>
            <pc:docMk/>
            <pc:sldMk cId="1193377068" sldId="266"/>
            <ac:spMk id="27" creationId="{00000000-0000-0000-0000-000000000000}"/>
          </ac:spMkLst>
        </pc:spChg>
      </pc:sldChg>
      <pc:sldChg chg="addSp delSp modSp mod">
        <pc:chgData name="Ferrarini Giorgia" userId="dd8c490f-0db7-40c1-a1f6-ef0ea4229e57" providerId="ADAL" clId="{4C0BA85E-6A0A-40EA-9796-6EC4DCBAB3EB}" dt="2024-10-01T17:33:15.339" v="1202"/>
        <pc:sldMkLst>
          <pc:docMk/>
          <pc:sldMk cId="3156161992" sldId="267"/>
        </pc:sldMkLst>
        <pc:spChg chg="mod">
          <ac:chgData name="Ferrarini Giorgia" userId="dd8c490f-0db7-40c1-a1f6-ef0ea4229e57" providerId="ADAL" clId="{4C0BA85E-6A0A-40EA-9796-6EC4DCBAB3EB}" dt="2024-10-01T14:44:30.048" v="287" actId="1035"/>
          <ac:spMkLst>
            <pc:docMk/>
            <pc:sldMk cId="3156161992" sldId="267"/>
            <ac:spMk id="2" creationId="{63F7E1B3-3A3E-617D-7DD6-C8E88D90CA98}"/>
          </ac:spMkLst>
        </pc:spChg>
        <pc:spChg chg="add mod">
          <ac:chgData name="Ferrarini Giorgia" userId="dd8c490f-0db7-40c1-a1f6-ef0ea4229e57" providerId="ADAL" clId="{4C0BA85E-6A0A-40EA-9796-6EC4DCBAB3EB}" dt="2024-10-01T17:33:15.339" v="1202"/>
          <ac:spMkLst>
            <pc:docMk/>
            <pc:sldMk cId="3156161992" sldId="267"/>
            <ac:spMk id="3" creationId="{DA4EE9F8-F87D-048A-796F-FA20F18C92C6}"/>
          </ac:spMkLst>
        </pc:spChg>
        <pc:spChg chg="mod">
          <ac:chgData name="Ferrarini Giorgia" userId="dd8c490f-0db7-40c1-a1f6-ef0ea4229e57" providerId="ADAL" clId="{4C0BA85E-6A0A-40EA-9796-6EC4DCBAB3EB}" dt="2024-10-01T14:42:02.992" v="261" actId="1076"/>
          <ac:spMkLst>
            <pc:docMk/>
            <pc:sldMk cId="3156161992" sldId="267"/>
            <ac:spMk id="4" creationId="{00000000-0000-0000-0000-000000000000}"/>
          </ac:spMkLst>
        </pc:spChg>
        <pc:spChg chg="mod">
          <ac:chgData name="Ferrarini Giorgia" userId="dd8c490f-0db7-40c1-a1f6-ef0ea4229e57" providerId="ADAL" clId="{4C0BA85E-6A0A-40EA-9796-6EC4DCBAB3EB}" dt="2024-10-01T14:44:37.121" v="291" actId="27636"/>
          <ac:spMkLst>
            <pc:docMk/>
            <pc:sldMk cId="3156161992" sldId="267"/>
            <ac:spMk id="5" creationId="{00000000-0000-0000-0000-000000000000}"/>
          </ac:spMkLst>
        </pc:spChg>
        <pc:spChg chg="del">
          <ac:chgData name="Ferrarini Giorgia" userId="dd8c490f-0db7-40c1-a1f6-ef0ea4229e57" providerId="ADAL" clId="{4C0BA85E-6A0A-40EA-9796-6EC4DCBAB3EB}" dt="2024-10-01T17:33:14.824" v="1201" actId="478"/>
          <ac:spMkLst>
            <pc:docMk/>
            <pc:sldMk cId="3156161992" sldId="267"/>
            <ac:spMk id="27" creationId="{00000000-0000-0000-0000-000000000000}"/>
          </ac:spMkLst>
        </pc:spChg>
      </pc:sldChg>
      <pc:sldChg chg="addSp delSp modSp del mod">
        <pc:chgData name="Ferrarini Giorgia" userId="dd8c490f-0db7-40c1-a1f6-ef0ea4229e57" providerId="ADAL" clId="{4C0BA85E-6A0A-40EA-9796-6EC4DCBAB3EB}" dt="2024-10-01T14:48:33.516" v="389" actId="2696"/>
        <pc:sldMkLst>
          <pc:docMk/>
          <pc:sldMk cId="2094923576" sldId="268"/>
        </pc:sldMkLst>
        <pc:spChg chg="add mod">
          <ac:chgData name="Ferrarini Giorgia" userId="dd8c490f-0db7-40c1-a1f6-ef0ea4229e57" providerId="ADAL" clId="{4C0BA85E-6A0A-40EA-9796-6EC4DCBAB3EB}" dt="2024-10-01T14:45:51.916" v="301" actId="21"/>
          <ac:spMkLst>
            <pc:docMk/>
            <pc:sldMk cId="2094923576" sldId="268"/>
            <ac:spMk id="3" creationId="{48DE3692-0C41-FA51-2646-C16500C50C56}"/>
          </ac:spMkLst>
        </pc:spChg>
        <pc:spChg chg="del mod">
          <ac:chgData name="Ferrarini Giorgia" userId="dd8c490f-0db7-40c1-a1f6-ef0ea4229e57" providerId="ADAL" clId="{4C0BA85E-6A0A-40EA-9796-6EC4DCBAB3EB}" dt="2024-10-01T14:45:51.916" v="301" actId="21"/>
          <ac:spMkLst>
            <pc:docMk/>
            <pc:sldMk cId="2094923576" sldId="268"/>
            <ac:spMk id="4" creationId="{00000000-0000-0000-0000-000000000000}"/>
          </ac:spMkLst>
        </pc:spChg>
      </pc:sldChg>
      <pc:sldChg chg="addSp delSp modSp mod">
        <pc:chgData name="Ferrarini Giorgia" userId="dd8c490f-0db7-40c1-a1f6-ef0ea4229e57" providerId="ADAL" clId="{4C0BA85E-6A0A-40EA-9796-6EC4DCBAB3EB}" dt="2024-10-01T17:39:43.797" v="1264" actId="20577"/>
        <pc:sldMkLst>
          <pc:docMk/>
          <pc:sldMk cId="1458652080" sldId="269"/>
        </pc:sldMkLst>
        <pc:spChg chg="add mod">
          <ac:chgData name="Ferrarini Giorgia" userId="dd8c490f-0db7-40c1-a1f6-ef0ea4229e57" providerId="ADAL" clId="{4C0BA85E-6A0A-40EA-9796-6EC4DCBAB3EB}" dt="2024-10-01T17:33:31.173" v="1206"/>
          <ac:spMkLst>
            <pc:docMk/>
            <pc:sldMk cId="1458652080" sldId="269"/>
            <ac:spMk id="2" creationId="{76BAB71C-7372-CAE6-7A78-12B2A3015644}"/>
          </ac:spMkLst>
        </pc:spChg>
        <pc:spChg chg="add mod">
          <ac:chgData name="Ferrarini Giorgia" userId="dd8c490f-0db7-40c1-a1f6-ef0ea4229e57" providerId="ADAL" clId="{4C0BA85E-6A0A-40EA-9796-6EC4DCBAB3EB}" dt="2024-10-01T17:39:43.797" v="1264" actId="20577"/>
          <ac:spMkLst>
            <pc:docMk/>
            <pc:sldMk cId="1458652080" sldId="269"/>
            <ac:spMk id="3" creationId="{E10B5B98-D8CA-95CA-1E8F-393E74EC9DB8}"/>
          </ac:spMkLst>
        </pc:spChg>
        <pc:spChg chg="mod">
          <ac:chgData name="Ferrarini Giorgia" userId="dd8c490f-0db7-40c1-a1f6-ef0ea4229e57" providerId="ADAL" clId="{4C0BA85E-6A0A-40EA-9796-6EC4DCBAB3EB}" dt="2024-10-01T14:48:49.730" v="391" actId="1036"/>
          <ac:spMkLst>
            <pc:docMk/>
            <pc:sldMk cId="1458652080" sldId="269"/>
            <ac:spMk id="4" creationId="{00000000-0000-0000-0000-000000000000}"/>
          </ac:spMkLst>
        </pc:spChg>
        <pc:spChg chg="mod">
          <ac:chgData name="Ferrarini Giorgia" userId="dd8c490f-0db7-40c1-a1f6-ef0ea4229e57" providerId="ADAL" clId="{4C0BA85E-6A0A-40EA-9796-6EC4DCBAB3EB}" dt="2024-10-01T14:48:39.065" v="390" actId="1076"/>
          <ac:spMkLst>
            <pc:docMk/>
            <pc:sldMk cId="1458652080" sldId="269"/>
            <ac:spMk id="6" creationId="{C4E89535-6C77-6357-133A-413EC6994EB7}"/>
          </ac:spMkLst>
        </pc:spChg>
        <pc:spChg chg="del">
          <ac:chgData name="Ferrarini Giorgia" userId="dd8c490f-0db7-40c1-a1f6-ef0ea4229e57" providerId="ADAL" clId="{4C0BA85E-6A0A-40EA-9796-6EC4DCBAB3EB}" dt="2024-10-01T17:33:29.426" v="1205" actId="478"/>
          <ac:spMkLst>
            <pc:docMk/>
            <pc:sldMk cId="1458652080" sldId="269"/>
            <ac:spMk id="32" creationId="{00D58983-B95D-B766-2F0B-2A433CAB5629}"/>
          </ac:spMkLst>
        </pc:spChg>
      </pc:sldChg>
      <pc:sldChg chg="modSp del mod">
        <pc:chgData name="Ferrarini Giorgia" userId="dd8c490f-0db7-40c1-a1f6-ef0ea4229e57" providerId="ADAL" clId="{4C0BA85E-6A0A-40EA-9796-6EC4DCBAB3EB}" dt="2024-10-01T15:48:30.505" v="610" actId="2696"/>
        <pc:sldMkLst>
          <pc:docMk/>
          <pc:sldMk cId="3168673964" sldId="271"/>
        </pc:sldMkLst>
        <pc:spChg chg="mod">
          <ac:chgData name="Ferrarini Giorgia" userId="dd8c490f-0db7-40c1-a1f6-ef0ea4229e57" providerId="ADAL" clId="{4C0BA85E-6A0A-40EA-9796-6EC4DCBAB3EB}" dt="2024-10-01T14:50:48.208" v="395" actId="20577"/>
          <ac:spMkLst>
            <pc:docMk/>
            <pc:sldMk cId="3168673964" sldId="271"/>
            <ac:spMk id="4" creationId="{00000000-0000-0000-0000-000000000000}"/>
          </ac:spMkLst>
        </pc:spChg>
      </pc:sldChg>
      <pc:sldChg chg="addSp delSp modSp mod">
        <pc:chgData name="Ferrarini Giorgia" userId="dd8c490f-0db7-40c1-a1f6-ef0ea4229e57" providerId="ADAL" clId="{4C0BA85E-6A0A-40EA-9796-6EC4DCBAB3EB}" dt="2024-10-01T17:34:04.997" v="1208"/>
        <pc:sldMkLst>
          <pc:docMk/>
          <pc:sldMk cId="391348181" sldId="272"/>
        </pc:sldMkLst>
        <pc:spChg chg="add mod">
          <ac:chgData name="Ferrarini Giorgia" userId="dd8c490f-0db7-40c1-a1f6-ef0ea4229e57" providerId="ADAL" clId="{4C0BA85E-6A0A-40EA-9796-6EC4DCBAB3EB}" dt="2024-10-01T17:34:04.997" v="1208"/>
          <ac:spMkLst>
            <pc:docMk/>
            <pc:sldMk cId="391348181" sldId="272"/>
            <ac:spMk id="2" creationId="{E1261B84-1957-482B-EBDE-DD8246CECF93}"/>
          </ac:spMkLst>
        </pc:spChg>
        <pc:spChg chg="mod">
          <ac:chgData name="Ferrarini Giorgia" userId="dd8c490f-0db7-40c1-a1f6-ef0ea4229e57" providerId="ADAL" clId="{4C0BA85E-6A0A-40EA-9796-6EC4DCBAB3EB}" dt="2024-10-01T14:48:58.627" v="392" actId="1076"/>
          <ac:spMkLst>
            <pc:docMk/>
            <pc:sldMk cId="391348181" sldId="272"/>
            <ac:spMk id="6" creationId="{C4E89535-6C77-6357-133A-413EC6994EB7}"/>
          </ac:spMkLst>
        </pc:spChg>
        <pc:spChg chg="del">
          <ac:chgData name="Ferrarini Giorgia" userId="dd8c490f-0db7-40c1-a1f6-ef0ea4229e57" providerId="ADAL" clId="{4C0BA85E-6A0A-40EA-9796-6EC4DCBAB3EB}" dt="2024-10-01T17:34:04.513" v="1207" actId="478"/>
          <ac:spMkLst>
            <pc:docMk/>
            <pc:sldMk cId="391348181" sldId="272"/>
            <ac:spMk id="32" creationId="{00D58983-B95D-B766-2F0B-2A433CAB5629}"/>
          </ac:spMkLst>
        </pc:spChg>
        <pc:picChg chg="mod">
          <ac:chgData name="Ferrarini Giorgia" userId="dd8c490f-0db7-40c1-a1f6-ef0ea4229e57" providerId="ADAL" clId="{4C0BA85E-6A0A-40EA-9796-6EC4DCBAB3EB}" dt="2024-10-01T15:13:39.752" v="405" actId="1035"/>
          <ac:picMkLst>
            <pc:docMk/>
            <pc:sldMk cId="391348181" sldId="272"/>
            <ac:picMk id="5" creationId="{41BBD218-7674-F4AB-7109-39B1F5E5A677}"/>
          </ac:picMkLst>
        </pc:picChg>
      </pc:sldChg>
      <pc:sldChg chg="addSp delSp modSp add mod">
        <pc:chgData name="Ferrarini Giorgia" userId="dd8c490f-0db7-40c1-a1f6-ef0ea4229e57" providerId="ADAL" clId="{4C0BA85E-6A0A-40EA-9796-6EC4DCBAB3EB}" dt="2024-10-01T17:33:04.497" v="1198"/>
        <pc:sldMkLst>
          <pc:docMk/>
          <pc:sldMk cId="3345331774" sldId="273"/>
        </pc:sldMkLst>
        <pc:spChg chg="mod">
          <ac:chgData name="Ferrarini Giorgia" userId="dd8c490f-0db7-40c1-a1f6-ef0ea4229e57" providerId="ADAL" clId="{4C0BA85E-6A0A-40EA-9796-6EC4DCBAB3EB}" dt="2024-10-01T14:39:23.524" v="225" actId="1076"/>
          <ac:spMkLst>
            <pc:docMk/>
            <pc:sldMk cId="3345331774" sldId="273"/>
            <ac:spMk id="2" creationId="{63F7E1B3-3A3E-617D-7DD6-C8E88D90CA98}"/>
          </ac:spMkLst>
        </pc:spChg>
        <pc:spChg chg="add del mod">
          <ac:chgData name="Ferrarini Giorgia" userId="dd8c490f-0db7-40c1-a1f6-ef0ea4229e57" providerId="ADAL" clId="{4C0BA85E-6A0A-40EA-9796-6EC4DCBAB3EB}" dt="2024-10-01T17:33:03.412" v="1197" actId="478"/>
          <ac:spMkLst>
            <pc:docMk/>
            <pc:sldMk cId="3345331774" sldId="273"/>
            <ac:spMk id="3" creationId="{3D231910-90B6-6047-4681-A479B3C55D66}"/>
          </ac:spMkLst>
        </pc:spChg>
        <pc:spChg chg="mod">
          <ac:chgData name="Ferrarini Giorgia" userId="dd8c490f-0db7-40c1-a1f6-ef0ea4229e57" providerId="ADAL" clId="{4C0BA85E-6A0A-40EA-9796-6EC4DCBAB3EB}" dt="2024-10-01T14:40:35.833" v="244" actId="1036"/>
          <ac:spMkLst>
            <pc:docMk/>
            <pc:sldMk cId="3345331774" sldId="273"/>
            <ac:spMk id="4" creationId="{00000000-0000-0000-0000-000000000000}"/>
          </ac:spMkLst>
        </pc:spChg>
        <pc:spChg chg="mod">
          <ac:chgData name="Ferrarini Giorgia" userId="dd8c490f-0db7-40c1-a1f6-ef0ea4229e57" providerId="ADAL" clId="{4C0BA85E-6A0A-40EA-9796-6EC4DCBAB3EB}" dt="2024-10-01T14:39:58.623" v="241" actId="5793"/>
          <ac:spMkLst>
            <pc:docMk/>
            <pc:sldMk cId="3345331774" sldId="273"/>
            <ac:spMk id="5" creationId="{00000000-0000-0000-0000-000000000000}"/>
          </ac:spMkLst>
        </pc:spChg>
        <pc:spChg chg="add mod">
          <ac:chgData name="Ferrarini Giorgia" userId="dd8c490f-0db7-40c1-a1f6-ef0ea4229e57" providerId="ADAL" clId="{4C0BA85E-6A0A-40EA-9796-6EC4DCBAB3EB}" dt="2024-10-01T17:33:04.497" v="1198"/>
          <ac:spMkLst>
            <pc:docMk/>
            <pc:sldMk cId="3345331774" sldId="273"/>
            <ac:spMk id="6" creationId="{2F023F7C-E0B6-4FCF-2EDE-F92420092BD8}"/>
          </ac:spMkLst>
        </pc:spChg>
        <pc:spChg chg="del">
          <ac:chgData name="Ferrarini Giorgia" userId="dd8c490f-0db7-40c1-a1f6-ef0ea4229e57" providerId="ADAL" clId="{4C0BA85E-6A0A-40EA-9796-6EC4DCBAB3EB}" dt="2024-10-01T17:32:25.851" v="1192"/>
          <ac:spMkLst>
            <pc:docMk/>
            <pc:sldMk cId="3345331774" sldId="273"/>
            <ac:spMk id="27" creationId="{00000000-0000-0000-0000-000000000000}"/>
          </ac:spMkLst>
        </pc:spChg>
      </pc:sldChg>
      <pc:sldChg chg="addSp delSp modSp new mod">
        <pc:chgData name="Ferrarini Giorgia" userId="dd8c490f-0db7-40c1-a1f6-ef0ea4229e57" providerId="ADAL" clId="{4C0BA85E-6A0A-40EA-9796-6EC4DCBAB3EB}" dt="2024-10-01T17:39:22.134" v="1239" actId="1076"/>
        <pc:sldMkLst>
          <pc:docMk/>
          <pc:sldMk cId="1406824396" sldId="274"/>
        </pc:sldMkLst>
        <pc:spChg chg="del">
          <ac:chgData name="Ferrarini Giorgia" userId="dd8c490f-0db7-40c1-a1f6-ef0ea4229e57" providerId="ADAL" clId="{4C0BA85E-6A0A-40EA-9796-6EC4DCBAB3EB}" dt="2024-10-01T14:46:35.448" v="306" actId="478"/>
          <ac:spMkLst>
            <pc:docMk/>
            <pc:sldMk cId="1406824396" sldId="274"/>
            <ac:spMk id="2" creationId="{BCABB6E3-05C3-A5B3-983B-88CC347EAC4E}"/>
          </ac:spMkLst>
        </pc:spChg>
        <pc:spChg chg="mod">
          <ac:chgData name="Ferrarini Giorgia" userId="dd8c490f-0db7-40c1-a1f6-ef0ea4229e57" providerId="ADAL" clId="{4C0BA85E-6A0A-40EA-9796-6EC4DCBAB3EB}" dt="2024-10-01T17:39:22.134" v="1239" actId="1076"/>
          <ac:spMkLst>
            <pc:docMk/>
            <pc:sldMk cId="1406824396" sldId="274"/>
            <ac:spMk id="2" creationId="{C41B9975-B57C-3878-69B0-2F307EAECD26}"/>
          </ac:spMkLst>
        </pc:spChg>
        <pc:spChg chg="del">
          <ac:chgData name="Ferrarini Giorgia" userId="dd8c490f-0db7-40c1-a1f6-ef0ea4229e57" providerId="ADAL" clId="{4C0BA85E-6A0A-40EA-9796-6EC4DCBAB3EB}" dt="2024-10-01T14:46:50.630" v="310" actId="478"/>
          <ac:spMkLst>
            <pc:docMk/>
            <pc:sldMk cId="1406824396" sldId="274"/>
            <ac:spMk id="3" creationId="{8B9745A6-DD30-B533-BEA9-DDA9E6F6BE2E}"/>
          </ac:spMkLst>
        </pc:spChg>
        <pc:spChg chg="del">
          <ac:chgData name="Ferrarini Giorgia" userId="dd8c490f-0db7-40c1-a1f6-ef0ea4229e57" providerId="ADAL" clId="{4C0BA85E-6A0A-40EA-9796-6EC4DCBAB3EB}" dt="2024-10-01T14:46:41.400" v="307" actId="478"/>
          <ac:spMkLst>
            <pc:docMk/>
            <pc:sldMk cId="1406824396" sldId="274"/>
            <ac:spMk id="4" creationId="{19AB7CAF-338F-3C04-E64C-ED50C4611EA3}"/>
          </ac:spMkLst>
        </pc:spChg>
        <pc:spChg chg="del">
          <ac:chgData name="Ferrarini Giorgia" userId="dd8c490f-0db7-40c1-a1f6-ef0ea4229e57" providerId="ADAL" clId="{4C0BA85E-6A0A-40EA-9796-6EC4DCBAB3EB}" dt="2024-10-01T17:33:23.037" v="1203" actId="478"/>
          <ac:spMkLst>
            <pc:docMk/>
            <pc:sldMk cId="1406824396" sldId="274"/>
            <ac:spMk id="5" creationId="{3EF877A9-8DAA-B01A-D029-B4D7521F7B19}"/>
          </ac:spMkLst>
        </pc:spChg>
        <pc:spChg chg="add mod">
          <ac:chgData name="Ferrarini Giorgia" userId="dd8c490f-0db7-40c1-a1f6-ef0ea4229e57" providerId="ADAL" clId="{4C0BA85E-6A0A-40EA-9796-6EC4DCBAB3EB}" dt="2024-10-01T14:48:21.512" v="387" actId="255"/>
          <ac:spMkLst>
            <pc:docMk/>
            <pc:sldMk cId="1406824396" sldId="274"/>
            <ac:spMk id="7" creationId="{1A3C027C-A4E8-9FBF-BCC5-236973A7FA7F}"/>
          </ac:spMkLst>
        </pc:spChg>
        <pc:spChg chg="add mod">
          <ac:chgData name="Ferrarini Giorgia" userId="dd8c490f-0db7-40c1-a1f6-ef0ea4229e57" providerId="ADAL" clId="{4C0BA85E-6A0A-40EA-9796-6EC4DCBAB3EB}" dt="2024-10-01T17:33:23.849" v="1204"/>
          <ac:spMkLst>
            <pc:docMk/>
            <pc:sldMk cId="1406824396" sldId="274"/>
            <ac:spMk id="8" creationId="{798D423B-1CEB-2D48-91C4-164947C43F76}"/>
          </ac:spMkLst>
        </pc:spChg>
        <pc:picChg chg="add mod">
          <ac:chgData name="Ferrarini Giorgia" userId="dd8c490f-0db7-40c1-a1f6-ef0ea4229e57" providerId="ADAL" clId="{4C0BA85E-6A0A-40EA-9796-6EC4DCBAB3EB}" dt="2024-10-01T14:48:26.220" v="388" actId="1036"/>
          <ac:picMkLst>
            <pc:docMk/>
            <pc:sldMk cId="1406824396" sldId="274"/>
            <ac:picMk id="6" creationId="{8A35EC8C-4616-C391-1FE6-FD1B018E823C}"/>
          </ac:picMkLst>
        </pc:picChg>
      </pc:sldChg>
      <pc:sldChg chg="addSp modSp new del mod">
        <pc:chgData name="Ferrarini Giorgia" userId="dd8c490f-0db7-40c1-a1f6-ef0ea4229e57" providerId="ADAL" clId="{4C0BA85E-6A0A-40EA-9796-6EC4DCBAB3EB}" dt="2024-10-01T14:46:10.541" v="304" actId="2696"/>
        <pc:sldMkLst>
          <pc:docMk/>
          <pc:sldMk cId="3457923447" sldId="274"/>
        </pc:sldMkLst>
        <pc:spChg chg="add mod">
          <ac:chgData name="Ferrarini Giorgia" userId="dd8c490f-0db7-40c1-a1f6-ef0ea4229e57" providerId="ADAL" clId="{4C0BA85E-6A0A-40EA-9796-6EC4DCBAB3EB}" dt="2024-10-01T14:45:57.462" v="303" actId="1076"/>
          <ac:spMkLst>
            <pc:docMk/>
            <pc:sldMk cId="3457923447" sldId="274"/>
            <ac:spMk id="4" creationId="{00000000-0000-0000-0000-000000000000}"/>
          </ac:spMkLst>
        </pc:spChg>
      </pc:sldChg>
      <pc:sldChg chg="new del">
        <pc:chgData name="Ferrarini Giorgia" userId="dd8c490f-0db7-40c1-a1f6-ef0ea4229e57" providerId="ADAL" clId="{4C0BA85E-6A0A-40EA-9796-6EC4DCBAB3EB}" dt="2024-10-01T14:51:11.481" v="399" actId="2696"/>
        <pc:sldMkLst>
          <pc:docMk/>
          <pc:sldMk cId="1117025801" sldId="275"/>
        </pc:sldMkLst>
      </pc:sldChg>
      <pc:sldChg chg="addSp delSp modSp new mod">
        <pc:chgData name="Ferrarini Giorgia" userId="dd8c490f-0db7-40c1-a1f6-ef0ea4229e57" providerId="ADAL" clId="{4C0BA85E-6A0A-40EA-9796-6EC4DCBAB3EB}" dt="2024-10-01T17:40:14.788" v="1291" actId="1076"/>
        <pc:sldMkLst>
          <pc:docMk/>
          <pc:sldMk cId="2115723717" sldId="275"/>
        </pc:sldMkLst>
        <pc:spChg chg="del">
          <ac:chgData name="Ferrarini Giorgia" userId="dd8c490f-0db7-40c1-a1f6-ef0ea4229e57" providerId="ADAL" clId="{4C0BA85E-6A0A-40EA-9796-6EC4DCBAB3EB}" dt="2024-10-01T17:34:17.929" v="1211" actId="478"/>
          <ac:spMkLst>
            <pc:docMk/>
            <pc:sldMk cId="2115723717" sldId="275"/>
            <ac:spMk id="2" creationId="{2E890FAE-C525-85BF-9ED3-2A718712654B}"/>
          </ac:spMkLst>
        </pc:spChg>
        <pc:spChg chg="add mod">
          <ac:chgData name="Ferrarini Giorgia" userId="dd8c490f-0db7-40c1-a1f6-ef0ea4229e57" providerId="ADAL" clId="{4C0BA85E-6A0A-40EA-9796-6EC4DCBAB3EB}" dt="2024-10-01T17:34:18.694" v="1212"/>
          <ac:spMkLst>
            <pc:docMk/>
            <pc:sldMk cId="2115723717" sldId="275"/>
            <ac:spMk id="5" creationId="{8559BA0C-532C-8FEF-D561-8452979FBCB3}"/>
          </ac:spMkLst>
        </pc:spChg>
        <pc:spChg chg="mod">
          <ac:chgData name="Ferrarini Giorgia" userId="dd8c490f-0db7-40c1-a1f6-ef0ea4229e57" providerId="ADAL" clId="{4C0BA85E-6A0A-40EA-9796-6EC4DCBAB3EB}" dt="2024-10-01T17:40:14.788" v="1291" actId="1076"/>
          <ac:spMkLst>
            <pc:docMk/>
            <pc:sldMk cId="2115723717" sldId="275"/>
            <ac:spMk id="6" creationId="{BE8AB04E-6785-D3F6-CD47-F8E32EF915B5}"/>
          </ac:spMkLst>
        </pc:spChg>
        <pc:spChg chg="add mod">
          <ac:chgData name="Ferrarini Giorgia" userId="dd8c490f-0db7-40c1-a1f6-ef0ea4229e57" providerId="ADAL" clId="{4C0BA85E-6A0A-40EA-9796-6EC4DCBAB3EB}" dt="2024-10-01T17:36:25.559" v="1228" actId="1076"/>
          <ac:spMkLst>
            <pc:docMk/>
            <pc:sldMk cId="2115723717" sldId="275"/>
            <ac:spMk id="7" creationId="{0C963C71-4D88-558C-0AD3-255BFA5F41D5}"/>
          </ac:spMkLst>
        </pc:spChg>
        <pc:picChg chg="add mod ord">
          <ac:chgData name="Ferrarini Giorgia" userId="dd8c490f-0db7-40c1-a1f6-ef0ea4229e57" providerId="ADAL" clId="{4C0BA85E-6A0A-40EA-9796-6EC4DCBAB3EB}" dt="2024-10-01T17:38:43.159" v="1237" actId="1036"/>
          <ac:picMkLst>
            <pc:docMk/>
            <pc:sldMk cId="2115723717" sldId="275"/>
            <ac:picMk id="3" creationId="{C60A21BA-724F-9EF4-6587-BE20AFFBBAA9}"/>
          </ac:picMkLst>
        </pc:picChg>
        <pc:picChg chg="add del mod">
          <ac:chgData name="Ferrarini Giorgia" userId="dd8c490f-0db7-40c1-a1f6-ef0ea4229e57" providerId="ADAL" clId="{4C0BA85E-6A0A-40EA-9796-6EC4DCBAB3EB}" dt="2024-10-01T17:36:19.074" v="1226" actId="478"/>
          <ac:picMkLst>
            <pc:docMk/>
            <pc:sldMk cId="2115723717" sldId="275"/>
            <ac:picMk id="4" creationId="{E61A679A-62E3-B0E3-B611-520844DBCE65}"/>
          </ac:picMkLst>
        </pc:picChg>
      </pc:sldChg>
      <pc:sldChg chg="addSp delSp modSp new mod ord">
        <pc:chgData name="Ferrarini Giorgia" userId="dd8c490f-0db7-40c1-a1f6-ef0ea4229e57" providerId="ADAL" clId="{4C0BA85E-6A0A-40EA-9796-6EC4DCBAB3EB}" dt="2024-10-01T17:34:25.081" v="1214"/>
        <pc:sldMkLst>
          <pc:docMk/>
          <pc:sldMk cId="1600315719" sldId="276"/>
        </pc:sldMkLst>
        <pc:spChg chg="mod">
          <ac:chgData name="Ferrarini Giorgia" userId="dd8c490f-0db7-40c1-a1f6-ef0ea4229e57" providerId="ADAL" clId="{4C0BA85E-6A0A-40EA-9796-6EC4DCBAB3EB}" dt="2024-10-01T15:35:42.946" v="541" actId="26606"/>
          <ac:spMkLst>
            <pc:docMk/>
            <pc:sldMk cId="1600315719" sldId="276"/>
            <ac:spMk id="2" creationId="{CE2538B6-57C0-A9FC-3F06-7C86C44ED234}"/>
          </ac:spMkLst>
        </pc:spChg>
        <pc:spChg chg="del">
          <ac:chgData name="Ferrarini Giorgia" userId="dd8c490f-0db7-40c1-a1f6-ef0ea4229e57" providerId="ADAL" clId="{4C0BA85E-6A0A-40EA-9796-6EC4DCBAB3EB}" dt="2024-10-01T15:27:48.473" v="439" actId="478"/>
          <ac:spMkLst>
            <pc:docMk/>
            <pc:sldMk cId="1600315719" sldId="276"/>
            <ac:spMk id="3" creationId="{F0F99095-BDD6-636C-F124-DB96BC399443}"/>
          </ac:spMkLst>
        </pc:spChg>
        <pc:spChg chg="mod">
          <ac:chgData name="Ferrarini Giorgia" userId="dd8c490f-0db7-40c1-a1f6-ef0ea4229e57" providerId="ADAL" clId="{4C0BA85E-6A0A-40EA-9796-6EC4DCBAB3EB}" dt="2024-10-01T15:36:06.515" v="546" actId="1076"/>
          <ac:spMkLst>
            <pc:docMk/>
            <pc:sldMk cId="1600315719" sldId="276"/>
            <ac:spMk id="4" creationId="{BD7D419C-395C-511E-3BDE-4FCC6ABDB597}"/>
          </ac:spMkLst>
        </pc:spChg>
        <pc:spChg chg="del">
          <ac:chgData name="Ferrarini Giorgia" userId="dd8c490f-0db7-40c1-a1f6-ef0ea4229e57" providerId="ADAL" clId="{4C0BA85E-6A0A-40EA-9796-6EC4DCBAB3EB}" dt="2024-10-01T15:35:42.946" v="541" actId="26606"/>
          <ac:spMkLst>
            <pc:docMk/>
            <pc:sldMk cId="1600315719" sldId="276"/>
            <ac:spMk id="5" creationId="{4D3EFBE5-6093-3050-E1B7-764199DB52B3}"/>
          </ac:spMkLst>
        </pc:spChg>
        <pc:spChg chg="add mod">
          <ac:chgData name="Ferrarini Giorgia" userId="dd8c490f-0db7-40c1-a1f6-ef0ea4229e57" providerId="ADAL" clId="{4C0BA85E-6A0A-40EA-9796-6EC4DCBAB3EB}" dt="2024-10-01T17:34:25.081" v="1214"/>
          <ac:spMkLst>
            <pc:docMk/>
            <pc:sldMk cId="1600315719" sldId="276"/>
            <ac:spMk id="7" creationId="{A73EE1D9-1553-0933-7861-E6837E537707}"/>
          </ac:spMkLst>
        </pc:spChg>
        <pc:spChg chg="add del">
          <ac:chgData name="Ferrarini Giorgia" userId="dd8c490f-0db7-40c1-a1f6-ef0ea4229e57" providerId="ADAL" clId="{4C0BA85E-6A0A-40EA-9796-6EC4DCBAB3EB}" dt="2024-10-01T17:34:24.285" v="1213" actId="478"/>
          <ac:spMkLst>
            <pc:docMk/>
            <pc:sldMk cId="1600315719" sldId="276"/>
            <ac:spMk id="11" creationId="{CEE87126-BAFA-8B24-884C-F7827D0A92DD}"/>
          </ac:spMkLst>
        </pc:spChg>
        <pc:graphicFrameChg chg="add mod modGraphic">
          <ac:chgData name="Ferrarini Giorgia" userId="dd8c490f-0db7-40c1-a1f6-ef0ea4229e57" providerId="ADAL" clId="{4C0BA85E-6A0A-40EA-9796-6EC4DCBAB3EB}" dt="2024-10-01T15:36:00.057" v="545" actId="1076"/>
          <ac:graphicFrameMkLst>
            <pc:docMk/>
            <pc:sldMk cId="1600315719" sldId="276"/>
            <ac:graphicFrameMk id="6" creationId="{657E922F-2187-C4C4-2D7A-6B0C1717F0AD}"/>
          </ac:graphicFrameMkLst>
        </pc:graphicFrameChg>
      </pc:sldChg>
      <pc:sldChg chg="delSp new del mod ord">
        <pc:chgData name="Ferrarini Giorgia" userId="dd8c490f-0db7-40c1-a1f6-ef0ea4229e57" providerId="ADAL" clId="{4C0BA85E-6A0A-40EA-9796-6EC4DCBAB3EB}" dt="2024-10-01T15:27:07.915" v="431" actId="2696"/>
        <pc:sldMkLst>
          <pc:docMk/>
          <pc:sldMk cId="3386473929" sldId="276"/>
        </pc:sldMkLst>
        <pc:spChg chg="del">
          <ac:chgData name="Ferrarini Giorgia" userId="dd8c490f-0db7-40c1-a1f6-ef0ea4229e57" providerId="ADAL" clId="{4C0BA85E-6A0A-40EA-9796-6EC4DCBAB3EB}" dt="2024-10-01T15:26:58.339" v="428" actId="478"/>
          <ac:spMkLst>
            <pc:docMk/>
            <pc:sldMk cId="3386473929" sldId="276"/>
            <ac:spMk id="2" creationId="{DAA06288-EFD3-BBF1-B80F-6F46188CED45}"/>
          </ac:spMkLst>
        </pc:spChg>
      </pc:sldChg>
      <pc:sldChg chg="addSp modSp new del">
        <pc:chgData name="Ferrarini Giorgia" userId="dd8c490f-0db7-40c1-a1f6-ef0ea4229e57" providerId="ADAL" clId="{4C0BA85E-6A0A-40EA-9796-6EC4DCBAB3EB}" dt="2024-10-01T14:51:05.192" v="398" actId="2696"/>
        <pc:sldMkLst>
          <pc:docMk/>
          <pc:sldMk cId="3766482543" sldId="276"/>
        </pc:sldMkLst>
        <pc:spChg chg="add mod">
          <ac:chgData name="Ferrarini Giorgia" userId="dd8c490f-0db7-40c1-a1f6-ef0ea4229e57" providerId="ADAL" clId="{4C0BA85E-6A0A-40EA-9796-6EC4DCBAB3EB}" dt="2024-10-01T14:50:54.310" v="397"/>
          <ac:spMkLst>
            <pc:docMk/>
            <pc:sldMk cId="3766482543" sldId="276"/>
            <ac:spMk id="3" creationId="{756C69E4-37FE-B1C5-8131-8584ACA9C571}"/>
          </ac:spMkLst>
        </pc:spChg>
      </pc:sldChg>
      <pc:sldChg chg="addSp delSp modSp new mod">
        <pc:chgData name="Ferrarini Giorgia" userId="dd8c490f-0db7-40c1-a1f6-ef0ea4229e57" providerId="ADAL" clId="{4C0BA85E-6A0A-40EA-9796-6EC4DCBAB3EB}" dt="2024-10-01T17:36:08.587" v="1225" actId="166"/>
        <pc:sldMkLst>
          <pc:docMk/>
          <pc:sldMk cId="1460639837" sldId="277"/>
        </pc:sldMkLst>
        <pc:spChg chg="del">
          <ac:chgData name="Ferrarini Giorgia" userId="dd8c490f-0db7-40c1-a1f6-ef0ea4229e57" providerId="ADAL" clId="{4C0BA85E-6A0A-40EA-9796-6EC4DCBAB3EB}" dt="2024-10-01T17:34:29.721" v="1215" actId="478"/>
          <ac:spMkLst>
            <pc:docMk/>
            <pc:sldMk cId="1460639837" sldId="277"/>
            <ac:spMk id="2" creationId="{947E5B22-C982-26FB-5F30-FB04E72D9732}"/>
          </ac:spMkLst>
        </pc:spChg>
        <pc:spChg chg="add mod">
          <ac:chgData name="Ferrarini Giorgia" userId="dd8c490f-0db7-40c1-a1f6-ef0ea4229e57" providerId="ADAL" clId="{4C0BA85E-6A0A-40EA-9796-6EC4DCBAB3EB}" dt="2024-10-01T15:30:34.737" v="464"/>
          <ac:spMkLst>
            <pc:docMk/>
            <pc:sldMk cId="1460639837" sldId="277"/>
            <ac:spMk id="3" creationId="{A5435B40-A454-C00A-D083-44F82D36AB36}"/>
          </ac:spMkLst>
        </pc:spChg>
        <pc:spChg chg="add mod">
          <ac:chgData name="Ferrarini Giorgia" userId="dd8c490f-0db7-40c1-a1f6-ef0ea4229e57" providerId="ADAL" clId="{4C0BA85E-6A0A-40EA-9796-6EC4DCBAB3EB}" dt="2024-10-01T17:34:30.284" v="1216"/>
          <ac:spMkLst>
            <pc:docMk/>
            <pc:sldMk cId="1460639837" sldId="277"/>
            <ac:spMk id="5" creationId="{2E59F567-3A2E-3400-6CCE-2929649F0892}"/>
          </ac:spMkLst>
        </pc:spChg>
        <pc:spChg chg="add mod">
          <ac:chgData name="Ferrarini Giorgia" userId="dd8c490f-0db7-40c1-a1f6-ef0ea4229e57" providerId="ADAL" clId="{4C0BA85E-6A0A-40EA-9796-6EC4DCBAB3EB}" dt="2024-10-01T17:35:53.382" v="1222" actId="207"/>
          <ac:spMkLst>
            <pc:docMk/>
            <pc:sldMk cId="1460639837" sldId="277"/>
            <ac:spMk id="6" creationId="{891E1735-2655-47EF-0659-A29359D4A137}"/>
          </ac:spMkLst>
        </pc:spChg>
        <pc:picChg chg="add mod ord">
          <ac:chgData name="Ferrarini Giorgia" userId="dd8c490f-0db7-40c1-a1f6-ef0ea4229e57" providerId="ADAL" clId="{4C0BA85E-6A0A-40EA-9796-6EC4DCBAB3EB}" dt="2024-10-01T17:36:08.587" v="1225" actId="166"/>
          <ac:picMkLst>
            <pc:docMk/>
            <pc:sldMk cId="1460639837" sldId="277"/>
            <ac:picMk id="4" creationId="{D41DAE6F-01D0-5C46-50D4-F5F9446E57B8}"/>
          </ac:picMkLst>
        </pc:picChg>
      </pc:sldChg>
      <pc:sldChg chg="addSp delSp modSp new mod">
        <pc:chgData name="Ferrarini Giorgia" userId="dd8c490f-0db7-40c1-a1f6-ef0ea4229e57" providerId="ADAL" clId="{4C0BA85E-6A0A-40EA-9796-6EC4DCBAB3EB}" dt="2024-10-02T13:27:42.966" v="2132" actId="20577"/>
        <pc:sldMkLst>
          <pc:docMk/>
          <pc:sldMk cId="3581277854" sldId="278"/>
        </pc:sldMkLst>
        <pc:spChg chg="mod">
          <ac:chgData name="Ferrarini Giorgia" userId="dd8c490f-0db7-40c1-a1f6-ef0ea4229e57" providerId="ADAL" clId="{4C0BA85E-6A0A-40EA-9796-6EC4DCBAB3EB}" dt="2024-10-01T15:52:33.386" v="731" actId="20577"/>
          <ac:spMkLst>
            <pc:docMk/>
            <pc:sldMk cId="3581277854" sldId="278"/>
            <ac:spMk id="2" creationId="{8D5EEEE8-3FEB-6252-BAEC-9C575A1FF4D7}"/>
          </ac:spMkLst>
        </pc:spChg>
        <pc:spChg chg="del">
          <ac:chgData name="Ferrarini Giorgia" userId="dd8c490f-0db7-40c1-a1f6-ef0ea4229e57" providerId="ADAL" clId="{4C0BA85E-6A0A-40EA-9796-6EC4DCBAB3EB}" dt="2024-10-01T15:32:45.215" v="510" actId="478"/>
          <ac:spMkLst>
            <pc:docMk/>
            <pc:sldMk cId="3581277854" sldId="278"/>
            <ac:spMk id="3" creationId="{88E465A0-7BF3-3DAC-29E2-EA8DAA7FB05C}"/>
          </ac:spMkLst>
        </pc:spChg>
        <pc:spChg chg="mod">
          <ac:chgData name="Ferrarini Giorgia" userId="dd8c490f-0db7-40c1-a1f6-ef0ea4229e57" providerId="ADAL" clId="{4C0BA85E-6A0A-40EA-9796-6EC4DCBAB3EB}" dt="2024-10-01T15:32:49.909" v="511" actId="1076"/>
          <ac:spMkLst>
            <pc:docMk/>
            <pc:sldMk cId="3581277854" sldId="278"/>
            <ac:spMk id="4" creationId="{94A673E4-8825-8A5F-8915-9D393547137A}"/>
          </ac:spMkLst>
        </pc:spChg>
        <pc:spChg chg="del">
          <ac:chgData name="Ferrarini Giorgia" userId="dd8c490f-0db7-40c1-a1f6-ef0ea4229e57" providerId="ADAL" clId="{4C0BA85E-6A0A-40EA-9796-6EC4DCBAB3EB}" dt="2024-10-01T17:34:34.715" v="1217" actId="478"/>
          <ac:spMkLst>
            <pc:docMk/>
            <pc:sldMk cId="3581277854" sldId="278"/>
            <ac:spMk id="5" creationId="{A59CEB50-31EE-119A-9D62-3D1BB3D93F27}"/>
          </ac:spMkLst>
        </pc:spChg>
        <pc:spChg chg="add mod">
          <ac:chgData name="Ferrarini Giorgia" userId="dd8c490f-0db7-40c1-a1f6-ef0ea4229e57" providerId="ADAL" clId="{4C0BA85E-6A0A-40EA-9796-6EC4DCBAB3EB}" dt="2024-10-02T13:27:42.966" v="2132" actId="20577"/>
          <ac:spMkLst>
            <pc:docMk/>
            <pc:sldMk cId="3581277854" sldId="278"/>
            <ac:spMk id="6" creationId="{1242315C-0B2B-6715-2CDA-47662F792D2D}"/>
          </ac:spMkLst>
        </pc:spChg>
        <pc:spChg chg="add mod">
          <ac:chgData name="Ferrarini Giorgia" userId="dd8c490f-0db7-40c1-a1f6-ef0ea4229e57" providerId="ADAL" clId="{4C0BA85E-6A0A-40EA-9796-6EC4DCBAB3EB}" dt="2024-10-01T17:34:35.137" v="1218"/>
          <ac:spMkLst>
            <pc:docMk/>
            <pc:sldMk cId="3581277854" sldId="278"/>
            <ac:spMk id="7" creationId="{72A6F486-94C3-AFFC-19DA-A01CB5F3D0A5}"/>
          </ac:spMkLst>
        </pc:spChg>
      </pc:sldChg>
      <pc:sldChg chg="addSp modSp new del mod">
        <pc:chgData name="Ferrarini Giorgia" userId="dd8c490f-0db7-40c1-a1f6-ef0ea4229e57" providerId="ADAL" clId="{4C0BA85E-6A0A-40EA-9796-6EC4DCBAB3EB}" dt="2024-10-01T16:05:55.792" v="1116" actId="2696"/>
        <pc:sldMkLst>
          <pc:docMk/>
          <pc:sldMk cId="1194586382" sldId="279"/>
        </pc:sldMkLst>
        <pc:spChg chg="add mod">
          <ac:chgData name="Ferrarini Giorgia" userId="dd8c490f-0db7-40c1-a1f6-ef0ea4229e57" providerId="ADAL" clId="{4C0BA85E-6A0A-40EA-9796-6EC4DCBAB3EB}" dt="2024-10-01T15:50:41.765" v="612" actId="207"/>
          <ac:spMkLst>
            <pc:docMk/>
            <pc:sldMk cId="1194586382" sldId="279"/>
            <ac:spMk id="3" creationId="{4F92E79E-929D-F600-539D-A0C981BC51B0}"/>
          </ac:spMkLst>
        </pc:spChg>
        <pc:spChg chg="add mod">
          <ac:chgData name="Ferrarini Giorgia" userId="dd8c490f-0db7-40c1-a1f6-ef0ea4229e57" providerId="ADAL" clId="{4C0BA85E-6A0A-40EA-9796-6EC4DCBAB3EB}" dt="2024-10-01T16:00:45.598" v="1084" actId="255"/>
          <ac:spMkLst>
            <pc:docMk/>
            <pc:sldMk cId="1194586382" sldId="279"/>
            <ac:spMk id="4" creationId="{A746929C-E7D0-6A32-C29C-E830DC493468}"/>
          </ac:spMkLst>
        </pc:spChg>
      </pc:sldChg>
      <pc:sldChg chg="addSp delSp modSp new mod">
        <pc:chgData name="Ferrarini Giorgia" userId="dd8c490f-0db7-40c1-a1f6-ef0ea4229e57" providerId="ADAL" clId="{4C0BA85E-6A0A-40EA-9796-6EC4DCBAB3EB}" dt="2024-10-01T17:40:07.228" v="1290" actId="20577"/>
        <pc:sldMkLst>
          <pc:docMk/>
          <pc:sldMk cId="3708614986" sldId="280"/>
        </pc:sldMkLst>
        <pc:spChg chg="del">
          <ac:chgData name="Ferrarini Giorgia" userId="dd8c490f-0db7-40c1-a1f6-ef0ea4229e57" providerId="ADAL" clId="{4C0BA85E-6A0A-40EA-9796-6EC4DCBAB3EB}" dt="2024-10-01T17:34:10.590" v="1209" actId="478"/>
          <ac:spMkLst>
            <pc:docMk/>
            <pc:sldMk cId="3708614986" sldId="280"/>
            <ac:spMk id="2" creationId="{63B3B44C-3E2D-D15E-EA95-FBCB121BEA1E}"/>
          </ac:spMkLst>
        </pc:spChg>
        <pc:spChg chg="add mod">
          <ac:chgData name="Ferrarini Giorgia" userId="dd8c490f-0db7-40c1-a1f6-ef0ea4229e57" providerId="ADAL" clId="{4C0BA85E-6A0A-40EA-9796-6EC4DCBAB3EB}" dt="2024-10-01T15:47:23.248" v="601" actId="14100"/>
          <ac:spMkLst>
            <pc:docMk/>
            <pc:sldMk cId="3708614986" sldId="280"/>
            <ac:spMk id="4" creationId="{C745E00C-79CA-C835-71BA-2A2E4B11B2CF}"/>
          </ac:spMkLst>
        </pc:spChg>
        <pc:spChg chg="add mod">
          <ac:chgData name="Ferrarini Giorgia" userId="dd8c490f-0db7-40c1-a1f6-ef0ea4229e57" providerId="ADAL" clId="{4C0BA85E-6A0A-40EA-9796-6EC4DCBAB3EB}" dt="2024-10-01T15:47:54.088" v="605" actId="1076"/>
          <ac:spMkLst>
            <pc:docMk/>
            <pc:sldMk cId="3708614986" sldId="280"/>
            <ac:spMk id="6" creationId="{BF22DAFF-779E-CA4E-7A43-666F2074753F}"/>
          </ac:spMkLst>
        </pc:spChg>
        <pc:spChg chg="add del mod">
          <ac:chgData name="Ferrarini Giorgia" userId="dd8c490f-0db7-40c1-a1f6-ef0ea4229e57" providerId="ADAL" clId="{4C0BA85E-6A0A-40EA-9796-6EC4DCBAB3EB}" dt="2024-10-01T15:48:01.256" v="607" actId="478"/>
          <ac:spMkLst>
            <pc:docMk/>
            <pc:sldMk cId="3708614986" sldId="280"/>
            <ac:spMk id="7" creationId="{D8D9BB7B-832A-A744-9765-D7F29753BF9C}"/>
          </ac:spMkLst>
        </pc:spChg>
        <pc:spChg chg="add mod">
          <ac:chgData name="Ferrarini Giorgia" userId="dd8c490f-0db7-40c1-a1f6-ef0ea4229e57" providerId="ADAL" clId="{4C0BA85E-6A0A-40EA-9796-6EC4DCBAB3EB}" dt="2024-10-01T15:48:14.939" v="609" actId="1076"/>
          <ac:spMkLst>
            <pc:docMk/>
            <pc:sldMk cId="3708614986" sldId="280"/>
            <ac:spMk id="8" creationId="{9CD1AB37-538F-5C24-E80F-38AC9286DCF0}"/>
          </ac:spMkLst>
        </pc:spChg>
        <pc:spChg chg="add mod">
          <ac:chgData name="Ferrarini Giorgia" userId="dd8c490f-0db7-40c1-a1f6-ef0ea4229e57" providerId="ADAL" clId="{4C0BA85E-6A0A-40EA-9796-6EC4DCBAB3EB}" dt="2024-10-01T17:34:11.387" v="1210"/>
          <ac:spMkLst>
            <pc:docMk/>
            <pc:sldMk cId="3708614986" sldId="280"/>
            <ac:spMk id="9" creationId="{57E7CC8B-0879-CA56-38FE-8A27F28D9218}"/>
          </ac:spMkLst>
        </pc:spChg>
        <pc:spChg chg="add mod">
          <ac:chgData name="Ferrarini Giorgia" userId="dd8c490f-0db7-40c1-a1f6-ef0ea4229e57" providerId="ADAL" clId="{4C0BA85E-6A0A-40EA-9796-6EC4DCBAB3EB}" dt="2024-10-01T17:40:07.228" v="1290" actId="20577"/>
          <ac:spMkLst>
            <pc:docMk/>
            <pc:sldMk cId="3708614986" sldId="280"/>
            <ac:spMk id="10" creationId="{A65A6822-D794-1B91-C9EC-0BD07B9BB949}"/>
          </ac:spMkLst>
        </pc:spChg>
        <pc:spChg chg="del">
          <ac:chgData name="Ferrarini Giorgia" userId="dd8c490f-0db7-40c1-a1f6-ef0ea4229e57" providerId="ADAL" clId="{4C0BA85E-6A0A-40EA-9796-6EC4DCBAB3EB}" dt="2024-10-01T17:39:53.638" v="1265" actId="478"/>
          <ac:spMkLst>
            <pc:docMk/>
            <pc:sldMk cId="3708614986" sldId="280"/>
            <ac:spMk id="17" creationId="{13B6F314-FCB6-646A-EA18-AAB3D973D83B}"/>
          </ac:spMkLst>
        </pc:spChg>
        <pc:graphicFrameChg chg="add mod">
          <ac:chgData name="Ferrarini Giorgia" userId="dd8c490f-0db7-40c1-a1f6-ef0ea4229e57" providerId="ADAL" clId="{4C0BA85E-6A0A-40EA-9796-6EC4DCBAB3EB}" dt="2024-10-01T15:47:46.411" v="603" actId="1076"/>
          <ac:graphicFrameMkLst>
            <pc:docMk/>
            <pc:sldMk cId="3708614986" sldId="280"/>
            <ac:graphicFrameMk id="5" creationId="{C79F4C2E-820E-30D8-66E7-D078DB91FFD6}"/>
          </ac:graphicFrameMkLst>
        </pc:graphicFrameChg>
        <pc:picChg chg="add del mod">
          <ac:chgData name="Ferrarini Giorgia" userId="dd8c490f-0db7-40c1-a1f6-ef0ea4229e57" providerId="ADAL" clId="{4C0BA85E-6A0A-40EA-9796-6EC4DCBAB3EB}" dt="2024-10-01T15:46:00.964" v="553" actId="478"/>
          <ac:picMkLst>
            <pc:docMk/>
            <pc:sldMk cId="3708614986" sldId="280"/>
            <ac:picMk id="3" creationId="{F85F0CD2-48B8-A839-BDE6-B96F6418A0BA}"/>
          </ac:picMkLst>
        </pc:picChg>
      </pc:sldChg>
      <pc:sldChg chg="addSp delSp modSp new mod">
        <pc:chgData name="Ferrarini Giorgia" userId="dd8c490f-0db7-40c1-a1f6-ef0ea4229e57" providerId="ADAL" clId="{4C0BA85E-6A0A-40EA-9796-6EC4DCBAB3EB}" dt="2024-10-01T17:34:47.279" v="1219"/>
        <pc:sldMkLst>
          <pc:docMk/>
          <pc:sldMk cId="3731551477" sldId="281"/>
        </pc:sldMkLst>
        <pc:spChg chg="del">
          <ac:chgData name="Ferrarini Giorgia" userId="dd8c490f-0db7-40c1-a1f6-ef0ea4229e57" providerId="ADAL" clId="{4C0BA85E-6A0A-40EA-9796-6EC4DCBAB3EB}" dt="2024-10-01T16:02:48.251" v="1087" actId="478"/>
          <ac:spMkLst>
            <pc:docMk/>
            <pc:sldMk cId="3731551477" sldId="281"/>
            <ac:spMk id="2" creationId="{4D6C90A1-4D4A-C059-5B32-7C78D1B2570B}"/>
          </ac:spMkLst>
        </pc:spChg>
        <pc:spChg chg="del">
          <ac:chgData name="Ferrarini Giorgia" userId="dd8c490f-0db7-40c1-a1f6-ef0ea4229e57" providerId="ADAL" clId="{4C0BA85E-6A0A-40EA-9796-6EC4DCBAB3EB}" dt="2024-10-01T16:02:44.824" v="1086" actId="478"/>
          <ac:spMkLst>
            <pc:docMk/>
            <pc:sldMk cId="3731551477" sldId="281"/>
            <ac:spMk id="3" creationId="{0EE759A1-BE14-9112-2193-35D751478779}"/>
          </ac:spMkLst>
        </pc:spChg>
        <pc:spChg chg="mod">
          <ac:chgData name="Ferrarini Giorgia" userId="dd8c490f-0db7-40c1-a1f6-ef0ea4229e57" providerId="ADAL" clId="{4C0BA85E-6A0A-40EA-9796-6EC4DCBAB3EB}" dt="2024-10-01T17:22:58.819" v="1117" actId="255"/>
          <ac:spMkLst>
            <pc:docMk/>
            <pc:sldMk cId="3731551477" sldId="281"/>
            <ac:spMk id="4" creationId="{318124F2-A77C-A0C4-06DA-2B37F98610C5}"/>
          </ac:spMkLst>
        </pc:spChg>
        <pc:spChg chg="add mod">
          <ac:chgData name="Ferrarini Giorgia" userId="dd8c490f-0db7-40c1-a1f6-ef0ea4229e57" providerId="ADAL" clId="{4C0BA85E-6A0A-40EA-9796-6EC4DCBAB3EB}" dt="2024-10-01T16:02:57.532" v="1089" actId="1076"/>
          <ac:spMkLst>
            <pc:docMk/>
            <pc:sldMk cId="3731551477" sldId="281"/>
            <ac:spMk id="5" creationId="{2B5EBAB1-96EF-E4F0-F022-6377A563E6C4}"/>
          </ac:spMkLst>
        </pc:spChg>
        <pc:spChg chg="add mod">
          <ac:chgData name="Ferrarini Giorgia" userId="dd8c490f-0db7-40c1-a1f6-ef0ea4229e57" providerId="ADAL" clId="{4C0BA85E-6A0A-40EA-9796-6EC4DCBAB3EB}" dt="2024-10-01T17:34:47.279" v="1219"/>
          <ac:spMkLst>
            <pc:docMk/>
            <pc:sldMk cId="3731551477" sldId="281"/>
            <ac:spMk id="6" creationId="{E80ADB88-029F-DE24-77A9-DFD279C73FB2}"/>
          </ac:spMkLst>
        </pc:spChg>
      </pc:sldChg>
      <pc:sldChg chg="add del">
        <pc:chgData name="Ferrarini Giorgia" userId="dd8c490f-0db7-40c1-a1f6-ef0ea4229e57" providerId="ADAL" clId="{4C0BA85E-6A0A-40EA-9796-6EC4DCBAB3EB}" dt="2024-10-01T14:35:42.818" v="105" actId="2696"/>
        <pc:sldMkLst>
          <pc:docMk/>
          <pc:sldMk cId="4077961828" sldId="304"/>
        </pc:sldMkLst>
      </pc:sldChg>
      <pc:sldMasterChg chg="modSldLayout">
        <pc:chgData name="Ferrarini Giorgia" userId="dd8c490f-0db7-40c1-a1f6-ef0ea4229e57" providerId="ADAL" clId="{4C0BA85E-6A0A-40EA-9796-6EC4DCBAB3EB}" dt="2024-10-01T15:34:48.191" v="540" actId="1076"/>
        <pc:sldMasterMkLst>
          <pc:docMk/>
          <pc:sldMasterMk cId="0" sldId="2147483793"/>
        </pc:sldMasterMkLst>
        <pc:sldLayoutChg chg="modSp mod">
          <pc:chgData name="Ferrarini Giorgia" userId="dd8c490f-0db7-40c1-a1f6-ef0ea4229e57" providerId="ADAL" clId="{4C0BA85E-6A0A-40EA-9796-6EC4DCBAB3EB}" dt="2024-10-01T15:34:24.041" v="538" actId="1038"/>
          <pc:sldLayoutMkLst>
            <pc:docMk/>
            <pc:sldMasterMk cId="0" sldId="2147483793"/>
            <pc:sldLayoutMk cId="0" sldId="2147483800"/>
          </pc:sldLayoutMkLst>
          <pc:picChg chg="mod">
            <ac:chgData name="Ferrarini Giorgia" userId="dd8c490f-0db7-40c1-a1f6-ef0ea4229e57" providerId="ADAL" clId="{4C0BA85E-6A0A-40EA-9796-6EC4DCBAB3EB}" dt="2024-10-01T15:34:24.041" v="538" actId="1038"/>
            <ac:picMkLst>
              <pc:docMk/>
              <pc:sldMasterMk cId="0" sldId="2147483793"/>
              <pc:sldLayoutMk cId="0" sldId="2147483800"/>
              <ac:picMk id="4" creationId="{8BBA417C-9DA3-CFC5-5409-598E4839BD89}"/>
            </ac:picMkLst>
          </pc:picChg>
        </pc:sldLayoutChg>
        <pc:sldLayoutChg chg="modSp mod">
          <pc:chgData name="Ferrarini Giorgia" userId="dd8c490f-0db7-40c1-a1f6-ef0ea4229e57" providerId="ADAL" clId="{4C0BA85E-6A0A-40EA-9796-6EC4DCBAB3EB}" dt="2024-10-01T15:34:48.191" v="540" actId="1076"/>
          <pc:sldLayoutMkLst>
            <pc:docMk/>
            <pc:sldMasterMk cId="0" sldId="2147483793"/>
            <pc:sldLayoutMk cId="0" sldId="2147483801"/>
          </pc:sldLayoutMkLst>
          <pc:picChg chg="mod">
            <ac:chgData name="Ferrarini Giorgia" userId="dd8c490f-0db7-40c1-a1f6-ef0ea4229e57" providerId="ADAL" clId="{4C0BA85E-6A0A-40EA-9796-6EC4DCBAB3EB}" dt="2024-10-01T15:34:48.191" v="540" actId="1076"/>
            <ac:picMkLst>
              <pc:docMk/>
              <pc:sldMasterMk cId="0" sldId="2147483793"/>
              <pc:sldLayoutMk cId="0" sldId="2147483801"/>
              <ac:picMk id="2" creationId="{1C8DF971-90F0-A0DE-1F1E-A85DD5C3CCAF}"/>
            </ac:picMkLst>
          </pc:picChg>
        </pc:sldLayoutChg>
      </pc:sldMasterChg>
      <pc:sldMasterChg chg="new del mod addSldLayout">
        <pc:chgData name="Ferrarini Giorgia" userId="dd8c490f-0db7-40c1-a1f6-ef0ea4229e57" providerId="ADAL" clId="{4C0BA85E-6A0A-40EA-9796-6EC4DCBAB3EB}" dt="2024-10-01T14:34:34.877" v="103" actId="2696"/>
        <pc:sldMasterMkLst>
          <pc:docMk/>
          <pc:sldMasterMk cId="2853628334" sldId="2147483803"/>
        </pc:sldMasterMkLst>
        <pc:sldLayoutChg chg="new replId">
          <pc:chgData name="Ferrarini Giorgia" userId="dd8c490f-0db7-40c1-a1f6-ef0ea4229e57" providerId="ADAL" clId="{4C0BA85E-6A0A-40EA-9796-6EC4DCBAB3EB}" dt="2024-10-01T14:34:28.202" v="102" actId="6938"/>
          <pc:sldLayoutMkLst>
            <pc:docMk/>
            <pc:sldMasterMk cId="2853628334" sldId="2147483803"/>
            <pc:sldLayoutMk cId="3054585182" sldId="2147483804"/>
          </pc:sldLayoutMkLst>
        </pc:sldLayoutChg>
        <pc:sldLayoutChg chg="new replId">
          <pc:chgData name="Ferrarini Giorgia" userId="dd8c490f-0db7-40c1-a1f6-ef0ea4229e57" providerId="ADAL" clId="{4C0BA85E-6A0A-40EA-9796-6EC4DCBAB3EB}" dt="2024-10-01T14:34:28.202" v="102" actId="6938"/>
          <pc:sldLayoutMkLst>
            <pc:docMk/>
            <pc:sldMasterMk cId="2853628334" sldId="2147483803"/>
            <pc:sldLayoutMk cId="448216200" sldId="2147483805"/>
          </pc:sldLayoutMkLst>
        </pc:sldLayoutChg>
        <pc:sldLayoutChg chg="new replId">
          <pc:chgData name="Ferrarini Giorgia" userId="dd8c490f-0db7-40c1-a1f6-ef0ea4229e57" providerId="ADAL" clId="{4C0BA85E-6A0A-40EA-9796-6EC4DCBAB3EB}" dt="2024-10-01T14:34:28.202" v="102" actId="6938"/>
          <pc:sldLayoutMkLst>
            <pc:docMk/>
            <pc:sldMasterMk cId="2853628334" sldId="2147483803"/>
            <pc:sldLayoutMk cId="991815189" sldId="2147483806"/>
          </pc:sldLayoutMkLst>
        </pc:sldLayoutChg>
        <pc:sldLayoutChg chg="new replId">
          <pc:chgData name="Ferrarini Giorgia" userId="dd8c490f-0db7-40c1-a1f6-ef0ea4229e57" providerId="ADAL" clId="{4C0BA85E-6A0A-40EA-9796-6EC4DCBAB3EB}" dt="2024-10-01T14:34:28.202" v="102" actId="6938"/>
          <pc:sldLayoutMkLst>
            <pc:docMk/>
            <pc:sldMasterMk cId="2853628334" sldId="2147483803"/>
            <pc:sldLayoutMk cId="352603974" sldId="2147483807"/>
          </pc:sldLayoutMkLst>
        </pc:sldLayoutChg>
        <pc:sldLayoutChg chg="new replId">
          <pc:chgData name="Ferrarini Giorgia" userId="dd8c490f-0db7-40c1-a1f6-ef0ea4229e57" providerId="ADAL" clId="{4C0BA85E-6A0A-40EA-9796-6EC4DCBAB3EB}" dt="2024-10-01T14:34:28.202" v="102" actId="6938"/>
          <pc:sldLayoutMkLst>
            <pc:docMk/>
            <pc:sldMasterMk cId="2853628334" sldId="2147483803"/>
            <pc:sldLayoutMk cId="2447310686" sldId="2147483808"/>
          </pc:sldLayoutMkLst>
        </pc:sldLayoutChg>
        <pc:sldLayoutChg chg="new replId">
          <pc:chgData name="Ferrarini Giorgia" userId="dd8c490f-0db7-40c1-a1f6-ef0ea4229e57" providerId="ADAL" clId="{4C0BA85E-6A0A-40EA-9796-6EC4DCBAB3EB}" dt="2024-10-01T14:34:28.202" v="102" actId="6938"/>
          <pc:sldLayoutMkLst>
            <pc:docMk/>
            <pc:sldMasterMk cId="2853628334" sldId="2147483803"/>
            <pc:sldLayoutMk cId="2028638703" sldId="2147483809"/>
          </pc:sldLayoutMkLst>
        </pc:sldLayoutChg>
        <pc:sldLayoutChg chg="new replId">
          <pc:chgData name="Ferrarini Giorgia" userId="dd8c490f-0db7-40c1-a1f6-ef0ea4229e57" providerId="ADAL" clId="{4C0BA85E-6A0A-40EA-9796-6EC4DCBAB3EB}" dt="2024-10-01T14:34:28.202" v="102" actId="6938"/>
          <pc:sldLayoutMkLst>
            <pc:docMk/>
            <pc:sldMasterMk cId="2853628334" sldId="2147483803"/>
            <pc:sldLayoutMk cId="2341363430" sldId="2147483810"/>
          </pc:sldLayoutMkLst>
        </pc:sldLayoutChg>
        <pc:sldLayoutChg chg="new replId">
          <pc:chgData name="Ferrarini Giorgia" userId="dd8c490f-0db7-40c1-a1f6-ef0ea4229e57" providerId="ADAL" clId="{4C0BA85E-6A0A-40EA-9796-6EC4DCBAB3EB}" dt="2024-10-01T14:34:28.202" v="102" actId="6938"/>
          <pc:sldLayoutMkLst>
            <pc:docMk/>
            <pc:sldMasterMk cId="2853628334" sldId="2147483803"/>
            <pc:sldLayoutMk cId="3217374011" sldId="2147483811"/>
          </pc:sldLayoutMkLst>
        </pc:sldLayoutChg>
        <pc:sldLayoutChg chg="new replId">
          <pc:chgData name="Ferrarini Giorgia" userId="dd8c490f-0db7-40c1-a1f6-ef0ea4229e57" providerId="ADAL" clId="{4C0BA85E-6A0A-40EA-9796-6EC4DCBAB3EB}" dt="2024-10-01T14:34:28.202" v="102" actId="6938"/>
          <pc:sldLayoutMkLst>
            <pc:docMk/>
            <pc:sldMasterMk cId="2853628334" sldId="2147483803"/>
            <pc:sldLayoutMk cId="2144120134" sldId="2147483812"/>
          </pc:sldLayoutMkLst>
        </pc:sldLayoutChg>
        <pc:sldLayoutChg chg="new replId">
          <pc:chgData name="Ferrarini Giorgia" userId="dd8c490f-0db7-40c1-a1f6-ef0ea4229e57" providerId="ADAL" clId="{4C0BA85E-6A0A-40EA-9796-6EC4DCBAB3EB}" dt="2024-10-01T14:34:28.202" v="102" actId="6938"/>
          <pc:sldLayoutMkLst>
            <pc:docMk/>
            <pc:sldMasterMk cId="2853628334" sldId="2147483803"/>
            <pc:sldLayoutMk cId="595202343" sldId="2147483813"/>
          </pc:sldLayoutMkLst>
        </pc:sldLayoutChg>
        <pc:sldLayoutChg chg="new replId">
          <pc:chgData name="Ferrarini Giorgia" userId="dd8c490f-0db7-40c1-a1f6-ef0ea4229e57" providerId="ADAL" clId="{4C0BA85E-6A0A-40EA-9796-6EC4DCBAB3EB}" dt="2024-10-01T14:34:28.202" v="102" actId="6938"/>
          <pc:sldLayoutMkLst>
            <pc:docMk/>
            <pc:sldMasterMk cId="2853628334" sldId="2147483803"/>
            <pc:sldLayoutMk cId="948865652" sldId="2147483814"/>
          </pc:sldLayoutMkLst>
        </pc:sldLayoutChg>
      </pc:sldMasterChg>
    </pc:docChg>
  </pc:docChgLst>
  <pc:docChgLst>
    <pc:chgData name="Ferrarini Giorgia" userId="S::mi19923@istruzione.it::dd8c490f-0db7-40c1-a1f6-ef0ea4229e57" providerId="AD" clId="Web-{FB2F40D1-A4A5-D8B8-4E3E-43B5270ED665}"/>
    <pc:docChg chg="addSld modSld">
      <pc:chgData name="Ferrarini Giorgia" userId="S::mi19923@istruzione.it::dd8c490f-0db7-40c1-a1f6-ef0ea4229e57" providerId="AD" clId="Web-{FB2F40D1-A4A5-D8B8-4E3E-43B5270ED665}" dt="2024-10-01T14:21:25.042" v="293" actId="20577"/>
      <pc:docMkLst>
        <pc:docMk/>
      </pc:docMkLst>
      <pc:sldChg chg="modSp">
        <pc:chgData name="Ferrarini Giorgia" userId="S::mi19923@istruzione.it::dd8c490f-0db7-40c1-a1f6-ef0ea4229e57" providerId="AD" clId="Web-{FB2F40D1-A4A5-D8B8-4E3E-43B5270ED665}" dt="2024-10-01T14:16:28.427" v="222" actId="20577"/>
        <pc:sldMkLst>
          <pc:docMk/>
          <pc:sldMk cId="1096126369" sldId="258"/>
        </pc:sldMkLst>
        <pc:graphicFrameChg chg="modGraphic">
          <ac:chgData name="Ferrarini Giorgia" userId="S::mi19923@istruzione.it::dd8c490f-0db7-40c1-a1f6-ef0ea4229e57" providerId="AD" clId="Web-{FB2F40D1-A4A5-D8B8-4E3E-43B5270ED665}" dt="2024-10-01T14:16:28.427" v="222" actId="20577"/>
          <ac:graphicFrameMkLst>
            <pc:docMk/>
            <pc:sldMk cId="1096126369" sldId="258"/>
            <ac:graphicFrameMk id="3" creationId="{657E922F-2187-C4C4-2D7A-6B0C1717F0AD}"/>
          </ac:graphicFrameMkLst>
        </pc:graphicFrameChg>
      </pc:sldChg>
      <pc:sldChg chg="modSp">
        <pc:chgData name="Ferrarini Giorgia" userId="S::mi19923@istruzione.it::dd8c490f-0db7-40c1-a1f6-ef0ea4229e57" providerId="AD" clId="Web-{FB2F40D1-A4A5-D8B8-4E3E-43B5270ED665}" dt="2024-10-01T14:15:27.360" v="212"/>
        <pc:sldMkLst>
          <pc:docMk/>
          <pc:sldMk cId="1458652080" sldId="269"/>
        </pc:sldMkLst>
        <pc:graphicFrameChg chg="mod modGraphic">
          <ac:chgData name="Ferrarini Giorgia" userId="S::mi19923@istruzione.it::dd8c490f-0db7-40c1-a1f6-ef0ea4229e57" providerId="AD" clId="Web-{FB2F40D1-A4A5-D8B8-4E3E-43B5270ED665}" dt="2024-10-01T14:15:27.360" v="212"/>
          <ac:graphicFrameMkLst>
            <pc:docMk/>
            <pc:sldMk cId="1458652080" sldId="269"/>
            <ac:graphicFrameMk id="8" creationId="{99BADBB9-C47F-BCEE-78E8-9C7425763620}"/>
          </ac:graphicFrameMkLst>
        </pc:graphicFrameChg>
      </pc:sldChg>
      <pc:sldChg chg="addSp delSp modSp add replId">
        <pc:chgData name="Ferrarini Giorgia" userId="S::mi19923@istruzione.it::dd8c490f-0db7-40c1-a1f6-ef0ea4229e57" providerId="AD" clId="Web-{FB2F40D1-A4A5-D8B8-4E3E-43B5270ED665}" dt="2024-10-01T14:21:25.042" v="293" actId="20577"/>
        <pc:sldMkLst>
          <pc:docMk/>
          <pc:sldMk cId="391348181" sldId="272"/>
        </pc:sldMkLst>
        <pc:spChg chg="add del mod">
          <ac:chgData name="Ferrarini Giorgia" userId="S::mi19923@istruzione.it::dd8c490f-0db7-40c1-a1f6-ef0ea4229e57" providerId="AD" clId="Web-{FB2F40D1-A4A5-D8B8-4E3E-43B5270ED665}" dt="2024-10-01T14:19:47.926" v="257"/>
          <ac:spMkLst>
            <pc:docMk/>
            <pc:sldMk cId="391348181" sldId="272"/>
            <ac:spMk id="3" creationId="{FF918F73-2FC0-56FB-4DDD-6F22DDD36CA6}"/>
          </ac:spMkLst>
        </pc:spChg>
        <pc:spChg chg="mod">
          <ac:chgData name="Ferrarini Giorgia" userId="S::mi19923@istruzione.it::dd8c490f-0db7-40c1-a1f6-ef0ea4229e57" providerId="AD" clId="Web-{FB2F40D1-A4A5-D8B8-4E3E-43B5270ED665}" dt="2024-10-01T14:21:25.042" v="293" actId="20577"/>
          <ac:spMkLst>
            <pc:docMk/>
            <pc:sldMk cId="391348181" sldId="272"/>
            <ac:spMk id="6" creationId="{C4E89535-6C77-6357-133A-413EC6994EB7}"/>
          </ac:spMkLst>
        </pc:spChg>
        <pc:graphicFrameChg chg="del">
          <ac:chgData name="Ferrarini Giorgia" userId="S::mi19923@istruzione.it::dd8c490f-0db7-40c1-a1f6-ef0ea4229e57" providerId="AD" clId="Web-{FB2F40D1-A4A5-D8B8-4E3E-43B5270ED665}" dt="2024-10-01T14:17:36.057" v="256"/>
          <ac:graphicFrameMkLst>
            <pc:docMk/>
            <pc:sldMk cId="391348181" sldId="272"/>
            <ac:graphicFrameMk id="8" creationId="{99BADBB9-C47F-BCEE-78E8-9C7425763620}"/>
          </ac:graphicFrameMkLst>
        </pc:graphicFrameChg>
        <pc:picChg chg="add mod ord">
          <ac:chgData name="Ferrarini Giorgia" userId="S::mi19923@istruzione.it::dd8c490f-0db7-40c1-a1f6-ef0ea4229e57" providerId="AD" clId="Web-{FB2F40D1-A4A5-D8B8-4E3E-43B5270ED665}" dt="2024-10-01T14:20:18.021" v="262" actId="1076"/>
          <ac:picMkLst>
            <pc:docMk/>
            <pc:sldMk cId="391348181" sldId="272"/>
            <ac:picMk id="5" creationId="{41BBD218-7674-F4AB-7109-39B1F5E5A677}"/>
          </ac:picMkLst>
        </pc:picChg>
      </pc:sldChg>
    </pc:docChg>
  </pc:docChgLst>
  <pc:docChgLst>
    <pc:chgData name="Desco Giovanni" userId="S::mi02678@istruzione.it::2a26e513-6768-43e7-8b12-2c54986c2303" providerId="AD" clId="Web-{0A4423FF-7BD5-E852-3BCD-0F8548535275}"/>
    <pc:docChg chg="modSld">
      <pc:chgData name="Desco Giovanni" userId="S::mi02678@istruzione.it::2a26e513-6768-43e7-8b12-2c54986c2303" providerId="AD" clId="Web-{0A4423FF-7BD5-E852-3BCD-0F8548535275}" dt="2024-10-01T15:04:56.287" v="145" actId="20577"/>
      <pc:docMkLst>
        <pc:docMk/>
      </pc:docMkLst>
      <pc:sldChg chg="modSp">
        <pc:chgData name="Desco Giovanni" userId="S::mi02678@istruzione.it::2a26e513-6768-43e7-8b12-2c54986c2303" providerId="AD" clId="Web-{0A4423FF-7BD5-E852-3BCD-0F8548535275}" dt="2024-10-01T15:02:08.186" v="76" actId="20577"/>
        <pc:sldMkLst>
          <pc:docMk/>
          <pc:sldMk cId="1193377068" sldId="266"/>
        </pc:sldMkLst>
        <pc:spChg chg="mod">
          <ac:chgData name="Desco Giovanni" userId="S::mi02678@istruzione.it::2a26e513-6768-43e7-8b12-2c54986c2303" providerId="AD" clId="Web-{0A4423FF-7BD5-E852-3BCD-0F8548535275}" dt="2024-10-01T15:02:08.186" v="76" actId="20577"/>
          <ac:spMkLst>
            <pc:docMk/>
            <pc:sldMk cId="1193377068" sldId="266"/>
            <ac:spMk id="5" creationId="{00000000-0000-0000-0000-000000000000}"/>
          </ac:spMkLst>
        </pc:spChg>
      </pc:sldChg>
      <pc:sldChg chg="modSp">
        <pc:chgData name="Desco Giovanni" userId="S::mi02678@istruzione.it::2a26e513-6768-43e7-8b12-2c54986c2303" providerId="AD" clId="Web-{0A4423FF-7BD5-E852-3BCD-0F8548535275}" dt="2024-10-01T15:03:43.956" v="106" actId="20577"/>
        <pc:sldMkLst>
          <pc:docMk/>
          <pc:sldMk cId="3156161992" sldId="267"/>
        </pc:sldMkLst>
        <pc:spChg chg="mod">
          <ac:chgData name="Desco Giovanni" userId="S::mi02678@istruzione.it::2a26e513-6768-43e7-8b12-2c54986c2303" providerId="AD" clId="Web-{0A4423FF-7BD5-E852-3BCD-0F8548535275}" dt="2024-10-01T15:03:43.956" v="106" actId="20577"/>
          <ac:spMkLst>
            <pc:docMk/>
            <pc:sldMk cId="3156161992" sldId="267"/>
            <ac:spMk id="4" creationId="{00000000-0000-0000-0000-000000000000}"/>
          </ac:spMkLst>
        </pc:spChg>
        <pc:spChg chg="mod">
          <ac:chgData name="Desco Giovanni" userId="S::mi02678@istruzione.it::2a26e513-6768-43e7-8b12-2c54986c2303" providerId="AD" clId="Web-{0A4423FF-7BD5-E852-3BCD-0F8548535275}" dt="2024-10-01T15:03:27.408" v="83" actId="20577"/>
          <ac:spMkLst>
            <pc:docMk/>
            <pc:sldMk cId="3156161992" sldId="267"/>
            <ac:spMk id="5" creationId="{00000000-0000-0000-0000-000000000000}"/>
          </ac:spMkLst>
        </pc:spChg>
      </pc:sldChg>
      <pc:sldChg chg="modSp">
        <pc:chgData name="Desco Giovanni" userId="S::mi02678@istruzione.it::2a26e513-6768-43e7-8b12-2c54986c2303" providerId="AD" clId="Web-{0A4423FF-7BD5-E852-3BCD-0F8548535275}" dt="2024-10-01T15:04:56.287" v="145" actId="20577"/>
        <pc:sldMkLst>
          <pc:docMk/>
          <pc:sldMk cId="3168673964" sldId="271"/>
        </pc:sldMkLst>
        <pc:spChg chg="mod">
          <ac:chgData name="Desco Giovanni" userId="S::mi02678@istruzione.it::2a26e513-6768-43e7-8b12-2c54986c2303" providerId="AD" clId="Web-{0A4423FF-7BD5-E852-3BCD-0F8548535275}" dt="2024-10-01T15:04:56.287" v="145" actId="20577"/>
          <ac:spMkLst>
            <pc:docMk/>
            <pc:sldMk cId="3168673964" sldId="271"/>
            <ac:spMk id="4" creationId="{00000000-0000-0000-0000-000000000000}"/>
          </ac:spMkLst>
        </pc:spChg>
      </pc:sldChg>
      <pc:sldChg chg="modSp">
        <pc:chgData name="Desco Giovanni" userId="S::mi02678@istruzione.it::2a26e513-6768-43e7-8b12-2c54986c2303" providerId="AD" clId="Web-{0A4423FF-7BD5-E852-3BCD-0F8548535275}" dt="2024-10-01T15:04:43.443" v="143" actId="20577"/>
        <pc:sldMkLst>
          <pc:docMk/>
          <pc:sldMk cId="391348181" sldId="272"/>
        </pc:sldMkLst>
        <pc:spChg chg="mod">
          <ac:chgData name="Desco Giovanni" userId="S::mi02678@istruzione.it::2a26e513-6768-43e7-8b12-2c54986c2303" providerId="AD" clId="Web-{0A4423FF-7BD5-E852-3BCD-0F8548535275}" dt="2024-10-01T15:04:43.443" v="143" actId="20577"/>
          <ac:spMkLst>
            <pc:docMk/>
            <pc:sldMk cId="391348181" sldId="272"/>
            <ac:spMk id="6" creationId="{C4E89535-6C77-6357-133A-413EC6994EB7}"/>
          </ac:spMkLst>
        </pc:spChg>
      </pc:sldChg>
      <pc:sldChg chg="modSp">
        <pc:chgData name="Desco Giovanni" userId="S::mi02678@istruzione.it::2a26e513-6768-43e7-8b12-2c54986c2303" providerId="AD" clId="Web-{0A4423FF-7BD5-E852-3BCD-0F8548535275}" dt="2024-10-01T15:00:41.464" v="39" actId="20577"/>
        <pc:sldMkLst>
          <pc:docMk/>
          <pc:sldMk cId="3345331774" sldId="273"/>
        </pc:sldMkLst>
        <pc:spChg chg="mod">
          <ac:chgData name="Desco Giovanni" userId="S::mi02678@istruzione.it::2a26e513-6768-43e7-8b12-2c54986c2303" providerId="AD" clId="Web-{0A4423FF-7BD5-E852-3BCD-0F8548535275}" dt="2024-10-01T15:00:41.464" v="39" actId="20577"/>
          <ac:spMkLst>
            <pc:docMk/>
            <pc:sldMk cId="3345331774" sldId="273"/>
            <ac:spMk id="5" creationId="{00000000-0000-0000-0000-000000000000}"/>
          </ac:spMkLst>
        </pc:spChg>
      </pc:sldChg>
    </pc:docChg>
  </pc:docChgLst>
  <pc:docChgLst>
    <pc:chgData name="Ferrarini Giorgia" userId="S::mi19923@istruzione.it::dd8c490f-0db7-40c1-a1f6-ef0ea4229e57" providerId="AD" clId="Web-{44750B03-F5D4-2FD2-6958-0A4229B8B5EA}"/>
    <pc:docChg chg="addSld modSld">
      <pc:chgData name="Ferrarini Giorgia" userId="S::mi19923@istruzione.it::dd8c490f-0db7-40c1-a1f6-ef0ea4229e57" providerId="AD" clId="Web-{44750B03-F5D4-2FD2-6958-0A4229B8B5EA}" dt="2024-09-30T17:09:53.641" v="52" actId="20577"/>
      <pc:docMkLst>
        <pc:docMk/>
      </pc:docMkLst>
      <pc:sldChg chg="modSp">
        <pc:chgData name="Ferrarini Giorgia" userId="S::mi19923@istruzione.it::dd8c490f-0db7-40c1-a1f6-ef0ea4229e57" providerId="AD" clId="Web-{44750B03-F5D4-2FD2-6958-0A4229B8B5EA}" dt="2024-09-30T17:08:47.310" v="18" actId="20577"/>
        <pc:sldMkLst>
          <pc:docMk/>
          <pc:sldMk cId="1096126369" sldId="258"/>
        </pc:sldMkLst>
        <pc:spChg chg="mod">
          <ac:chgData name="Ferrarini Giorgia" userId="S::mi19923@istruzione.it::dd8c490f-0db7-40c1-a1f6-ef0ea4229e57" providerId="AD" clId="Web-{44750B03-F5D4-2FD2-6958-0A4229B8B5EA}" dt="2024-09-30T17:08:47.310" v="18" actId="20577"/>
          <ac:spMkLst>
            <pc:docMk/>
            <pc:sldMk cId="1096126369" sldId="258"/>
            <ac:spMk id="10" creationId="{00000000-0000-0000-0000-000000000000}"/>
          </ac:spMkLst>
        </pc:spChg>
      </pc:sldChg>
      <pc:sldChg chg="modSp">
        <pc:chgData name="Ferrarini Giorgia" userId="S::mi19923@istruzione.it::dd8c490f-0db7-40c1-a1f6-ef0ea4229e57" providerId="AD" clId="Web-{44750B03-F5D4-2FD2-6958-0A4229B8B5EA}" dt="2024-09-30T17:08:29.419" v="9" actId="20577"/>
        <pc:sldMkLst>
          <pc:docMk/>
          <pc:sldMk cId="1613156424" sldId="261"/>
        </pc:sldMkLst>
        <pc:spChg chg="mod">
          <ac:chgData name="Ferrarini Giorgia" userId="S::mi19923@istruzione.it::dd8c490f-0db7-40c1-a1f6-ef0ea4229e57" providerId="AD" clId="Web-{44750B03-F5D4-2FD2-6958-0A4229B8B5EA}" dt="2024-09-30T17:08:29.419" v="9" actId="20577"/>
          <ac:spMkLst>
            <pc:docMk/>
            <pc:sldMk cId="1613156424" sldId="261"/>
            <ac:spMk id="4" creationId="{00000000-0000-0000-0000-000000000000}"/>
          </ac:spMkLst>
        </pc:spChg>
      </pc:sldChg>
      <pc:sldChg chg="modSp add replId">
        <pc:chgData name="Ferrarini Giorgia" userId="S::mi19923@istruzione.it::dd8c490f-0db7-40c1-a1f6-ef0ea4229e57" providerId="AD" clId="Web-{44750B03-F5D4-2FD2-6958-0A4229B8B5EA}" dt="2024-09-30T17:09:53.641" v="52" actId="20577"/>
        <pc:sldMkLst>
          <pc:docMk/>
          <pc:sldMk cId="1850436671" sldId="262"/>
        </pc:sldMkLst>
        <pc:spChg chg="mod">
          <ac:chgData name="Ferrarini Giorgia" userId="S::mi19923@istruzione.it::dd8c490f-0db7-40c1-a1f6-ef0ea4229e57" providerId="AD" clId="Web-{44750B03-F5D4-2FD2-6958-0A4229B8B5EA}" dt="2024-09-30T17:09:53.641" v="52" actId="20577"/>
          <ac:spMkLst>
            <pc:docMk/>
            <pc:sldMk cId="1850436671" sldId="262"/>
            <ac:spMk id="10" creationId="{00000000-0000-0000-0000-000000000000}"/>
          </ac:spMkLst>
        </pc:spChg>
      </pc:sldChg>
      <pc:sldChg chg="modSp add replId">
        <pc:chgData name="Ferrarini Giorgia" userId="S::mi19923@istruzione.it::dd8c490f-0db7-40c1-a1f6-ef0ea4229e57" providerId="AD" clId="Web-{44750B03-F5D4-2FD2-6958-0A4229B8B5EA}" dt="2024-09-30T17:09:21.718" v="33" actId="20577"/>
        <pc:sldMkLst>
          <pc:docMk/>
          <pc:sldMk cId="3026752929" sldId="263"/>
        </pc:sldMkLst>
        <pc:spChg chg="mod">
          <ac:chgData name="Ferrarini Giorgia" userId="S::mi19923@istruzione.it::dd8c490f-0db7-40c1-a1f6-ef0ea4229e57" providerId="AD" clId="Web-{44750B03-F5D4-2FD2-6958-0A4229B8B5EA}" dt="2024-09-30T17:09:21.718" v="33" actId="20577"/>
          <ac:spMkLst>
            <pc:docMk/>
            <pc:sldMk cId="3026752929" sldId="263"/>
            <ac:spMk id="4" creationId="{00000000-0000-0000-0000-000000000000}"/>
          </ac:spMkLst>
        </pc:spChg>
      </pc:sldChg>
    </pc:docChg>
  </pc:docChgLst>
  <pc:docChgLst>
    <pc:chgData name="Ferrarini Giorgia" userId="S::mi19923@istruzione.it::dd8c490f-0db7-40c1-a1f6-ef0ea4229e57" providerId="AD" clId="Web-{7CF88B4F-C352-7B86-DFA4-5E411394D8CC}"/>
    <pc:docChg chg="addSld modSld sldOrd">
      <pc:chgData name="Ferrarini Giorgia" userId="S::mi19923@istruzione.it::dd8c490f-0db7-40c1-a1f6-ef0ea4229e57" providerId="AD" clId="Web-{7CF88B4F-C352-7B86-DFA4-5E411394D8CC}" dt="2024-10-01T04:32:28.960" v="622" actId="14100"/>
      <pc:docMkLst>
        <pc:docMk/>
      </pc:docMkLst>
      <pc:sldChg chg="ord">
        <pc:chgData name="Ferrarini Giorgia" userId="S::mi19923@istruzione.it::dd8c490f-0db7-40c1-a1f6-ef0ea4229e57" providerId="AD" clId="Web-{7CF88B4F-C352-7B86-DFA4-5E411394D8CC}" dt="2024-10-01T03:44:24.501" v="0"/>
        <pc:sldMkLst>
          <pc:docMk/>
          <pc:sldMk cId="1096126369" sldId="258"/>
        </pc:sldMkLst>
      </pc:sldChg>
      <pc:sldChg chg="modSp">
        <pc:chgData name="Ferrarini Giorgia" userId="S::mi19923@istruzione.it::dd8c490f-0db7-40c1-a1f6-ef0ea4229e57" providerId="AD" clId="Web-{7CF88B4F-C352-7B86-DFA4-5E411394D8CC}" dt="2024-10-01T04:10:40.595" v="297" actId="20577"/>
        <pc:sldMkLst>
          <pc:docMk/>
          <pc:sldMk cId="1613156424" sldId="261"/>
        </pc:sldMkLst>
        <pc:spChg chg="mod">
          <ac:chgData name="Ferrarini Giorgia" userId="S::mi19923@istruzione.it::dd8c490f-0db7-40c1-a1f6-ef0ea4229e57" providerId="AD" clId="Web-{7CF88B4F-C352-7B86-DFA4-5E411394D8CC}" dt="2024-10-01T04:10:40.595" v="297" actId="20577"/>
          <ac:spMkLst>
            <pc:docMk/>
            <pc:sldMk cId="1613156424" sldId="261"/>
            <ac:spMk id="2" creationId="{63F7E1B3-3A3E-617D-7DD6-C8E88D90CA98}"/>
          </ac:spMkLst>
        </pc:spChg>
        <pc:spChg chg="mod">
          <ac:chgData name="Ferrarini Giorgia" userId="S::mi19923@istruzione.it::dd8c490f-0db7-40c1-a1f6-ef0ea4229e57" providerId="AD" clId="Web-{7CF88B4F-C352-7B86-DFA4-5E411394D8CC}" dt="2024-10-01T03:51:06.642" v="27" actId="14100"/>
          <ac:spMkLst>
            <pc:docMk/>
            <pc:sldMk cId="1613156424" sldId="261"/>
            <ac:spMk id="4" creationId="{00000000-0000-0000-0000-000000000000}"/>
          </ac:spMkLst>
        </pc:spChg>
        <pc:spChg chg="mod">
          <ac:chgData name="Ferrarini Giorgia" userId="S::mi19923@istruzione.it::dd8c490f-0db7-40c1-a1f6-ef0ea4229e57" providerId="AD" clId="Web-{7CF88B4F-C352-7B86-DFA4-5E411394D8CC}" dt="2024-10-01T04:05:56.631" v="165" actId="20577"/>
          <ac:spMkLst>
            <pc:docMk/>
            <pc:sldMk cId="1613156424" sldId="261"/>
            <ac:spMk id="5" creationId="{00000000-0000-0000-0000-000000000000}"/>
          </ac:spMkLst>
        </pc:spChg>
      </pc:sldChg>
      <pc:sldChg chg="addSp delSp modSp add replId">
        <pc:chgData name="Ferrarini Giorgia" userId="S::mi19923@istruzione.it::dd8c490f-0db7-40c1-a1f6-ef0ea4229e57" providerId="AD" clId="Web-{7CF88B4F-C352-7B86-DFA4-5E411394D8CC}" dt="2024-10-01T04:11:35.363" v="317"/>
        <pc:sldMkLst>
          <pc:docMk/>
          <pc:sldMk cId="647810295" sldId="265"/>
        </pc:sldMkLst>
        <pc:spChg chg="mod">
          <ac:chgData name="Ferrarini Giorgia" userId="S::mi19923@istruzione.it::dd8c490f-0db7-40c1-a1f6-ef0ea4229e57" providerId="AD" clId="Web-{7CF88B4F-C352-7B86-DFA4-5E411394D8CC}" dt="2024-10-01T03:45:50.411" v="4" actId="20577"/>
          <ac:spMkLst>
            <pc:docMk/>
            <pc:sldMk cId="647810295" sldId="265"/>
            <ac:spMk id="4" creationId="{00000000-0000-0000-0000-000000000000}"/>
          </ac:spMkLst>
        </pc:spChg>
        <pc:spChg chg="add del">
          <ac:chgData name="Ferrarini Giorgia" userId="S::mi19923@istruzione.it::dd8c490f-0db7-40c1-a1f6-ef0ea4229e57" providerId="AD" clId="Web-{7CF88B4F-C352-7B86-DFA4-5E411394D8CC}" dt="2024-10-01T03:47:05.554" v="7"/>
          <ac:spMkLst>
            <pc:docMk/>
            <pc:sldMk cId="647810295" sldId="265"/>
            <ac:spMk id="5" creationId="{00000000-0000-0000-0000-000000000000}"/>
          </ac:spMkLst>
        </pc:spChg>
        <pc:spChg chg="add mod">
          <ac:chgData name="Ferrarini Giorgia" userId="S::mi19923@istruzione.it::dd8c490f-0db7-40c1-a1f6-ef0ea4229e57" providerId="AD" clId="Web-{7CF88B4F-C352-7B86-DFA4-5E411394D8CC}" dt="2024-10-01T04:11:35.363" v="317"/>
          <ac:spMkLst>
            <pc:docMk/>
            <pc:sldMk cId="647810295" sldId="265"/>
            <ac:spMk id="6" creationId="{C4E89535-6C77-6357-133A-413EC6994EB7}"/>
          </ac:spMkLst>
        </pc:spChg>
        <pc:picChg chg="add del mod ord">
          <ac:chgData name="Ferrarini Giorgia" userId="S::mi19923@istruzione.it::dd8c490f-0db7-40c1-a1f6-ef0ea4229e57" providerId="AD" clId="Web-{7CF88B4F-C352-7B86-DFA4-5E411394D8CC}" dt="2024-10-01T03:46:38.272" v="6"/>
          <ac:picMkLst>
            <pc:docMk/>
            <pc:sldMk cId="647810295" sldId="265"/>
            <ac:picMk id="2" creationId="{D07B9755-6003-D355-6166-BE68D10758E4}"/>
          </ac:picMkLst>
        </pc:picChg>
        <pc:picChg chg="add mod ord">
          <ac:chgData name="Ferrarini Giorgia" userId="S::mi19923@istruzione.it::dd8c490f-0db7-40c1-a1f6-ef0ea4229e57" providerId="AD" clId="Web-{7CF88B4F-C352-7B86-DFA4-5E411394D8CC}" dt="2024-10-01T03:47:05.554" v="7"/>
          <ac:picMkLst>
            <pc:docMk/>
            <pc:sldMk cId="647810295" sldId="265"/>
            <ac:picMk id="3" creationId="{C60A21BA-724F-9EF4-6587-BE20AFFBBAA9}"/>
          </ac:picMkLst>
        </pc:picChg>
      </pc:sldChg>
      <pc:sldChg chg="modSp add replId">
        <pc:chgData name="Ferrarini Giorgia" userId="S::mi19923@istruzione.it::dd8c490f-0db7-40c1-a1f6-ef0ea4229e57" providerId="AD" clId="Web-{7CF88B4F-C352-7B86-DFA4-5E411394D8CC}" dt="2024-10-01T04:10:46.595" v="300" actId="20577"/>
        <pc:sldMkLst>
          <pc:docMk/>
          <pc:sldMk cId="1193377068" sldId="266"/>
        </pc:sldMkLst>
        <pc:spChg chg="mod">
          <ac:chgData name="Ferrarini Giorgia" userId="S::mi19923@istruzione.it::dd8c490f-0db7-40c1-a1f6-ef0ea4229e57" providerId="AD" clId="Web-{7CF88B4F-C352-7B86-DFA4-5E411394D8CC}" dt="2024-10-01T04:10:46.595" v="300" actId="20577"/>
          <ac:spMkLst>
            <pc:docMk/>
            <pc:sldMk cId="1193377068" sldId="266"/>
            <ac:spMk id="2" creationId="{63F7E1B3-3A3E-617D-7DD6-C8E88D90CA98}"/>
          </ac:spMkLst>
        </pc:spChg>
        <pc:spChg chg="mod">
          <ac:chgData name="Ferrarini Giorgia" userId="S::mi19923@istruzione.it::dd8c490f-0db7-40c1-a1f6-ef0ea4229e57" providerId="AD" clId="Web-{7CF88B4F-C352-7B86-DFA4-5E411394D8CC}" dt="2024-10-01T04:09:39.640" v="258" actId="20577"/>
          <ac:spMkLst>
            <pc:docMk/>
            <pc:sldMk cId="1193377068" sldId="266"/>
            <ac:spMk id="5" creationId="{00000000-0000-0000-0000-000000000000}"/>
          </ac:spMkLst>
        </pc:spChg>
      </pc:sldChg>
      <pc:sldChg chg="modSp add replId">
        <pc:chgData name="Ferrarini Giorgia" userId="S::mi19923@istruzione.it::dd8c490f-0db7-40c1-a1f6-ef0ea4229e57" providerId="AD" clId="Web-{7CF88B4F-C352-7B86-DFA4-5E411394D8CC}" dt="2024-10-01T04:32:28.960" v="622" actId="14100"/>
        <pc:sldMkLst>
          <pc:docMk/>
          <pc:sldMk cId="3156161992" sldId="267"/>
        </pc:sldMkLst>
        <pc:spChg chg="mod">
          <ac:chgData name="Ferrarini Giorgia" userId="S::mi19923@istruzione.it::dd8c490f-0db7-40c1-a1f6-ef0ea4229e57" providerId="AD" clId="Web-{7CF88B4F-C352-7B86-DFA4-5E411394D8CC}" dt="2024-10-01T04:32:28.960" v="622" actId="14100"/>
          <ac:spMkLst>
            <pc:docMk/>
            <pc:sldMk cId="3156161992" sldId="267"/>
            <ac:spMk id="2" creationId="{63F7E1B3-3A3E-617D-7DD6-C8E88D90CA98}"/>
          </ac:spMkLst>
        </pc:spChg>
        <pc:spChg chg="mod">
          <ac:chgData name="Ferrarini Giorgia" userId="S::mi19923@istruzione.it::dd8c490f-0db7-40c1-a1f6-ef0ea4229e57" providerId="AD" clId="Web-{7CF88B4F-C352-7B86-DFA4-5E411394D8CC}" dt="2024-10-01T04:31:43.802" v="605" actId="20577"/>
          <ac:spMkLst>
            <pc:docMk/>
            <pc:sldMk cId="3156161992" sldId="267"/>
            <ac:spMk id="4" creationId="{00000000-0000-0000-0000-000000000000}"/>
          </ac:spMkLst>
        </pc:spChg>
        <pc:spChg chg="mod">
          <ac:chgData name="Ferrarini Giorgia" userId="S::mi19923@istruzione.it::dd8c490f-0db7-40c1-a1f6-ef0ea4229e57" providerId="AD" clId="Web-{7CF88B4F-C352-7B86-DFA4-5E411394D8CC}" dt="2024-10-01T04:32:10.381" v="620" actId="14100"/>
          <ac:spMkLst>
            <pc:docMk/>
            <pc:sldMk cId="3156161992" sldId="267"/>
            <ac:spMk id="5" creationId="{00000000-0000-0000-0000-000000000000}"/>
          </ac:spMkLst>
        </pc:spChg>
      </pc:sldChg>
    </pc:docChg>
  </pc:docChgLst>
  <pc:docChgLst>
    <pc:chgData name="Ferrarini Giorgia" userId="S::mi19923@istruzione.it::dd8c490f-0db7-40c1-a1f6-ef0ea4229e57" providerId="AD" clId="Web-{F0A58BCB-CD38-CB79-0ACF-DC754D769C44}"/>
    <pc:docChg chg="addSld modSld sldOrd">
      <pc:chgData name="Ferrarini Giorgia" userId="S::mi19923@istruzione.it::dd8c490f-0db7-40c1-a1f6-ef0ea4229e57" providerId="AD" clId="Web-{F0A58BCB-CD38-CB79-0ACF-DC754D769C44}" dt="2024-09-30T21:04:53.008" v="25"/>
      <pc:docMkLst>
        <pc:docMk/>
      </pc:docMkLst>
      <pc:sldChg chg="ord">
        <pc:chgData name="Ferrarini Giorgia" userId="S::mi19923@istruzione.it::dd8c490f-0db7-40c1-a1f6-ef0ea4229e57" providerId="AD" clId="Web-{F0A58BCB-CD38-CB79-0ACF-DC754D769C44}" dt="2024-09-30T20:56:44.257" v="2"/>
        <pc:sldMkLst>
          <pc:docMk/>
          <pc:sldMk cId="3916455631" sldId="257"/>
        </pc:sldMkLst>
      </pc:sldChg>
      <pc:sldChg chg="ord">
        <pc:chgData name="Ferrarini Giorgia" userId="S::mi19923@istruzione.it::dd8c490f-0db7-40c1-a1f6-ef0ea4229e57" providerId="AD" clId="Web-{F0A58BCB-CD38-CB79-0ACF-DC754D769C44}" dt="2024-09-30T21:04:53.008" v="25"/>
        <pc:sldMkLst>
          <pc:docMk/>
          <pc:sldMk cId="1096126369" sldId="258"/>
        </pc:sldMkLst>
      </pc:sldChg>
      <pc:sldChg chg="addSp modSp mod modClrScheme chgLayout">
        <pc:chgData name="Ferrarini Giorgia" userId="S::mi19923@istruzione.it::dd8c490f-0db7-40c1-a1f6-ef0ea4229e57" providerId="AD" clId="Web-{F0A58BCB-CD38-CB79-0ACF-DC754D769C44}" dt="2024-09-30T21:04:52.367" v="24" actId="20577"/>
        <pc:sldMkLst>
          <pc:docMk/>
          <pc:sldMk cId="1613156424" sldId="261"/>
        </pc:sldMkLst>
        <pc:spChg chg="add mod ord">
          <ac:chgData name="Ferrarini Giorgia" userId="S::mi19923@istruzione.it::dd8c490f-0db7-40c1-a1f6-ef0ea4229e57" providerId="AD" clId="Web-{F0A58BCB-CD38-CB79-0ACF-DC754D769C44}" dt="2024-09-30T20:58:46.152" v="22" actId="20577"/>
          <ac:spMkLst>
            <pc:docMk/>
            <pc:sldMk cId="1613156424" sldId="261"/>
            <ac:spMk id="2" creationId="{63F7E1B3-3A3E-617D-7DD6-C8E88D90CA98}"/>
          </ac:spMkLst>
        </pc:spChg>
        <pc:spChg chg="mod ord">
          <ac:chgData name="Ferrarini Giorgia" userId="S::mi19923@istruzione.it::dd8c490f-0db7-40c1-a1f6-ef0ea4229e57" providerId="AD" clId="Web-{F0A58BCB-CD38-CB79-0ACF-DC754D769C44}" dt="2024-09-30T20:57:05.695" v="3"/>
          <ac:spMkLst>
            <pc:docMk/>
            <pc:sldMk cId="1613156424" sldId="261"/>
            <ac:spMk id="4" creationId="{00000000-0000-0000-0000-000000000000}"/>
          </ac:spMkLst>
        </pc:spChg>
        <pc:spChg chg="mod ord">
          <ac:chgData name="Ferrarini Giorgia" userId="S::mi19923@istruzione.it::dd8c490f-0db7-40c1-a1f6-ef0ea4229e57" providerId="AD" clId="Web-{F0A58BCB-CD38-CB79-0ACF-DC754D769C44}" dt="2024-09-30T21:04:52.367" v="24" actId="20577"/>
          <ac:spMkLst>
            <pc:docMk/>
            <pc:sldMk cId="1613156424" sldId="261"/>
            <ac:spMk id="5" creationId="{00000000-0000-0000-0000-000000000000}"/>
          </ac:spMkLst>
        </pc:spChg>
        <pc:spChg chg="mod ord">
          <ac:chgData name="Ferrarini Giorgia" userId="S::mi19923@istruzione.it::dd8c490f-0db7-40c1-a1f6-ef0ea4229e57" providerId="AD" clId="Web-{F0A58BCB-CD38-CB79-0ACF-DC754D769C44}" dt="2024-09-30T20:57:05.695" v="3"/>
          <ac:spMkLst>
            <pc:docMk/>
            <pc:sldMk cId="1613156424" sldId="261"/>
            <ac:spMk id="27" creationId="{00000000-0000-0000-0000-000000000000}"/>
          </ac:spMkLst>
        </pc:spChg>
      </pc:sldChg>
      <pc:sldChg chg="add">
        <pc:chgData name="Ferrarini Giorgia" userId="S::mi19923@istruzione.it::dd8c490f-0db7-40c1-a1f6-ef0ea4229e57" providerId="AD" clId="Web-{F0A58BCB-CD38-CB79-0ACF-DC754D769C44}" dt="2024-09-30T20:56:29.772" v="0"/>
        <pc:sldMkLst>
          <pc:docMk/>
          <pc:sldMk cId="3641878769" sldId="264"/>
        </pc:sldMkLst>
      </pc:sldChg>
    </pc:docChg>
  </pc:docChgLst>
  <pc:docChgLst>
    <pc:chgData name="Ferrarini Giorgia" userId="S::mi19923@istruzione.it::dd8c490f-0db7-40c1-a1f6-ef0ea4229e57" providerId="AD" clId="Web-{CDF9052D-530D-936B-D92E-574446231605}"/>
    <pc:docChg chg="delSld modSld sldOrd">
      <pc:chgData name="Ferrarini Giorgia" userId="S::mi19923@istruzione.it::dd8c490f-0db7-40c1-a1f6-ef0ea4229e57" providerId="AD" clId="Web-{CDF9052D-530D-936B-D92E-574446231605}" dt="2024-10-01T17:22:17.663" v="777" actId="1076"/>
      <pc:docMkLst>
        <pc:docMk/>
      </pc:docMkLst>
      <pc:sldChg chg="del">
        <pc:chgData name="Ferrarini Giorgia" userId="S::mi19923@istruzione.it::dd8c490f-0db7-40c1-a1f6-ef0ea4229e57" providerId="AD" clId="Web-{CDF9052D-530D-936B-D92E-574446231605}" dt="2024-10-01T17:15:05.076" v="394"/>
        <pc:sldMkLst>
          <pc:docMk/>
          <pc:sldMk cId="3655653945" sldId="259"/>
        </pc:sldMkLst>
      </pc:sldChg>
      <pc:sldChg chg="addSp delSp modSp">
        <pc:chgData name="Ferrarini Giorgia" userId="S::mi19923@istruzione.it::dd8c490f-0db7-40c1-a1f6-ef0ea4229e57" providerId="AD" clId="Web-{CDF9052D-530D-936B-D92E-574446231605}" dt="2024-10-01T16:46:32.542" v="139" actId="20577"/>
        <pc:sldMkLst>
          <pc:docMk/>
          <pc:sldMk cId="1193377068" sldId="266"/>
        </pc:sldMkLst>
        <pc:spChg chg="mod">
          <ac:chgData name="Ferrarini Giorgia" userId="S::mi19923@istruzione.it::dd8c490f-0db7-40c1-a1f6-ef0ea4229e57" providerId="AD" clId="Web-{CDF9052D-530D-936B-D92E-574446231605}" dt="2024-10-01T16:45:22.367" v="94" actId="20577"/>
          <ac:spMkLst>
            <pc:docMk/>
            <pc:sldMk cId="1193377068" sldId="266"/>
            <ac:spMk id="2" creationId="{63F7E1B3-3A3E-617D-7DD6-C8E88D90CA98}"/>
          </ac:spMkLst>
        </pc:spChg>
        <pc:spChg chg="add del mod">
          <ac:chgData name="Ferrarini Giorgia" userId="S::mi19923@istruzione.it::dd8c490f-0db7-40c1-a1f6-ef0ea4229e57" providerId="AD" clId="Web-{CDF9052D-530D-936B-D92E-574446231605}" dt="2024-10-01T16:43:09.250" v="73"/>
          <ac:spMkLst>
            <pc:docMk/>
            <pc:sldMk cId="1193377068" sldId="266"/>
            <ac:spMk id="3" creationId="{3139C00B-0CD6-8ECB-48CC-5E07CBCE6C67}"/>
          </ac:spMkLst>
        </pc:spChg>
        <pc:spChg chg="mod">
          <ac:chgData name="Ferrarini Giorgia" userId="S::mi19923@istruzione.it::dd8c490f-0db7-40c1-a1f6-ef0ea4229e57" providerId="AD" clId="Web-{CDF9052D-530D-936B-D92E-574446231605}" dt="2024-10-01T16:46:32.542" v="139" actId="20577"/>
          <ac:spMkLst>
            <pc:docMk/>
            <pc:sldMk cId="1193377068" sldId="266"/>
            <ac:spMk id="5" creationId="{00000000-0000-0000-0000-000000000000}"/>
          </ac:spMkLst>
        </pc:spChg>
        <pc:spChg chg="add mod">
          <ac:chgData name="Ferrarini Giorgia" userId="S::mi19923@istruzione.it::dd8c490f-0db7-40c1-a1f6-ef0ea4229e57" providerId="AD" clId="Web-{CDF9052D-530D-936B-D92E-574446231605}" dt="2024-10-01T16:43:46.642" v="76"/>
          <ac:spMkLst>
            <pc:docMk/>
            <pc:sldMk cId="1193377068" sldId="266"/>
            <ac:spMk id="6" creationId="{B122F3F1-A8CD-F01E-2BE0-D840B976C20D}"/>
          </ac:spMkLst>
        </pc:spChg>
        <pc:cxnChg chg="add mod">
          <ac:chgData name="Ferrarini Giorgia" userId="S::mi19923@istruzione.it::dd8c490f-0db7-40c1-a1f6-ef0ea4229e57" providerId="AD" clId="Web-{CDF9052D-530D-936B-D92E-574446231605}" dt="2024-10-01T16:44:29.739" v="83"/>
          <ac:cxnSpMkLst>
            <pc:docMk/>
            <pc:sldMk cId="1193377068" sldId="266"/>
            <ac:cxnSpMk id="7" creationId="{71861B1C-C13D-1FB9-7805-38EBB2BAB533}"/>
          </ac:cxnSpMkLst>
        </pc:cxnChg>
      </pc:sldChg>
      <pc:sldChg chg="addSp modSp">
        <pc:chgData name="Ferrarini Giorgia" userId="S::mi19923@istruzione.it::dd8c490f-0db7-40c1-a1f6-ef0ea4229e57" providerId="AD" clId="Web-{CDF9052D-530D-936B-D92E-574446231605}" dt="2024-10-01T16:58:00.893" v="169" actId="20577"/>
        <pc:sldMkLst>
          <pc:docMk/>
          <pc:sldMk cId="3156161992" sldId="267"/>
        </pc:sldMkLst>
        <pc:spChg chg="mod">
          <ac:chgData name="Ferrarini Giorgia" userId="S::mi19923@istruzione.it::dd8c490f-0db7-40c1-a1f6-ef0ea4229e57" providerId="AD" clId="Web-{CDF9052D-530D-936B-D92E-574446231605}" dt="2024-10-01T16:49:22.036" v="155" actId="1076"/>
          <ac:spMkLst>
            <pc:docMk/>
            <pc:sldMk cId="3156161992" sldId="267"/>
            <ac:spMk id="2" creationId="{63F7E1B3-3A3E-617D-7DD6-C8E88D90CA98}"/>
          </ac:spMkLst>
        </pc:spChg>
        <pc:spChg chg="mod">
          <ac:chgData name="Ferrarini Giorgia" userId="S::mi19923@istruzione.it::dd8c490f-0db7-40c1-a1f6-ef0ea4229e57" providerId="AD" clId="Web-{CDF9052D-530D-936B-D92E-574446231605}" dt="2024-10-01T16:58:00.893" v="169" actId="20577"/>
          <ac:spMkLst>
            <pc:docMk/>
            <pc:sldMk cId="3156161992" sldId="267"/>
            <ac:spMk id="5" creationId="{00000000-0000-0000-0000-000000000000}"/>
          </ac:spMkLst>
        </pc:spChg>
        <pc:spChg chg="add mod">
          <ac:chgData name="Ferrarini Giorgia" userId="S::mi19923@istruzione.it::dd8c490f-0db7-40c1-a1f6-ef0ea4229e57" providerId="AD" clId="Web-{CDF9052D-530D-936B-D92E-574446231605}" dt="2024-10-01T16:49:16.067" v="153" actId="1076"/>
          <ac:spMkLst>
            <pc:docMk/>
            <pc:sldMk cId="3156161992" sldId="267"/>
            <ac:spMk id="6" creationId="{0D6331CB-4CA9-F45B-7A18-A3C6E66B541D}"/>
          </ac:spMkLst>
        </pc:spChg>
      </pc:sldChg>
      <pc:sldChg chg="modSp">
        <pc:chgData name="Ferrarini Giorgia" userId="S::mi19923@istruzione.it::dd8c490f-0db7-40c1-a1f6-ef0ea4229e57" providerId="AD" clId="Web-{CDF9052D-530D-936B-D92E-574446231605}" dt="2024-10-01T17:10:09.700" v="377" actId="20577"/>
        <pc:sldMkLst>
          <pc:docMk/>
          <pc:sldMk cId="1458652080" sldId="269"/>
        </pc:sldMkLst>
        <pc:spChg chg="mod">
          <ac:chgData name="Ferrarini Giorgia" userId="S::mi19923@istruzione.it::dd8c490f-0db7-40c1-a1f6-ef0ea4229e57" providerId="AD" clId="Web-{CDF9052D-530D-936B-D92E-574446231605}" dt="2024-10-01T17:10:09.700" v="377" actId="20577"/>
          <ac:spMkLst>
            <pc:docMk/>
            <pc:sldMk cId="1458652080" sldId="269"/>
            <ac:spMk id="6" creationId="{C4E89535-6C77-6357-133A-413EC6994EB7}"/>
          </ac:spMkLst>
        </pc:spChg>
      </pc:sldChg>
      <pc:sldChg chg="modSp ord">
        <pc:chgData name="Ferrarini Giorgia" userId="S::mi19923@istruzione.it::dd8c490f-0db7-40c1-a1f6-ef0ea4229e57" providerId="AD" clId="Web-{CDF9052D-530D-936B-D92E-574446231605}" dt="2024-10-01T17:05:15.621" v="254" actId="1076"/>
        <pc:sldMkLst>
          <pc:docMk/>
          <pc:sldMk cId="391348181" sldId="272"/>
        </pc:sldMkLst>
        <pc:spChg chg="mod">
          <ac:chgData name="Ferrarini Giorgia" userId="S::mi19923@istruzione.it::dd8c490f-0db7-40c1-a1f6-ef0ea4229e57" providerId="AD" clId="Web-{CDF9052D-530D-936B-D92E-574446231605}" dt="2024-10-01T17:05:15.621" v="254" actId="1076"/>
          <ac:spMkLst>
            <pc:docMk/>
            <pc:sldMk cId="391348181" sldId="272"/>
            <ac:spMk id="6" creationId="{C4E89535-6C77-6357-133A-413EC6994EB7}"/>
          </ac:spMkLst>
        </pc:spChg>
      </pc:sldChg>
      <pc:sldChg chg="modSp">
        <pc:chgData name="Ferrarini Giorgia" userId="S::mi19923@istruzione.it::dd8c490f-0db7-40c1-a1f6-ef0ea4229e57" providerId="AD" clId="Web-{CDF9052D-530D-936B-D92E-574446231605}" dt="2024-10-01T16:40:45.742" v="68" actId="20577"/>
        <pc:sldMkLst>
          <pc:docMk/>
          <pc:sldMk cId="3345331774" sldId="273"/>
        </pc:sldMkLst>
        <pc:spChg chg="mod">
          <ac:chgData name="Ferrarini Giorgia" userId="S::mi19923@istruzione.it::dd8c490f-0db7-40c1-a1f6-ef0ea4229e57" providerId="AD" clId="Web-{CDF9052D-530D-936B-D92E-574446231605}" dt="2024-10-01T16:40:45.742" v="68" actId="20577"/>
          <ac:spMkLst>
            <pc:docMk/>
            <pc:sldMk cId="3345331774" sldId="273"/>
            <ac:spMk id="5" creationId="{00000000-0000-0000-0000-000000000000}"/>
          </ac:spMkLst>
        </pc:spChg>
      </pc:sldChg>
      <pc:sldChg chg="addSp modSp">
        <pc:chgData name="Ferrarini Giorgia" userId="S::mi19923@istruzione.it::dd8c490f-0db7-40c1-a1f6-ef0ea4229e57" providerId="AD" clId="Web-{CDF9052D-530D-936B-D92E-574446231605}" dt="2024-10-01T17:02:38.440" v="182" actId="20577"/>
        <pc:sldMkLst>
          <pc:docMk/>
          <pc:sldMk cId="1406824396" sldId="274"/>
        </pc:sldMkLst>
        <pc:spChg chg="add mod">
          <ac:chgData name="Ferrarini Giorgia" userId="S::mi19923@istruzione.it::dd8c490f-0db7-40c1-a1f6-ef0ea4229e57" providerId="AD" clId="Web-{CDF9052D-530D-936B-D92E-574446231605}" dt="2024-10-01T17:02:38.440" v="182" actId="20577"/>
          <ac:spMkLst>
            <pc:docMk/>
            <pc:sldMk cId="1406824396" sldId="274"/>
            <ac:spMk id="2" creationId="{C41B9975-B57C-3878-69B0-2F307EAECD26}"/>
          </ac:spMkLst>
        </pc:spChg>
        <pc:picChg chg="mod">
          <ac:chgData name="Ferrarini Giorgia" userId="S::mi19923@istruzione.it::dd8c490f-0db7-40c1-a1f6-ef0ea4229e57" providerId="AD" clId="Web-{CDF9052D-530D-936B-D92E-574446231605}" dt="2024-10-01T16:59:48.337" v="170" actId="1076"/>
          <ac:picMkLst>
            <pc:docMk/>
            <pc:sldMk cId="1406824396" sldId="274"/>
            <ac:picMk id="6" creationId="{8A35EC8C-4616-C391-1FE6-FD1B018E823C}"/>
          </ac:picMkLst>
        </pc:picChg>
      </pc:sldChg>
      <pc:sldChg chg="addSp modSp">
        <pc:chgData name="Ferrarini Giorgia" userId="S::mi19923@istruzione.it::dd8c490f-0db7-40c1-a1f6-ef0ea4229e57" providerId="AD" clId="Web-{CDF9052D-530D-936B-D92E-574446231605}" dt="2024-10-01T17:11:32.627" v="384" actId="1076"/>
        <pc:sldMkLst>
          <pc:docMk/>
          <pc:sldMk cId="2115723717" sldId="275"/>
        </pc:sldMkLst>
        <pc:spChg chg="add mod">
          <ac:chgData name="Ferrarini Giorgia" userId="S::mi19923@istruzione.it::dd8c490f-0db7-40c1-a1f6-ef0ea4229e57" providerId="AD" clId="Web-{CDF9052D-530D-936B-D92E-574446231605}" dt="2024-10-01T17:11:32.627" v="384" actId="1076"/>
          <ac:spMkLst>
            <pc:docMk/>
            <pc:sldMk cId="2115723717" sldId="275"/>
            <ac:spMk id="6" creationId="{BE8AB04E-6785-D3F6-CD47-F8E32EF915B5}"/>
          </ac:spMkLst>
        </pc:spChg>
      </pc:sldChg>
      <pc:sldChg chg="modSp">
        <pc:chgData name="Ferrarini Giorgia" userId="S::mi19923@istruzione.it::dd8c490f-0db7-40c1-a1f6-ef0ea4229e57" providerId="AD" clId="Web-{CDF9052D-530D-936B-D92E-574446231605}" dt="2024-10-01T17:12:21.254" v="387" actId="20577"/>
        <pc:sldMkLst>
          <pc:docMk/>
          <pc:sldMk cId="1600315719" sldId="276"/>
        </pc:sldMkLst>
        <pc:spChg chg="mod">
          <ac:chgData name="Ferrarini Giorgia" userId="S::mi19923@istruzione.it::dd8c490f-0db7-40c1-a1f6-ef0ea4229e57" providerId="AD" clId="Web-{CDF9052D-530D-936B-D92E-574446231605}" dt="2024-10-01T17:12:21.254" v="387" actId="20577"/>
          <ac:spMkLst>
            <pc:docMk/>
            <pc:sldMk cId="1600315719" sldId="276"/>
            <ac:spMk id="2" creationId="{CE2538B6-57C0-A9FC-3F06-7C86C44ED234}"/>
          </ac:spMkLst>
        </pc:spChg>
      </pc:sldChg>
      <pc:sldChg chg="modSp">
        <pc:chgData name="Ferrarini Giorgia" userId="S::mi19923@istruzione.it::dd8c490f-0db7-40c1-a1f6-ef0ea4229e57" providerId="AD" clId="Web-{CDF9052D-530D-936B-D92E-574446231605}" dt="2024-10-01T17:14:57.482" v="393" actId="20577"/>
        <pc:sldMkLst>
          <pc:docMk/>
          <pc:sldMk cId="1460639837" sldId="277"/>
        </pc:sldMkLst>
        <pc:spChg chg="mod">
          <ac:chgData name="Ferrarini Giorgia" userId="S::mi19923@istruzione.it::dd8c490f-0db7-40c1-a1f6-ef0ea4229e57" providerId="AD" clId="Web-{CDF9052D-530D-936B-D92E-574446231605}" dt="2024-10-01T17:14:57.482" v="393" actId="20577"/>
          <ac:spMkLst>
            <pc:docMk/>
            <pc:sldMk cId="1460639837" sldId="277"/>
            <ac:spMk id="3" creationId="{A5435B40-A454-C00A-D083-44F82D36AB36}"/>
          </ac:spMkLst>
        </pc:spChg>
        <pc:picChg chg="mod">
          <ac:chgData name="Ferrarini Giorgia" userId="S::mi19923@istruzione.it::dd8c490f-0db7-40c1-a1f6-ef0ea4229e57" providerId="AD" clId="Web-{CDF9052D-530D-936B-D92E-574446231605}" dt="2024-10-01T17:12:54.006" v="388" actId="14100"/>
          <ac:picMkLst>
            <pc:docMk/>
            <pc:sldMk cId="1460639837" sldId="277"/>
            <ac:picMk id="4" creationId="{D41DAE6F-01D0-5C46-50D4-F5F9446E57B8}"/>
          </ac:picMkLst>
        </pc:picChg>
      </pc:sldChg>
      <pc:sldChg chg="modSp">
        <pc:chgData name="Ferrarini Giorgia" userId="S::mi19923@istruzione.it::dd8c490f-0db7-40c1-a1f6-ef0ea4229e57" providerId="AD" clId="Web-{CDF9052D-530D-936B-D92E-574446231605}" dt="2024-10-01T17:22:17.663" v="777" actId="1076"/>
        <pc:sldMkLst>
          <pc:docMk/>
          <pc:sldMk cId="3581277854" sldId="278"/>
        </pc:sldMkLst>
        <pc:spChg chg="mod">
          <ac:chgData name="Ferrarini Giorgia" userId="S::mi19923@istruzione.it::dd8c490f-0db7-40c1-a1f6-ef0ea4229e57" providerId="AD" clId="Web-{CDF9052D-530D-936B-D92E-574446231605}" dt="2024-10-01T17:20:13.296" v="678" actId="20577"/>
          <ac:spMkLst>
            <pc:docMk/>
            <pc:sldMk cId="3581277854" sldId="278"/>
            <ac:spMk id="2" creationId="{8D5EEEE8-3FEB-6252-BAEC-9C575A1FF4D7}"/>
          </ac:spMkLst>
        </pc:spChg>
        <pc:spChg chg="mod">
          <ac:chgData name="Ferrarini Giorgia" userId="S::mi19923@istruzione.it::dd8c490f-0db7-40c1-a1f6-ef0ea4229e57" providerId="AD" clId="Web-{CDF9052D-530D-936B-D92E-574446231605}" dt="2024-10-01T17:22:17.663" v="777" actId="1076"/>
          <ac:spMkLst>
            <pc:docMk/>
            <pc:sldMk cId="3581277854" sldId="278"/>
            <ac:spMk id="6" creationId="{1242315C-0B2B-6715-2CDA-47662F792D2D}"/>
          </ac:spMkLst>
        </pc:spChg>
      </pc:sldChg>
      <pc:sldChg chg="addSp modSp">
        <pc:chgData name="Ferrarini Giorgia" userId="S::mi19923@istruzione.it::dd8c490f-0db7-40c1-a1f6-ef0ea4229e57" providerId="AD" clId="Web-{CDF9052D-530D-936B-D92E-574446231605}" dt="2024-10-01T17:11:18.907" v="380" actId="20577"/>
        <pc:sldMkLst>
          <pc:docMk/>
          <pc:sldMk cId="3708614986" sldId="280"/>
        </pc:sldMkLst>
        <pc:spChg chg="mod">
          <ac:chgData name="Ferrarini Giorgia" userId="S::mi19923@istruzione.it::dd8c490f-0db7-40c1-a1f6-ef0ea4229e57" providerId="AD" clId="Web-{CDF9052D-530D-936B-D92E-574446231605}" dt="2024-10-01T17:03:21.568" v="203" actId="20577"/>
          <ac:spMkLst>
            <pc:docMk/>
            <pc:sldMk cId="3708614986" sldId="280"/>
            <ac:spMk id="4" creationId="{C745E00C-79CA-C835-71BA-2A2E4B11B2CF}"/>
          </ac:spMkLst>
        </pc:spChg>
        <pc:spChg chg="add mod">
          <ac:chgData name="Ferrarini Giorgia" userId="S::mi19923@istruzione.it::dd8c490f-0db7-40c1-a1f6-ef0ea4229e57" providerId="AD" clId="Web-{CDF9052D-530D-936B-D92E-574446231605}" dt="2024-10-01T17:11:18.907" v="380" actId="20577"/>
          <ac:spMkLst>
            <pc:docMk/>
            <pc:sldMk cId="3708614986" sldId="280"/>
            <ac:spMk id="17" creationId="{13B6F314-FCB6-646A-EA18-AAB3D973D83B}"/>
          </ac:spMkLst>
        </pc:spChg>
      </pc:sldChg>
    </pc:docChg>
  </pc:docChgLst>
  <pc:docChgLst>
    <pc:chgData name="Ferrarini Giorgia" userId="S::mi19923@istruzione.it::dd8c490f-0db7-40c1-a1f6-ef0ea4229e57" providerId="AD" clId="Web-{21FF3736-B5CC-0093-D058-D35311243768}"/>
    <pc:docChg chg="addSld modSld">
      <pc:chgData name="Ferrarini Giorgia" userId="S::mi19923@istruzione.it::dd8c490f-0db7-40c1-a1f6-ef0ea4229e57" providerId="AD" clId="Web-{21FF3736-B5CC-0093-D058-D35311243768}" dt="2024-10-01T05:41:45.927" v="9" actId="20577"/>
      <pc:docMkLst>
        <pc:docMk/>
      </pc:docMkLst>
      <pc:sldChg chg="addSp delSp modSp add replId">
        <pc:chgData name="Ferrarini Giorgia" userId="S::mi19923@istruzione.it::dd8c490f-0db7-40c1-a1f6-ef0ea4229e57" providerId="AD" clId="Web-{21FF3736-B5CC-0093-D058-D35311243768}" dt="2024-10-01T05:41:45.927" v="9" actId="20577"/>
        <pc:sldMkLst>
          <pc:docMk/>
          <pc:sldMk cId="2094923576" sldId="268"/>
        </pc:sldMkLst>
        <pc:spChg chg="mod">
          <ac:chgData name="Ferrarini Giorgia" userId="S::mi19923@istruzione.it::dd8c490f-0db7-40c1-a1f6-ef0ea4229e57" providerId="AD" clId="Web-{21FF3736-B5CC-0093-D058-D35311243768}" dt="2024-10-01T05:41:45.927" v="9" actId="20577"/>
          <ac:spMkLst>
            <pc:docMk/>
            <pc:sldMk cId="2094923576" sldId="268"/>
            <ac:spMk id="4" creationId="{00000000-0000-0000-0000-000000000000}"/>
          </ac:spMkLst>
        </pc:spChg>
        <pc:spChg chg="add del mod">
          <ac:chgData name="Ferrarini Giorgia" userId="S::mi19923@istruzione.it::dd8c490f-0db7-40c1-a1f6-ef0ea4229e57" providerId="AD" clId="Web-{21FF3736-B5CC-0093-D058-D35311243768}" dt="2024-10-01T05:41:36.083" v="2"/>
          <ac:spMkLst>
            <pc:docMk/>
            <pc:sldMk cId="2094923576" sldId="268"/>
            <ac:spMk id="5" creationId="{58C531D7-4A6A-D6F4-2E4F-A567F7D2EE03}"/>
          </ac:spMkLst>
        </pc:spChg>
        <pc:picChg chg="del">
          <ac:chgData name="Ferrarini Giorgia" userId="S::mi19923@istruzione.it::dd8c490f-0db7-40c1-a1f6-ef0ea4229e57" providerId="AD" clId="Web-{21FF3736-B5CC-0093-D058-D35311243768}" dt="2024-10-01T05:41:33.474" v="1"/>
          <ac:picMkLst>
            <pc:docMk/>
            <pc:sldMk cId="2094923576" sldId="268"/>
            <ac:picMk id="3" creationId="{C60A21BA-724F-9EF4-6587-BE20AFFBBAA9}"/>
          </ac:picMkLst>
        </pc:picChg>
        <pc:picChg chg="add mod ord">
          <ac:chgData name="Ferrarini Giorgia" userId="S::mi19923@istruzione.it::dd8c490f-0db7-40c1-a1f6-ef0ea4229e57" providerId="AD" clId="Web-{21FF3736-B5CC-0093-D058-D35311243768}" dt="2024-10-01T05:41:36.083" v="2"/>
          <ac:picMkLst>
            <pc:docMk/>
            <pc:sldMk cId="2094923576" sldId="268"/>
            <ac:picMk id="7" creationId="{A90CA34F-9406-E019-93A2-32C93D46E500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45CA49-BAC6-4A39-A667-0681D802FE2E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592A473E-73BC-4427-A8BD-EB8AC8B47715}">
      <dgm:prSet phldrT="[Testo]" phldr="0"/>
      <dgm:spPr/>
      <dgm:t>
        <a:bodyPr/>
        <a:lstStyle/>
        <a:p>
          <a:pPr>
            <a:lnSpc>
              <a:spcPct val="100000"/>
            </a:lnSpc>
          </a:pPr>
          <a:r>
            <a:rPr lang="it-IT">
              <a:latin typeface="Georgia"/>
            </a:rPr>
            <a:t>Studente</a:t>
          </a:r>
          <a:endParaRPr lang="it-IT"/>
        </a:p>
      </dgm:t>
    </dgm:pt>
    <dgm:pt modelId="{BB0796D1-1E09-48DE-B1A8-7692C3F2C86B}" type="parTrans" cxnId="{D844CBFC-4846-4C38-B09E-9FCE3C4C1978}">
      <dgm:prSet/>
      <dgm:spPr/>
      <dgm:t>
        <a:bodyPr/>
        <a:lstStyle/>
        <a:p>
          <a:endParaRPr lang="it-IT"/>
        </a:p>
      </dgm:t>
    </dgm:pt>
    <dgm:pt modelId="{9AC73338-1255-4D56-85BF-FE169E2D0D31}" type="sibTrans" cxnId="{D844CBFC-4846-4C38-B09E-9FCE3C4C1978}">
      <dgm:prSet/>
      <dgm:spPr/>
      <dgm:t>
        <a:bodyPr/>
        <a:lstStyle/>
        <a:p>
          <a:endParaRPr lang="it-IT"/>
        </a:p>
      </dgm:t>
    </dgm:pt>
    <dgm:pt modelId="{BE469CA4-6C91-42BF-902E-3F07ED7D3B0B}">
      <dgm:prSet phldrT="[Testo]" phldr="0"/>
      <dgm:spPr/>
      <dgm:t>
        <a:bodyPr/>
        <a:lstStyle/>
        <a:p>
          <a:pPr rtl="0"/>
          <a:r>
            <a:rPr lang="it-IT">
              <a:latin typeface="Georgia"/>
            </a:rPr>
            <a:t>Autovalutazione, capolavori, integrazioni</a:t>
          </a:r>
          <a:endParaRPr lang="it-IT"/>
        </a:p>
      </dgm:t>
    </dgm:pt>
    <dgm:pt modelId="{6D16D878-9A20-430E-B860-4B8943EAC744}" type="parTrans" cxnId="{D76897D8-AE1E-4547-865E-5ED72D4D9472}">
      <dgm:prSet/>
      <dgm:spPr/>
      <dgm:t>
        <a:bodyPr/>
        <a:lstStyle/>
        <a:p>
          <a:endParaRPr lang="it-IT"/>
        </a:p>
      </dgm:t>
    </dgm:pt>
    <dgm:pt modelId="{9A290819-6C2A-48F1-9979-5EC401E9F3B9}" type="sibTrans" cxnId="{D76897D8-AE1E-4547-865E-5ED72D4D9472}">
      <dgm:prSet/>
      <dgm:spPr/>
      <dgm:t>
        <a:bodyPr/>
        <a:lstStyle/>
        <a:p>
          <a:endParaRPr lang="it-IT"/>
        </a:p>
      </dgm:t>
    </dgm:pt>
    <dgm:pt modelId="{84246B83-F341-40DC-9AE5-F9C2298BE9CD}">
      <dgm:prSet phldrT="[Testo]" phldr="0"/>
      <dgm:spPr/>
      <dgm:t>
        <a:bodyPr/>
        <a:lstStyle/>
        <a:p>
          <a:pPr rtl="0"/>
          <a:r>
            <a:rPr lang="it-IT">
              <a:latin typeface="Georgia"/>
            </a:rPr>
            <a:t>Istituzione scolastica</a:t>
          </a:r>
          <a:endParaRPr lang="it-IT"/>
        </a:p>
      </dgm:t>
    </dgm:pt>
    <dgm:pt modelId="{E0600CC6-EC58-40C2-8819-61947F7392D8}" type="parTrans" cxnId="{5FCADA64-68F1-47F5-972A-AF05FB08F836}">
      <dgm:prSet/>
      <dgm:spPr/>
      <dgm:t>
        <a:bodyPr/>
        <a:lstStyle/>
        <a:p>
          <a:endParaRPr lang="it-IT"/>
        </a:p>
      </dgm:t>
    </dgm:pt>
    <dgm:pt modelId="{FED2366F-2D50-4DE1-9F39-F6112E20E904}" type="sibTrans" cxnId="{5FCADA64-68F1-47F5-972A-AF05FB08F836}">
      <dgm:prSet/>
      <dgm:spPr/>
      <dgm:t>
        <a:bodyPr/>
        <a:lstStyle/>
        <a:p>
          <a:endParaRPr lang="it-IT"/>
        </a:p>
      </dgm:t>
    </dgm:pt>
    <dgm:pt modelId="{224EDB36-757B-4A0E-9D9B-D2BF5A2E1FA5}">
      <dgm:prSet phldrT="[Testo]" phldr="0"/>
      <dgm:spPr/>
      <dgm:t>
        <a:bodyPr/>
        <a:lstStyle/>
        <a:p>
          <a:pPr rtl="0"/>
          <a:r>
            <a:rPr lang="it-IT">
              <a:latin typeface="Georgia"/>
            </a:rPr>
            <a:t>Competenze per norma</a:t>
          </a:r>
          <a:endParaRPr lang="it-IT"/>
        </a:p>
      </dgm:t>
    </dgm:pt>
    <dgm:pt modelId="{EA7D0C8D-5F5C-4ACF-8AEB-128BF9E65457}" type="parTrans" cxnId="{8B9C3CA7-8129-4A6A-ADBD-D810ACDBF3CF}">
      <dgm:prSet/>
      <dgm:spPr/>
      <dgm:t>
        <a:bodyPr/>
        <a:lstStyle/>
        <a:p>
          <a:endParaRPr lang="it-IT"/>
        </a:p>
      </dgm:t>
    </dgm:pt>
    <dgm:pt modelId="{6A211FA1-DE67-4E9C-9446-6B2DECACDCBF}" type="sibTrans" cxnId="{8B9C3CA7-8129-4A6A-ADBD-D810ACDBF3CF}">
      <dgm:prSet/>
      <dgm:spPr/>
      <dgm:t>
        <a:bodyPr/>
        <a:lstStyle/>
        <a:p>
          <a:endParaRPr lang="it-IT"/>
        </a:p>
      </dgm:t>
    </dgm:pt>
    <dgm:pt modelId="{E1C03DDA-562D-47C0-82CA-80F7C57F9BE8}">
      <dgm:prSet phldrT="[Testo]" phldr="0"/>
      <dgm:spPr/>
      <dgm:t>
        <a:bodyPr/>
        <a:lstStyle/>
        <a:p>
          <a:pPr rtl="0"/>
          <a:r>
            <a:rPr lang="it-IT">
              <a:latin typeface="Georgia"/>
            </a:rPr>
            <a:t>Competenze Chiave</a:t>
          </a:r>
          <a:endParaRPr lang="it-IT"/>
        </a:p>
      </dgm:t>
    </dgm:pt>
    <dgm:pt modelId="{2F37FD58-BAAD-40A9-B382-1AFEFE586A88}" type="parTrans" cxnId="{D69D824C-E7E6-465A-BC3F-D4D358B14EAF}">
      <dgm:prSet/>
      <dgm:spPr/>
      <dgm:t>
        <a:bodyPr/>
        <a:lstStyle/>
        <a:p>
          <a:endParaRPr lang="it-IT"/>
        </a:p>
      </dgm:t>
    </dgm:pt>
    <dgm:pt modelId="{71EF851D-24D8-4C73-889F-A5AC2A917D0D}" type="sibTrans" cxnId="{D69D824C-E7E6-465A-BC3F-D4D358B14EAF}">
      <dgm:prSet/>
      <dgm:spPr/>
      <dgm:t>
        <a:bodyPr/>
        <a:lstStyle/>
        <a:p>
          <a:endParaRPr lang="it-IT"/>
        </a:p>
      </dgm:t>
    </dgm:pt>
    <dgm:pt modelId="{5F5B0644-69DA-41EC-86FC-724B1E67DADE}">
      <dgm:prSet phldrT="[Testo]" phldr="0"/>
      <dgm:spPr/>
      <dgm:t>
        <a:bodyPr/>
        <a:lstStyle/>
        <a:p>
          <a:pPr rtl="0"/>
          <a:r>
            <a:rPr lang="it-IT">
              <a:latin typeface="Georgia"/>
            </a:rPr>
            <a:t>Framework UE</a:t>
          </a:r>
          <a:endParaRPr lang="it-IT"/>
        </a:p>
      </dgm:t>
    </dgm:pt>
    <dgm:pt modelId="{393A249E-C917-468B-9FF3-C3F19CEA3E5C}" type="parTrans" cxnId="{D3D2E850-9C25-4A85-81E0-6E81623D25EF}">
      <dgm:prSet/>
      <dgm:spPr/>
      <dgm:t>
        <a:bodyPr/>
        <a:lstStyle/>
        <a:p>
          <a:endParaRPr lang="it-IT"/>
        </a:p>
      </dgm:t>
    </dgm:pt>
    <dgm:pt modelId="{93CFD582-7606-4D0F-9AD9-DC51B405D9E1}" type="sibTrans" cxnId="{D3D2E850-9C25-4A85-81E0-6E81623D25EF}">
      <dgm:prSet/>
      <dgm:spPr/>
      <dgm:t>
        <a:bodyPr/>
        <a:lstStyle/>
        <a:p>
          <a:endParaRPr lang="it-IT"/>
        </a:p>
      </dgm:t>
    </dgm:pt>
    <dgm:pt modelId="{68630DE5-3822-407F-9288-CA315E8472E7}" type="pres">
      <dgm:prSet presAssocID="{5045CA49-BAC6-4A39-A667-0681D802FE2E}" presName="linearFlow" presStyleCnt="0">
        <dgm:presLayoutVars>
          <dgm:dir/>
          <dgm:animLvl val="lvl"/>
          <dgm:resizeHandles val="exact"/>
        </dgm:presLayoutVars>
      </dgm:prSet>
      <dgm:spPr/>
    </dgm:pt>
    <dgm:pt modelId="{C4983AA5-1623-4AC9-AF1B-F8D0F1DA5BA0}" type="pres">
      <dgm:prSet presAssocID="{592A473E-73BC-4427-A8BD-EB8AC8B47715}" presName="composite" presStyleCnt="0"/>
      <dgm:spPr/>
    </dgm:pt>
    <dgm:pt modelId="{71ABEC98-D373-4E92-BA81-355DE2BD9BA4}" type="pres">
      <dgm:prSet presAssocID="{592A473E-73BC-4427-A8BD-EB8AC8B47715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4DE17B9F-8265-45A2-8D68-2B70268EBAD2}" type="pres">
      <dgm:prSet presAssocID="{592A473E-73BC-4427-A8BD-EB8AC8B47715}" presName="parSh" presStyleLbl="node1" presStyleIdx="0" presStyleCnt="3"/>
      <dgm:spPr/>
    </dgm:pt>
    <dgm:pt modelId="{2EB2C0DD-9B48-4849-BD7A-59D428F3B5B1}" type="pres">
      <dgm:prSet presAssocID="{592A473E-73BC-4427-A8BD-EB8AC8B47715}" presName="desTx" presStyleLbl="fgAcc1" presStyleIdx="0" presStyleCnt="3">
        <dgm:presLayoutVars>
          <dgm:bulletEnabled val="1"/>
        </dgm:presLayoutVars>
      </dgm:prSet>
      <dgm:spPr/>
    </dgm:pt>
    <dgm:pt modelId="{2DA5E389-886A-4636-9561-8AD7D715AE44}" type="pres">
      <dgm:prSet presAssocID="{9AC73338-1255-4D56-85BF-FE169E2D0D31}" presName="sibTrans" presStyleLbl="sibTrans2D1" presStyleIdx="0" presStyleCnt="2"/>
      <dgm:spPr/>
    </dgm:pt>
    <dgm:pt modelId="{B192C5EE-40D1-474F-8D8C-2A084586FF86}" type="pres">
      <dgm:prSet presAssocID="{9AC73338-1255-4D56-85BF-FE169E2D0D31}" presName="connTx" presStyleLbl="sibTrans2D1" presStyleIdx="0" presStyleCnt="2"/>
      <dgm:spPr/>
    </dgm:pt>
    <dgm:pt modelId="{A08649C6-6E89-4C81-B308-88336CE5758A}" type="pres">
      <dgm:prSet presAssocID="{84246B83-F341-40DC-9AE5-F9C2298BE9CD}" presName="composite" presStyleCnt="0"/>
      <dgm:spPr/>
    </dgm:pt>
    <dgm:pt modelId="{61A8A906-7620-4B4C-9CF0-023ACF07AAE5}" type="pres">
      <dgm:prSet presAssocID="{84246B83-F341-40DC-9AE5-F9C2298BE9CD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47E5E092-60FF-43D9-B368-25CA5321A1A3}" type="pres">
      <dgm:prSet presAssocID="{84246B83-F341-40DC-9AE5-F9C2298BE9CD}" presName="parSh" presStyleLbl="node1" presStyleIdx="1" presStyleCnt="3"/>
      <dgm:spPr/>
    </dgm:pt>
    <dgm:pt modelId="{2181DFB8-7077-47C4-A1A6-920005AEE658}" type="pres">
      <dgm:prSet presAssocID="{84246B83-F341-40DC-9AE5-F9C2298BE9CD}" presName="desTx" presStyleLbl="fgAcc1" presStyleIdx="1" presStyleCnt="3">
        <dgm:presLayoutVars>
          <dgm:bulletEnabled val="1"/>
        </dgm:presLayoutVars>
      </dgm:prSet>
      <dgm:spPr/>
    </dgm:pt>
    <dgm:pt modelId="{911108E8-FADD-408F-96C5-82BDA2EFEBEA}" type="pres">
      <dgm:prSet presAssocID="{FED2366F-2D50-4DE1-9F39-F6112E20E904}" presName="sibTrans" presStyleLbl="sibTrans2D1" presStyleIdx="1" presStyleCnt="2"/>
      <dgm:spPr/>
    </dgm:pt>
    <dgm:pt modelId="{499E3967-A1CC-43CB-8F16-4165436F6AD0}" type="pres">
      <dgm:prSet presAssocID="{FED2366F-2D50-4DE1-9F39-F6112E20E904}" presName="connTx" presStyleLbl="sibTrans2D1" presStyleIdx="1" presStyleCnt="2"/>
      <dgm:spPr/>
    </dgm:pt>
    <dgm:pt modelId="{14B907C7-1EAC-441C-ABDE-69E33C9D8D24}" type="pres">
      <dgm:prSet presAssocID="{E1C03DDA-562D-47C0-82CA-80F7C57F9BE8}" presName="composite" presStyleCnt="0"/>
      <dgm:spPr/>
    </dgm:pt>
    <dgm:pt modelId="{ECD5981C-52A2-485E-87C4-82C2CE6F893C}" type="pres">
      <dgm:prSet presAssocID="{E1C03DDA-562D-47C0-82CA-80F7C57F9BE8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41D4E9C3-E8EC-4DA2-89DB-06EC207359D5}" type="pres">
      <dgm:prSet presAssocID="{E1C03DDA-562D-47C0-82CA-80F7C57F9BE8}" presName="parSh" presStyleLbl="node1" presStyleIdx="2" presStyleCnt="3"/>
      <dgm:spPr/>
    </dgm:pt>
    <dgm:pt modelId="{E633158E-70F8-4794-AEB7-1E864F73C6B0}" type="pres">
      <dgm:prSet presAssocID="{E1C03DDA-562D-47C0-82CA-80F7C57F9BE8}" presName="desTx" presStyleLbl="fgAcc1" presStyleIdx="2" presStyleCnt="3">
        <dgm:presLayoutVars>
          <dgm:bulletEnabled val="1"/>
        </dgm:presLayoutVars>
      </dgm:prSet>
      <dgm:spPr/>
    </dgm:pt>
  </dgm:ptLst>
  <dgm:cxnLst>
    <dgm:cxn modelId="{A8F8731B-942A-4E5F-A798-D5F8A3C1E333}" type="presOf" srcId="{BE469CA4-6C91-42BF-902E-3F07ED7D3B0B}" destId="{2EB2C0DD-9B48-4849-BD7A-59D428F3B5B1}" srcOrd="0" destOrd="0" presId="urn:microsoft.com/office/officeart/2005/8/layout/process3"/>
    <dgm:cxn modelId="{1C366D3E-7C8C-4FEB-A233-72CFB80F9F2F}" type="presOf" srcId="{592A473E-73BC-4427-A8BD-EB8AC8B47715}" destId="{4DE17B9F-8265-45A2-8D68-2B70268EBAD2}" srcOrd="1" destOrd="0" presId="urn:microsoft.com/office/officeart/2005/8/layout/process3"/>
    <dgm:cxn modelId="{5FCADA64-68F1-47F5-972A-AF05FB08F836}" srcId="{5045CA49-BAC6-4A39-A667-0681D802FE2E}" destId="{84246B83-F341-40DC-9AE5-F9C2298BE9CD}" srcOrd="1" destOrd="0" parTransId="{E0600CC6-EC58-40C2-8819-61947F7392D8}" sibTransId="{FED2366F-2D50-4DE1-9F39-F6112E20E904}"/>
    <dgm:cxn modelId="{17827E46-826D-45D0-BA9F-5BBF4868052F}" type="presOf" srcId="{224EDB36-757B-4A0E-9D9B-D2BF5A2E1FA5}" destId="{2181DFB8-7077-47C4-A1A6-920005AEE658}" srcOrd="0" destOrd="0" presId="urn:microsoft.com/office/officeart/2005/8/layout/process3"/>
    <dgm:cxn modelId="{DC58C16A-AB06-4769-BD89-E4ADFD785C50}" type="presOf" srcId="{E1C03DDA-562D-47C0-82CA-80F7C57F9BE8}" destId="{ECD5981C-52A2-485E-87C4-82C2CE6F893C}" srcOrd="0" destOrd="0" presId="urn:microsoft.com/office/officeart/2005/8/layout/process3"/>
    <dgm:cxn modelId="{D69D824C-E7E6-465A-BC3F-D4D358B14EAF}" srcId="{5045CA49-BAC6-4A39-A667-0681D802FE2E}" destId="{E1C03DDA-562D-47C0-82CA-80F7C57F9BE8}" srcOrd="2" destOrd="0" parTransId="{2F37FD58-BAAD-40A9-B382-1AFEFE586A88}" sibTransId="{71EF851D-24D8-4C73-889F-A5AC2A917D0D}"/>
    <dgm:cxn modelId="{1B0BE450-F212-42FE-A78E-0EFC8350C229}" type="presOf" srcId="{E1C03DDA-562D-47C0-82CA-80F7C57F9BE8}" destId="{41D4E9C3-E8EC-4DA2-89DB-06EC207359D5}" srcOrd="1" destOrd="0" presId="urn:microsoft.com/office/officeart/2005/8/layout/process3"/>
    <dgm:cxn modelId="{D3D2E850-9C25-4A85-81E0-6E81623D25EF}" srcId="{E1C03DDA-562D-47C0-82CA-80F7C57F9BE8}" destId="{5F5B0644-69DA-41EC-86FC-724B1E67DADE}" srcOrd="0" destOrd="0" parTransId="{393A249E-C917-468B-9FF3-C3F19CEA3E5C}" sibTransId="{93CFD582-7606-4D0F-9AD9-DC51B405D9E1}"/>
    <dgm:cxn modelId="{02536279-D4E5-4021-BBFF-1BE6D250F043}" type="presOf" srcId="{84246B83-F341-40DC-9AE5-F9C2298BE9CD}" destId="{47E5E092-60FF-43D9-B368-25CA5321A1A3}" srcOrd="1" destOrd="0" presId="urn:microsoft.com/office/officeart/2005/8/layout/process3"/>
    <dgm:cxn modelId="{81525B7B-8D65-476C-88AE-98D0D9799692}" type="presOf" srcId="{84246B83-F341-40DC-9AE5-F9C2298BE9CD}" destId="{61A8A906-7620-4B4C-9CF0-023ACF07AAE5}" srcOrd="0" destOrd="0" presId="urn:microsoft.com/office/officeart/2005/8/layout/process3"/>
    <dgm:cxn modelId="{11AB9088-30B6-46A8-A543-F98DD63249F0}" type="presOf" srcId="{5045CA49-BAC6-4A39-A667-0681D802FE2E}" destId="{68630DE5-3822-407F-9288-CA315E8472E7}" srcOrd="0" destOrd="0" presId="urn:microsoft.com/office/officeart/2005/8/layout/process3"/>
    <dgm:cxn modelId="{C314F5A3-FA14-4ADA-8508-E7493A503FFE}" type="presOf" srcId="{FED2366F-2D50-4DE1-9F39-F6112E20E904}" destId="{499E3967-A1CC-43CB-8F16-4165436F6AD0}" srcOrd="1" destOrd="0" presId="urn:microsoft.com/office/officeart/2005/8/layout/process3"/>
    <dgm:cxn modelId="{8B9C3CA7-8129-4A6A-ADBD-D810ACDBF3CF}" srcId="{84246B83-F341-40DC-9AE5-F9C2298BE9CD}" destId="{224EDB36-757B-4A0E-9D9B-D2BF5A2E1FA5}" srcOrd="0" destOrd="0" parTransId="{EA7D0C8D-5F5C-4ACF-8AEB-128BF9E65457}" sibTransId="{6A211FA1-DE67-4E9C-9446-6B2DECACDCBF}"/>
    <dgm:cxn modelId="{A35C80AB-0AC1-4353-A122-733329F67258}" type="presOf" srcId="{592A473E-73BC-4427-A8BD-EB8AC8B47715}" destId="{71ABEC98-D373-4E92-BA81-355DE2BD9BA4}" srcOrd="0" destOrd="0" presId="urn:microsoft.com/office/officeart/2005/8/layout/process3"/>
    <dgm:cxn modelId="{A205F0AE-6C45-4CF6-AE84-2DAA5AEC1BC6}" type="presOf" srcId="{9AC73338-1255-4D56-85BF-FE169E2D0D31}" destId="{2DA5E389-886A-4636-9561-8AD7D715AE44}" srcOrd="0" destOrd="0" presId="urn:microsoft.com/office/officeart/2005/8/layout/process3"/>
    <dgm:cxn modelId="{9BD196B1-F523-47F6-9E1B-023D732AC33C}" type="presOf" srcId="{9AC73338-1255-4D56-85BF-FE169E2D0D31}" destId="{B192C5EE-40D1-474F-8D8C-2A084586FF86}" srcOrd="1" destOrd="0" presId="urn:microsoft.com/office/officeart/2005/8/layout/process3"/>
    <dgm:cxn modelId="{005350CB-C77E-481D-ADEB-5722A50753C0}" type="presOf" srcId="{FED2366F-2D50-4DE1-9F39-F6112E20E904}" destId="{911108E8-FADD-408F-96C5-82BDA2EFEBEA}" srcOrd="0" destOrd="0" presId="urn:microsoft.com/office/officeart/2005/8/layout/process3"/>
    <dgm:cxn modelId="{D76897D8-AE1E-4547-865E-5ED72D4D9472}" srcId="{592A473E-73BC-4427-A8BD-EB8AC8B47715}" destId="{BE469CA4-6C91-42BF-902E-3F07ED7D3B0B}" srcOrd="0" destOrd="0" parTransId="{6D16D878-9A20-430E-B860-4B8943EAC744}" sibTransId="{9A290819-6C2A-48F1-9979-5EC401E9F3B9}"/>
    <dgm:cxn modelId="{37430CE3-67D0-4E48-942A-500B73F61328}" type="presOf" srcId="{5F5B0644-69DA-41EC-86FC-724B1E67DADE}" destId="{E633158E-70F8-4794-AEB7-1E864F73C6B0}" srcOrd="0" destOrd="0" presId="urn:microsoft.com/office/officeart/2005/8/layout/process3"/>
    <dgm:cxn modelId="{D844CBFC-4846-4C38-B09E-9FCE3C4C1978}" srcId="{5045CA49-BAC6-4A39-A667-0681D802FE2E}" destId="{592A473E-73BC-4427-A8BD-EB8AC8B47715}" srcOrd="0" destOrd="0" parTransId="{BB0796D1-1E09-48DE-B1A8-7692C3F2C86B}" sibTransId="{9AC73338-1255-4D56-85BF-FE169E2D0D31}"/>
    <dgm:cxn modelId="{9BC56EA2-CE47-4BB7-9B75-323696379D8E}" type="presParOf" srcId="{68630DE5-3822-407F-9288-CA315E8472E7}" destId="{C4983AA5-1623-4AC9-AF1B-F8D0F1DA5BA0}" srcOrd="0" destOrd="0" presId="urn:microsoft.com/office/officeart/2005/8/layout/process3"/>
    <dgm:cxn modelId="{05D80A8D-9807-4261-B27E-1A89A819B5B3}" type="presParOf" srcId="{C4983AA5-1623-4AC9-AF1B-F8D0F1DA5BA0}" destId="{71ABEC98-D373-4E92-BA81-355DE2BD9BA4}" srcOrd="0" destOrd="0" presId="urn:microsoft.com/office/officeart/2005/8/layout/process3"/>
    <dgm:cxn modelId="{88B3FABE-6E5B-43B7-8DBA-494C7C18588F}" type="presParOf" srcId="{C4983AA5-1623-4AC9-AF1B-F8D0F1DA5BA0}" destId="{4DE17B9F-8265-45A2-8D68-2B70268EBAD2}" srcOrd="1" destOrd="0" presId="urn:microsoft.com/office/officeart/2005/8/layout/process3"/>
    <dgm:cxn modelId="{F50B6E5D-9EED-475D-B948-DC2E01F2025C}" type="presParOf" srcId="{C4983AA5-1623-4AC9-AF1B-F8D0F1DA5BA0}" destId="{2EB2C0DD-9B48-4849-BD7A-59D428F3B5B1}" srcOrd="2" destOrd="0" presId="urn:microsoft.com/office/officeart/2005/8/layout/process3"/>
    <dgm:cxn modelId="{021B0315-A0BD-4235-AD8D-12CA16B1CB95}" type="presParOf" srcId="{68630DE5-3822-407F-9288-CA315E8472E7}" destId="{2DA5E389-886A-4636-9561-8AD7D715AE44}" srcOrd="1" destOrd="0" presId="urn:microsoft.com/office/officeart/2005/8/layout/process3"/>
    <dgm:cxn modelId="{58366224-1842-4FB4-856D-1006DD73EA23}" type="presParOf" srcId="{2DA5E389-886A-4636-9561-8AD7D715AE44}" destId="{B192C5EE-40D1-474F-8D8C-2A084586FF86}" srcOrd="0" destOrd="0" presId="urn:microsoft.com/office/officeart/2005/8/layout/process3"/>
    <dgm:cxn modelId="{E79BB114-AA32-47C8-876B-71FB99CB56C6}" type="presParOf" srcId="{68630DE5-3822-407F-9288-CA315E8472E7}" destId="{A08649C6-6E89-4C81-B308-88336CE5758A}" srcOrd="2" destOrd="0" presId="urn:microsoft.com/office/officeart/2005/8/layout/process3"/>
    <dgm:cxn modelId="{3099E385-CBBB-419D-9120-ED2F24A566C9}" type="presParOf" srcId="{A08649C6-6E89-4C81-B308-88336CE5758A}" destId="{61A8A906-7620-4B4C-9CF0-023ACF07AAE5}" srcOrd="0" destOrd="0" presId="urn:microsoft.com/office/officeart/2005/8/layout/process3"/>
    <dgm:cxn modelId="{F81013A9-5D6D-4B51-A28B-1C1A172909F8}" type="presParOf" srcId="{A08649C6-6E89-4C81-B308-88336CE5758A}" destId="{47E5E092-60FF-43D9-B368-25CA5321A1A3}" srcOrd="1" destOrd="0" presId="urn:microsoft.com/office/officeart/2005/8/layout/process3"/>
    <dgm:cxn modelId="{214D60B6-B2DE-408A-B023-C34AE47ECACD}" type="presParOf" srcId="{A08649C6-6E89-4C81-B308-88336CE5758A}" destId="{2181DFB8-7077-47C4-A1A6-920005AEE658}" srcOrd="2" destOrd="0" presId="urn:microsoft.com/office/officeart/2005/8/layout/process3"/>
    <dgm:cxn modelId="{586C83D7-EB87-4A7B-8B23-A3BF4E96302C}" type="presParOf" srcId="{68630DE5-3822-407F-9288-CA315E8472E7}" destId="{911108E8-FADD-408F-96C5-82BDA2EFEBEA}" srcOrd="3" destOrd="0" presId="urn:microsoft.com/office/officeart/2005/8/layout/process3"/>
    <dgm:cxn modelId="{37F20C7A-D3D1-4C43-8C2E-448F283F715B}" type="presParOf" srcId="{911108E8-FADD-408F-96C5-82BDA2EFEBEA}" destId="{499E3967-A1CC-43CB-8F16-4165436F6AD0}" srcOrd="0" destOrd="0" presId="urn:microsoft.com/office/officeart/2005/8/layout/process3"/>
    <dgm:cxn modelId="{989EFBD1-B8DC-4406-AB55-C918F0AF4927}" type="presParOf" srcId="{68630DE5-3822-407F-9288-CA315E8472E7}" destId="{14B907C7-1EAC-441C-ABDE-69E33C9D8D24}" srcOrd="4" destOrd="0" presId="urn:microsoft.com/office/officeart/2005/8/layout/process3"/>
    <dgm:cxn modelId="{925D332B-020F-47D1-B9C3-BFBECBC4C522}" type="presParOf" srcId="{14B907C7-1EAC-441C-ABDE-69E33C9D8D24}" destId="{ECD5981C-52A2-485E-87C4-82C2CE6F893C}" srcOrd="0" destOrd="0" presId="urn:microsoft.com/office/officeart/2005/8/layout/process3"/>
    <dgm:cxn modelId="{4303BCC8-5D84-4C9B-A3FC-79BFC3AF2C5E}" type="presParOf" srcId="{14B907C7-1EAC-441C-ABDE-69E33C9D8D24}" destId="{41D4E9C3-E8EC-4DA2-89DB-06EC207359D5}" srcOrd="1" destOrd="0" presId="urn:microsoft.com/office/officeart/2005/8/layout/process3"/>
    <dgm:cxn modelId="{7E776C42-AF5F-40C0-9731-2E47F5C4BB8A}" type="presParOf" srcId="{14B907C7-1EAC-441C-ABDE-69E33C9D8D24}" destId="{E633158E-70F8-4794-AEB7-1E864F73C6B0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A0E864-F551-4735-8140-411EEB2BFF0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4095E12F-2496-48C8-9F7D-0C2A5CECE97D}">
      <dgm:prSet phldrT="[Testo]" phldr="0"/>
      <dgm:spPr/>
      <dgm:t>
        <a:bodyPr/>
        <a:lstStyle/>
        <a:p>
          <a:r>
            <a:rPr lang="en-US">
              <a:latin typeface="Georgia"/>
            </a:rPr>
            <a:t>Visualizzazione della sezione “Sviluppo competenze” dell’E-Portfolio da parte di docenti, docenti tutor e genitori.</a:t>
          </a:r>
          <a:endParaRPr lang="it-IT"/>
        </a:p>
      </dgm:t>
    </dgm:pt>
    <dgm:pt modelId="{2BF6A89A-D8AD-4E12-A58B-29EEF17907D9}" type="parTrans" cxnId="{5A34A5DD-2809-4473-9208-8CB179072569}">
      <dgm:prSet/>
      <dgm:spPr/>
      <dgm:t>
        <a:bodyPr/>
        <a:lstStyle/>
        <a:p>
          <a:endParaRPr lang="it-IT"/>
        </a:p>
      </dgm:t>
    </dgm:pt>
    <dgm:pt modelId="{02E9BA38-5BE0-4D0D-95A3-26E98E4EE5E6}" type="sibTrans" cxnId="{5A34A5DD-2809-4473-9208-8CB179072569}">
      <dgm:prSet/>
      <dgm:spPr/>
      <dgm:t>
        <a:bodyPr/>
        <a:lstStyle/>
        <a:p>
          <a:endParaRPr lang="it-IT"/>
        </a:p>
      </dgm:t>
    </dgm:pt>
    <dgm:pt modelId="{7202FF52-E858-49BD-94C6-A26580B2E8DF}">
      <dgm:prSet phldr="0"/>
      <dgm:spPr/>
      <dgm:t>
        <a:bodyPr/>
        <a:lstStyle/>
        <a:p>
          <a:pPr rtl="0"/>
          <a:r>
            <a:rPr lang="en-US">
              <a:latin typeface="Georgia"/>
            </a:rPr>
            <a:t>Autovalutazione dello studente via APP Unica Istruzione;</a:t>
          </a:r>
        </a:p>
      </dgm:t>
    </dgm:pt>
    <dgm:pt modelId="{122C72EB-88F5-4EF6-9211-44972F917191}" type="parTrans" cxnId="{1DA2FD75-214F-4F8D-A9C5-A10C1F799E57}">
      <dgm:prSet/>
      <dgm:spPr/>
      <dgm:t>
        <a:bodyPr/>
        <a:lstStyle/>
        <a:p>
          <a:endParaRPr lang="it-IT"/>
        </a:p>
      </dgm:t>
    </dgm:pt>
    <dgm:pt modelId="{FA1EE778-CA63-45CC-B0F1-EC8AD936B71A}" type="sibTrans" cxnId="{1DA2FD75-214F-4F8D-A9C5-A10C1F799E57}">
      <dgm:prSet/>
      <dgm:spPr/>
      <dgm:t>
        <a:bodyPr/>
        <a:lstStyle/>
        <a:p>
          <a:endParaRPr lang="it-IT"/>
        </a:p>
      </dgm:t>
    </dgm:pt>
    <dgm:pt modelId="{F42973F2-8E78-47D0-9916-4D1058776C20}">
      <dgm:prSet phldr="0"/>
      <dgm:spPr/>
      <dgm:t>
        <a:bodyPr/>
        <a:lstStyle/>
        <a:p>
          <a:r>
            <a:rPr lang="en-US">
              <a:latin typeface="Georgia"/>
            </a:rPr>
            <a:t>Certificazione delle competenze</a:t>
          </a:r>
        </a:p>
      </dgm:t>
    </dgm:pt>
    <dgm:pt modelId="{9D7906CF-9D23-490A-AF0D-5A988E7F5DFA}" type="parTrans" cxnId="{C0E22BEC-7CB4-447D-8C0D-295ACB842474}">
      <dgm:prSet/>
      <dgm:spPr/>
      <dgm:t>
        <a:bodyPr/>
        <a:lstStyle/>
        <a:p>
          <a:endParaRPr lang="it-IT"/>
        </a:p>
      </dgm:t>
    </dgm:pt>
    <dgm:pt modelId="{8A967D8B-73A2-43E3-B31E-FA4E309AA111}" type="sibTrans" cxnId="{C0E22BEC-7CB4-447D-8C0D-295ACB842474}">
      <dgm:prSet/>
      <dgm:spPr/>
      <dgm:t>
        <a:bodyPr/>
        <a:lstStyle/>
        <a:p>
          <a:endParaRPr lang="it-IT"/>
        </a:p>
      </dgm:t>
    </dgm:pt>
    <dgm:pt modelId="{6A36F0E5-47F9-4196-BFE7-277582942A38}">
      <dgm:prSet phldr="0"/>
      <dgm:spPr/>
      <dgm:t>
        <a:bodyPr/>
        <a:lstStyle/>
        <a:p>
          <a:r>
            <a:rPr lang="en-US">
              <a:latin typeface="Georgia"/>
            </a:rPr>
            <a:t>Viste comparative tra Autovalutazione e Certificazione delle competenze</a:t>
          </a:r>
        </a:p>
      </dgm:t>
    </dgm:pt>
    <dgm:pt modelId="{A769AABA-ADF5-4A6D-8BFB-00ED185539DB}" type="parTrans" cxnId="{761572C5-E5A0-4362-8AFD-25E53908EB8B}">
      <dgm:prSet/>
      <dgm:spPr/>
      <dgm:t>
        <a:bodyPr/>
        <a:lstStyle/>
        <a:p>
          <a:endParaRPr lang="it-IT"/>
        </a:p>
      </dgm:t>
    </dgm:pt>
    <dgm:pt modelId="{E14EEA12-B67B-4403-A8C7-CD8E68052893}" type="sibTrans" cxnId="{761572C5-E5A0-4362-8AFD-25E53908EB8B}">
      <dgm:prSet/>
      <dgm:spPr/>
      <dgm:t>
        <a:bodyPr/>
        <a:lstStyle/>
        <a:p>
          <a:endParaRPr lang="it-IT"/>
        </a:p>
      </dgm:t>
    </dgm:pt>
    <dgm:pt modelId="{C55A2F3B-C2E3-41BF-B2E0-2EB3BC53BCE7}" type="pres">
      <dgm:prSet presAssocID="{E6A0E864-F551-4735-8140-411EEB2BFF03}" presName="vert0" presStyleCnt="0">
        <dgm:presLayoutVars>
          <dgm:dir/>
          <dgm:animOne val="branch"/>
          <dgm:animLvl val="lvl"/>
        </dgm:presLayoutVars>
      </dgm:prSet>
      <dgm:spPr/>
    </dgm:pt>
    <dgm:pt modelId="{8444241B-6FF7-4116-8A41-C2D25158041A}" type="pres">
      <dgm:prSet presAssocID="{7202FF52-E858-49BD-94C6-A26580B2E8DF}" presName="thickLine" presStyleLbl="alignNode1" presStyleIdx="0" presStyleCnt="4"/>
      <dgm:spPr/>
    </dgm:pt>
    <dgm:pt modelId="{7D4EFBFE-BC60-484E-AADC-20A30F0FB41E}" type="pres">
      <dgm:prSet presAssocID="{7202FF52-E858-49BD-94C6-A26580B2E8DF}" presName="horz1" presStyleCnt="0"/>
      <dgm:spPr/>
    </dgm:pt>
    <dgm:pt modelId="{BD911DDE-2026-44DD-BE0D-E1C420318F42}" type="pres">
      <dgm:prSet presAssocID="{7202FF52-E858-49BD-94C6-A26580B2E8DF}" presName="tx1" presStyleLbl="revTx" presStyleIdx="0" presStyleCnt="4"/>
      <dgm:spPr/>
    </dgm:pt>
    <dgm:pt modelId="{D4A52BA4-8FAA-4998-A68C-33F935A53336}" type="pres">
      <dgm:prSet presAssocID="{7202FF52-E858-49BD-94C6-A26580B2E8DF}" presName="vert1" presStyleCnt="0"/>
      <dgm:spPr/>
    </dgm:pt>
    <dgm:pt modelId="{3D145B1F-F1B1-4DD7-8AB8-19889F536BBB}" type="pres">
      <dgm:prSet presAssocID="{F42973F2-8E78-47D0-9916-4D1058776C20}" presName="thickLine" presStyleLbl="alignNode1" presStyleIdx="1" presStyleCnt="4"/>
      <dgm:spPr/>
    </dgm:pt>
    <dgm:pt modelId="{1548D4D8-23F2-42DF-9ED2-D403DE1B6D9F}" type="pres">
      <dgm:prSet presAssocID="{F42973F2-8E78-47D0-9916-4D1058776C20}" presName="horz1" presStyleCnt="0"/>
      <dgm:spPr/>
    </dgm:pt>
    <dgm:pt modelId="{91E28525-5AF5-49F2-9545-C9C129C80D94}" type="pres">
      <dgm:prSet presAssocID="{F42973F2-8E78-47D0-9916-4D1058776C20}" presName="tx1" presStyleLbl="revTx" presStyleIdx="1" presStyleCnt="4"/>
      <dgm:spPr/>
    </dgm:pt>
    <dgm:pt modelId="{B8E905B0-E9B0-4848-9AF7-DD6BADDBD907}" type="pres">
      <dgm:prSet presAssocID="{F42973F2-8E78-47D0-9916-4D1058776C20}" presName="vert1" presStyleCnt="0"/>
      <dgm:spPr/>
    </dgm:pt>
    <dgm:pt modelId="{254AC167-7EF4-434D-8483-064D71B27BAE}" type="pres">
      <dgm:prSet presAssocID="{6A36F0E5-47F9-4196-BFE7-277582942A38}" presName="thickLine" presStyleLbl="alignNode1" presStyleIdx="2" presStyleCnt="4"/>
      <dgm:spPr/>
    </dgm:pt>
    <dgm:pt modelId="{9DD823DB-7E93-42E2-986C-51EA656B666A}" type="pres">
      <dgm:prSet presAssocID="{6A36F0E5-47F9-4196-BFE7-277582942A38}" presName="horz1" presStyleCnt="0"/>
      <dgm:spPr/>
    </dgm:pt>
    <dgm:pt modelId="{B0356515-E2D1-4095-93E0-78780D6B1078}" type="pres">
      <dgm:prSet presAssocID="{6A36F0E5-47F9-4196-BFE7-277582942A38}" presName="tx1" presStyleLbl="revTx" presStyleIdx="2" presStyleCnt="4"/>
      <dgm:spPr/>
    </dgm:pt>
    <dgm:pt modelId="{5F57CE1B-42C4-43AD-8BE7-C0A2B4744ACC}" type="pres">
      <dgm:prSet presAssocID="{6A36F0E5-47F9-4196-BFE7-277582942A38}" presName="vert1" presStyleCnt="0"/>
      <dgm:spPr/>
    </dgm:pt>
    <dgm:pt modelId="{17D19940-12DD-4E28-8274-36C8EDB8F731}" type="pres">
      <dgm:prSet presAssocID="{4095E12F-2496-48C8-9F7D-0C2A5CECE97D}" presName="thickLine" presStyleLbl="alignNode1" presStyleIdx="3" presStyleCnt="4"/>
      <dgm:spPr/>
    </dgm:pt>
    <dgm:pt modelId="{130D18C8-C173-46E1-9F95-09BB1D771A35}" type="pres">
      <dgm:prSet presAssocID="{4095E12F-2496-48C8-9F7D-0C2A5CECE97D}" presName="horz1" presStyleCnt="0"/>
      <dgm:spPr/>
    </dgm:pt>
    <dgm:pt modelId="{3489E9FD-419F-4A0F-93FC-AEAAFE187A48}" type="pres">
      <dgm:prSet presAssocID="{4095E12F-2496-48C8-9F7D-0C2A5CECE97D}" presName="tx1" presStyleLbl="revTx" presStyleIdx="3" presStyleCnt="4"/>
      <dgm:spPr/>
    </dgm:pt>
    <dgm:pt modelId="{81904E75-22F6-4F1E-8081-FA038E61378D}" type="pres">
      <dgm:prSet presAssocID="{4095E12F-2496-48C8-9F7D-0C2A5CECE97D}" presName="vert1" presStyleCnt="0"/>
      <dgm:spPr/>
    </dgm:pt>
  </dgm:ptLst>
  <dgm:cxnLst>
    <dgm:cxn modelId="{8900BA52-C214-4585-BD03-E20B86671129}" type="presOf" srcId="{7202FF52-E858-49BD-94C6-A26580B2E8DF}" destId="{BD911DDE-2026-44DD-BE0D-E1C420318F42}" srcOrd="0" destOrd="0" presId="urn:microsoft.com/office/officeart/2008/layout/LinedList"/>
    <dgm:cxn modelId="{1DA2FD75-214F-4F8D-A9C5-A10C1F799E57}" srcId="{E6A0E864-F551-4735-8140-411EEB2BFF03}" destId="{7202FF52-E858-49BD-94C6-A26580B2E8DF}" srcOrd="0" destOrd="0" parTransId="{122C72EB-88F5-4EF6-9211-44972F917191}" sibTransId="{FA1EE778-CA63-45CC-B0F1-EC8AD936B71A}"/>
    <dgm:cxn modelId="{EEAD3F7F-A89E-4F07-9F04-FF4CAC9A87BB}" type="presOf" srcId="{4095E12F-2496-48C8-9F7D-0C2A5CECE97D}" destId="{3489E9FD-419F-4A0F-93FC-AEAAFE187A48}" srcOrd="0" destOrd="0" presId="urn:microsoft.com/office/officeart/2008/layout/LinedList"/>
    <dgm:cxn modelId="{ED332994-6B79-4A28-B1D9-03DF71CFCAB1}" type="presOf" srcId="{E6A0E864-F551-4735-8140-411EEB2BFF03}" destId="{C55A2F3B-C2E3-41BF-B2E0-2EB3BC53BCE7}" srcOrd="0" destOrd="0" presId="urn:microsoft.com/office/officeart/2008/layout/LinedList"/>
    <dgm:cxn modelId="{761572C5-E5A0-4362-8AFD-25E53908EB8B}" srcId="{E6A0E864-F551-4735-8140-411EEB2BFF03}" destId="{6A36F0E5-47F9-4196-BFE7-277582942A38}" srcOrd="2" destOrd="0" parTransId="{A769AABA-ADF5-4A6D-8BFB-00ED185539DB}" sibTransId="{E14EEA12-B67B-4403-A8C7-CD8E68052893}"/>
    <dgm:cxn modelId="{4054D4DB-0E9E-419C-ABE6-A5DFEC342491}" type="presOf" srcId="{F42973F2-8E78-47D0-9916-4D1058776C20}" destId="{91E28525-5AF5-49F2-9545-C9C129C80D94}" srcOrd="0" destOrd="0" presId="urn:microsoft.com/office/officeart/2008/layout/LinedList"/>
    <dgm:cxn modelId="{5A34A5DD-2809-4473-9208-8CB179072569}" srcId="{E6A0E864-F551-4735-8140-411EEB2BFF03}" destId="{4095E12F-2496-48C8-9F7D-0C2A5CECE97D}" srcOrd="3" destOrd="0" parTransId="{2BF6A89A-D8AD-4E12-A58B-29EEF17907D9}" sibTransId="{02E9BA38-5BE0-4D0D-95A3-26E98E4EE5E6}"/>
    <dgm:cxn modelId="{2549C0E0-DAEA-4CAB-94E8-43B8D216525D}" type="presOf" srcId="{6A36F0E5-47F9-4196-BFE7-277582942A38}" destId="{B0356515-E2D1-4095-93E0-78780D6B1078}" srcOrd="0" destOrd="0" presId="urn:microsoft.com/office/officeart/2008/layout/LinedList"/>
    <dgm:cxn modelId="{C0E22BEC-7CB4-447D-8C0D-295ACB842474}" srcId="{E6A0E864-F551-4735-8140-411EEB2BFF03}" destId="{F42973F2-8E78-47D0-9916-4D1058776C20}" srcOrd="1" destOrd="0" parTransId="{9D7906CF-9D23-490A-AF0D-5A988E7F5DFA}" sibTransId="{8A967D8B-73A2-43E3-B31E-FA4E309AA111}"/>
    <dgm:cxn modelId="{DE8B8C86-6C9B-4D9E-BCD1-0910E4259771}" type="presParOf" srcId="{C55A2F3B-C2E3-41BF-B2E0-2EB3BC53BCE7}" destId="{8444241B-6FF7-4116-8A41-C2D25158041A}" srcOrd="0" destOrd="0" presId="urn:microsoft.com/office/officeart/2008/layout/LinedList"/>
    <dgm:cxn modelId="{6BEFC11E-C87C-4E7D-85E8-A13AC1176666}" type="presParOf" srcId="{C55A2F3B-C2E3-41BF-B2E0-2EB3BC53BCE7}" destId="{7D4EFBFE-BC60-484E-AADC-20A30F0FB41E}" srcOrd="1" destOrd="0" presId="urn:microsoft.com/office/officeart/2008/layout/LinedList"/>
    <dgm:cxn modelId="{2613716B-A81F-43CA-A82E-1F06C68C88B0}" type="presParOf" srcId="{7D4EFBFE-BC60-484E-AADC-20A30F0FB41E}" destId="{BD911DDE-2026-44DD-BE0D-E1C420318F42}" srcOrd="0" destOrd="0" presId="urn:microsoft.com/office/officeart/2008/layout/LinedList"/>
    <dgm:cxn modelId="{AC69EE67-A874-48CB-8729-9C9C24A565F5}" type="presParOf" srcId="{7D4EFBFE-BC60-484E-AADC-20A30F0FB41E}" destId="{D4A52BA4-8FAA-4998-A68C-33F935A53336}" srcOrd="1" destOrd="0" presId="urn:microsoft.com/office/officeart/2008/layout/LinedList"/>
    <dgm:cxn modelId="{79493316-2417-4C84-AA94-61EFAADF80B7}" type="presParOf" srcId="{C55A2F3B-C2E3-41BF-B2E0-2EB3BC53BCE7}" destId="{3D145B1F-F1B1-4DD7-8AB8-19889F536BBB}" srcOrd="2" destOrd="0" presId="urn:microsoft.com/office/officeart/2008/layout/LinedList"/>
    <dgm:cxn modelId="{30BF7593-5F87-426E-B4D0-DD7CABF8824F}" type="presParOf" srcId="{C55A2F3B-C2E3-41BF-B2E0-2EB3BC53BCE7}" destId="{1548D4D8-23F2-42DF-9ED2-D403DE1B6D9F}" srcOrd="3" destOrd="0" presId="urn:microsoft.com/office/officeart/2008/layout/LinedList"/>
    <dgm:cxn modelId="{61894D29-8BFD-42DB-8CE4-D598375A1DC8}" type="presParOf" srcId="{1548D4D8-23F2-42DF-9ED2-D403DE1B6D9F}" destId="{91E28525-5AF5-49F2-9545-C9C129C80D94}" srcOrd="0" destOrd="0" presId="urn:microsoft.com/office/officeart/2008/layout/LinedList"/>
    <dgm:cxn modelId="{383585F0-F37F-448A-B778-A16FC1BEA9B8}" type="presParOf" srcId="{1548D4D8-23F2-42DF-9ED2-D403DE1B6D9F}" destId="{B8E905B0-E9B0-4848-9AF7-DD6BADDBD907}" srcOrd="1" destOrd="0" presId="urn:microsoft.com/office/officeart/2008/layout/LinedList"/>
    <dgm:cxn modelId="{C5249E94-B648-4BF9-9766-1FF65A86BC99}" type="presParOf" srcId="{C55A2F3B-C2E3-41BF-B2E0-2EB3BC53BCE7}" destId="{254AC167-7EF4-434D-8483-064D71B27BAE}" srcOrd="4" destOrd="0" presId="urn:microsoft.com/office/officeart/2008/layout/LinedList"/>
    <dgm:cxn modelId="{2140F06F-652C-4F91-ABDD-28925ADF06DE}" type="presParOf" srcId="{C55A2F3B-C2E3-41BF-B2E0-2EB3BC53BCE7}" destId="{9DD823DB-7E93-42E2-986C-51EA656B666A}" srcOrd="5" destOrd="0" presId="urn:microsoft.com/office/officeart/2008/layout/LinedList"/>
    <dgm:cxn modelId="{1287601F-4E42-4CD2-9A30-E3C53D970BC1}" type="presParOf" srcId="{9DD823DB-7E93-42E2-986C-51EA656B666A}" destId="{B0356515-E2D1-4095-93E0-78780D6B1078}" srcOrd="0" destOrd="0" presId="urn:microsoft.com/office/officeart/2008/layout/LinedList"/>
    <dgm:cxn modelId="{77B5ECF4-6A94-4FC0-92AB-E14A40AA0DA2}" type="presParOf" srcId="{9DD823DB-7E93-42E2-986C-51EA656B666A}" destId="{5F57CE1B-42C4-43AD-8BE7-C0A2B4744ACC}" srcOrd="1" destOrd="0" presId="urn:microsoft.com/office/officeart/2008/layout/LinedList"/>
    <dgm:cxn modelId="{3CA5832F-7D75-4BA4-AB4F-97AE3565C940}" type="presParOf" srcId="{C55A2F3B-C2E3-41BF-B2E0-2EB3BC53BCE7}" destId="{17D19940-12DD-4E28-8274-36C8EDB8F731}" srcOrd="6" destOrd="0" presId="urn:microsoft.com/office/officeart/2008/layout/LinedList"/>
    <dgm:cxn modelId="{B72AE2AB-0A05-45D7-B86F-45F735D55B6A}" type="presParOf" srcId="{C55A2F3B-C2E3-41BF-B2E0-2EB3BC53BCE7}" destId="{130D18C8-C173-46E1-9F95-09BB1D771A35}" srcOrd="7" destOrd="0" presId="urn:microsoft.com/office/officeart/2008/layout/LinedList"/>
    <dgm:cxn modelId="{7B497FF3-5D6F-47D0-93C1-A0B318BA632E}" type="presParOf" srcId="{130D18C8-C173-46E1-9F95-09BB1D771A35}" destId="{3489E9FD-419F-4A0F-93FC-AEAAFE187A48}" srcOrd="0" destOrd="0" presId="urn:microsoft.com/office/officeart/2008/layout/LinedList"/>
    <dgm:cxn modelId="{F33586B3-87EF-4E75-B32A-6B7BAF679421}" type="presParOf" srcId="{130D18C8-C173-46E1-9F95-09BB1D771A35}" destId="{81904E75-22F6-4F1E-8081-FA038E61378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E17B9F-8265-45A2-8D68-2B70268EBAD2}">
      <dsp:nvSpPr>
        <dsp:cNvPr id="0" name=""/>
        <dsp:cNvSpPr/>
      </dsp:nvSpPr>
      <dsp:spPr>
        <a:xfrm>
          <a:off x="4223" y="524518"/>
          <a:ext cx="1920143" cy="8370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>
              <a:latin typeface="Georgia"/>
            </a:rPr>
            <a:t>Studente</a:t>
          </a:r>
          <a:endParaRPr lang="it-IT" sz="1500" kern="1200"/>
        </a:p>
      </dsp:txBody>
      <dsp:txXfrm>
        <a:off x="4223" y="524518"/>
        <a:ext cx="1920143" cy="558021"/>
      </dsp:txXfrm>
    </dsp:sp>
    <dsp:sp modelId="{2EB2C0DD-9B48-4849-BD7A-59D428F3B5B1}">
      <dsp:nvSpPr>
        <dsp:cNvPr id="0" name=""/>
        <dsp:cNvSpPr/>
      </dsp:nvSpPr>
      <dsp:spPr>
        <a:xfrm>
          <a:off x="397505" y="1082539"/>
          <a:ext cx="1920143" cy="864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500" kern="1200">
              <a:latin typeface="Georgia"/>
            </a:rPr>
            <a:t>Autovalutazione, capolavori, integrazioni</a:t>
          </a:r>
          <a:endParaRPr lang="it-IT" sz="1500" kern="1200"/>
        </a:p>
      </dsp:txBody>
      <dsp:txXfrm>
        <a:off x="422811" y="1107845"/>
        <a:ext cx="1869531" cy="813388"/>
      </dsp:txXfrm>
    </dsp:sp>
    <dsp:sp modelId="{2DA5E389-886A-4636-9561-8AD7D715AE44}">
      <dsp:nvSpPr>
        <dsp:cNvPr id="0" name=""/>
        <dsp:cNvSpPr/>
      </dsp:nvSpPr>
      <dsp:spPr>
        <a:xfrm>
          <a:off x="2215453" y="564498"/>
          <a:ext cx="617104" cy="4780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200" kern="1200"/>
        </a:p>
      </dsp:txBody>
      <dsp:txXfrm>
        <a:off x="2215453" y="660110"/>
        <a:ext cx="473686" cy="286836"/>
      </dsp:txXfrm>
    </dsp:sp>
    <dsp:sp modelId="{47E5E092-60FF-43D9-B368-25CA5321A1A3}">
      <dsp:nvSpPr>
        <dsp:cNvPr id="0" name=""/>
        <dsp:cNvSpPr/>
      </dsp:nvSpPr>
      <dsp:spPr>
        <a:xfrm>
          <a:off x="3088714" y="524518"/>
          <a:ext cx="1920143" cy="8370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>
              <a:latin typeface="Georgia"/>
            </a:rPr>
            <a:t>Istituzione scolastica</a:t>
          </a:r>
          <a:endParaRPr lang="it-IT" sz="1500" kern="1200"/>
        </a:p>
      </dsp:txBody>
      <dsp:txXfrm>
        <a:off x="3088714" y="524518"/>
        <a:ext cx="1920143" cy="558021"/>
      </dsp:txXfrm>
    </dsp:sp>
    <dsp:sp modelId="{2181DFB8-7077-47C4-A1A6-920005AEE658}">
      <dsp:nvSpPr>
        <dsp:cNvPr id="0" name=""/>
        <dsp:cNvSpPr/>
      </dsp:nvSpPr>
      <dsp:spPr>
        <a:xfrm>
          <a:off x="3481996" y="1082539"/>
          <a:ext cx="1920143" cy="864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500" kern="1200">
              <a:latin typeface="Georgia"/>
            </a:rPr>
            <a:t>Competenze per norma</a:t>
          </a:r>
          <a:endParaRPr lang="it-IT" sz="1500" kern="1200"/>
        </a:p>
      </dsp:txBody>
      <dsp:txXfrm>
        <a:off x="3507302" y="1107845"/>
        <a:ext cx="1869531" cy="813388"/>
      </dsp:txXfrm>
    </dsp:sp>
    <dsp:sp modelId="{911108E8-FADD-408F-96C5-82BDA2EFEBEA}">
      <dsp:nvSpPr>
        <dsp:cNvPr id="0" name=""/>
        <dsp:cNvSpPr/>
      </dsp:nvSpPr>
      <dsp:spPr>
        <a:xfrm>
          <a:off x="5299945" y="564498"/>
          <a:ext cx="617104" cy="4780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200" kern="1200"/>
        </a:p>
      </dsp:txBody>
      <dsp:txXfrm>
        <a:off x="5299945" y="660110"/>
        <a:ext cx="473686" cy="286836"/>
      </dsp:txXfrm>
    </dsp:sp>
    <dsp:sp modelId="{41D4E9C3-E8EC-4DA2-89DB-06EC207359D5}">
      <dsp:nvSpPr>
        <dsp:cNvPr id="0" name=""/>
        <dsp:cNvSpPr/>
      </dsp:nvSpPr>
      <dsp:spPr>
        <a:xfrm>
          <a:off x="6173205" y="524518"/>
          <a:ext cx="1920143" cy="8370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>
              <a:latin typeface="Georgia"/>
            </a:rPr>
            <a:t>Competenze Chiave</a:t>
          </a:r>
          <a:endParaRPr lang="it-IT" sz="1500" kern="1200"/>
        </a:p>
      </dsp:txBody>
      <dsp:txXfrm>
        <a:off x="6173205" y="524518"/>
        <a:ext cx="1920143" cy="558021"/>
      </dsp:txXfrm>
    </dsp:sp>
    <dsp:sp modelId="{E633158E-70F8-4794-AEB7-1E864F73C6B0}">
      <dsp:nvSpPr>
        <dsp:cNvPr id="0" name=""/>
        <dsp:cNvSpPr/>
      </dsp:nvSpPr>
      <dsp:spPr>
        <a:xfrm>
          <a:off x="6566488" y="1082539"/>
          <a:ext cx="1920143" cy="864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500" kern="1200">
              <a:latin typeface="Georgia"/>
            </a:rPr>
            <a:t>Framework UE</a:t>
          </a:r>
          <a:endParaRPr lang="it-IT" sz="1500" kern="1200"/>
        </a:p>
      </dsp:txBody>
      <dsp:txXfrm>
        <a:off x="6591794" y="1107845"/>
        <a:ext cx="1869531" cy="8133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44241B-6FF7-4116-8A41-C2D25158041A}">
      <dsp:nvSpPr>
        <dsp:cNvPr id="0" name=""/>
        <dsp:cNvSpPr/>
      </dsp:nvSpPr>
      <dsp:spPr>
        <a:xfrm>
          <a:off x="0" y="0"/>
          <a:ext cx="454414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911DDE-2026-44DD-BE0D-E1C420318F42}">
      <dsp:nvSpPr>
        <dsp:cNvPr id="0" name=""/>
        <dsp:cNvSpPr/>
      </dsp:nvSpPr>
      <dsp:spPr>
        <a:xfrm>
          <a:off x="0" y="0"/>
          <a:ext cx="4544144" cy="11480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Georgia"/>
            </a:rPr>
            <a:t>Autovalutazione dello studente via APP Unica Istruzione;</a:t>
          </a:r>
        </a:p>
      </dsp:txBody>
      <dsp:txXfrm>
        <a:off x="0" y="0"/>
        <a:ext cx="4544144" cy="1148033"/>
      </dsp:txXfrm>
    </dsp:sp>
    <dsp:sp modelId="{3D145B1F-F1B1-4DD7-8AB8-19889F536BBB}">
      <dsp:nvSpPr>
        <dsp:cNvPr id="0" name=""/>
        <dsp:cNvSpPr/>
      </dsp:nvSpPr>
      <dsp:spPr>
        <a:xfrm>
          <a:off x="0" y="1148033"/>
          <a:ext cx="454414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E28525-5AF5-49F2-9545-C9C129C80D94}">
      <dsp:nvSpPr>
        <dsp:cNvPr id="0" name=""/>
        <dsp:cNvSpPr/>
      </dsp:nvSpPr>
      <dsp:spPr>
        <a:xfrm>
          <a:off x="0" y="1148033"/>
          <a:ext cx="4544144" cy="11480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Georgia"/>
            </a:rPr>
            <a:t>Certificazione delle competenze</a:t>
          </a:r>
        </a:p>
      </dsp:txBody>
      <dsp:txXfrm>
        <a:off x="0" y="1148033"/>
        <a:ext cx="4544144" cy="1148033"/>
      </dsp:txXfrm>
    </dsp:sp>
    <dsp:sp modelId="{254AC167-7EF4-434D-8483-064D71B27BAE}">
      <dsp:nvSpPr>
        <dsp:cNvPr id="0" name=""/>
        <dsp:cNvSpPr/>
      </dsp:nvSpPr>
      <dsp:spPr>
        <a:xfrm>
          <a:off x="0" y="2296066"/>
          <a:ext cx="454414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356515-E2D1-4095-93E0-78780D6B1078}">
      <dsp:nvSpPr>
        <dsp:cNvPr id="0" name=""/>
        <dsp:cNvSpPr/>
      </dsp:nvSpPr>
      <dsp:spPr>
        <a:xfrm>
          <a:off x="0" y="2296066"/>
          <a:ext cx="4544144" cy="11480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Georgia"/>
            </a:rPr>
            <a:t>Viste comparative tra Autovalutazione e Certificazione delle competenze</a:t>
          </a:r>
        </a:p>
      </dsp:txBody>
      <dsp:txXfrm>
        <a:off x="0" y="2296066"/>
        <a:ext cx="4544144" cy="1148033"/>
      </dsp:txXfrm>
    </dsp:sp>
    <dsp:sp modelId="{17D19940-12DD-4E28-8274-36C8EDB8F731}">
      <dsp:nvSpPr>
        <dsp:cNvPr id="0" name=""/>
        <dsp:cNvSpPr/>
      </dsp:nvSpPr>
      <dsp:spPr>
        <a:xfrm>
          <a:off x="0" y="3444099"/>
          <a:ext cx="454414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89E9FD-419F-4A0F-93FC-AEAAFE187A48}">
      <dsp:nvSpPr>
        <dsp:cNvPr id="0" name=""/>
        <dsp:cNvSpPr/>
      </dsp:nvSpPr>
      <dsp:spPr>
        <a:xfrm>
          <a:off x="0" y="3444099"/>
          <a:ext cx="4544144" cy="11480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Georgia"/>
            </a:rPr>
            <a:t>Visualizzazione della sezione “Sviluppo competenze” dell’E-Portfolio da parte di docenti, docenti tutor e genitori.</a:t>
          </a:r>
          <a:endParaRPr lang="it-IT" sz="2000" kern="1200"/>
        </a:p>
      </dsp:txBody>
      <dsp:txXfrm>
        <a:off x="0" y="3444099"/>
        <a:ext cx="4544144" cy="11480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9A9AA2-8FA8-4601-8E8C-E37596D6B244}" type="datetimeFigureOut">
              <a:rPr lang="it-IT" smtClean="0"/>
              <a:t>28/10/2024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DEAF2-683A-45D4-89CB-999F89FA0D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8613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DEAF2-683A-45D4-89CB-999F89FA0D7C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8286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Duplice compito: tenervi svegli e fare chiusura di tutti quanto sentito oggi ed in particolare di tutti gli strumenti a di sposizione degli Istituti, ma anche degli studenti.</a:t>
            </a:r>
          </a:p>
          <a:p>
            <a:r>
              <a:rPr lang="it-IT"/>
              <a:t>In un sistema così complesso come gli Istituti Professionali, dove molte volte, ci si occupa per forze di cose, del singolo e si cuce addosso a ciascuno studente un percorso, un’attività..</a:t>
            </a:r>
          </a:p>
          <a:p>
            <a:r>
              <a:rPr lang="it-IT"/>
              <a:t>Dove/attraverso cosa possiamo rendere evidenti (e spendibili) tutti i nostri sforzi</a:t>
            </a:r>
          </a:p>
          <a:p>
            <a:r>
              <a:rPr lang="it-IT"/>
              <a:t> Tutte le azioni ( ?)che vengono messe in campo dagli IP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DEAF2-683A-45D4-89CB-999F89FA0D7C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6524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DEAF2-683A-45D4-89CB-999F89FA0D7C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0911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/>
              <a:t>Fare clic per modificare lo stile del sottotitolo dello schema</a:t>
            </a:r>
            <a:endParaRPr kumimoji="0" lang="en-US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val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22" name="Ovale 21"/>
          <p:cNvSpPr/>
          <p:nvPr userDrawn="1"/>
        </p:nvSpPr>
        <p:spPr>
          <a:xfrm>
            <a:off x="4352544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r>
              <a:rPr kumimoji="0" lang="en-US" sz="600" baseline="0">
                <a:solidFill>
                  <a:schemeClr val="tx1"/>
                </a:solidFill>
              </a:rPr>
              <a:t>Uff IV</a:t>
            </a:r>
            <a:endParaRPr kumimoji="0" lang="en-US" sz="600">
              <a:solidFill>
                <a:schemeClr val="tx1"/>
              </a:solidFill>
            </a:endParaRPr>
          </a:p>
        </p:txBody>
      </p:sp>
      <p:pic>
        <p:nvPicPr>
          <p:cNvPr id="2" name="Immagine 1" descr="Immagine che contiene oscurità, schermata, nero, Elementi grafici&#10;&#10;Descrizione generata automaticamente">
            <a:extLst>
              <a:ext uri="{FF2B5EF4-FFF2-40B4-BE49-F238E27FC236}">
                <a16:creationId xmlns:a16="http://schemas.microsoft.com/office/drawing/2014/main" id="{5E9B4791-E683-7BFE-2CBC-9596A2D1B8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5260289"/>
            <a:ext cx="4816243" cy="162689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13" name="Rettangolo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ttangolo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21" name="Ovale 20"/>
          <p:cNvSpPr/>
          <p:nvPr userDrawn="1"/>
        </p:nvSpPr>
        <p:spPr>
          <a:xfrm>
            <a:off x="4388941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r>
              <a:rPr kumimoji="0" lang="en-US" sz="600" baseline="0">
                <a:solidFill>
                  <a:schemeClr val="tx1"/>
                </a:solidFill>
              </a:rPr>
              <a:t>Uff IV</a:t>
            </a:r>
            <a:endParaRPr kumimoji="0" lang="en-US" sz="600">
              <a:solidFill>
                <a:schemeClr val="tx1"/>
              </a:solidFill>
            </a:endParaRPr>
          </a:p>
        </p:txBody>
      </p:sp>
      <p:pic>
        <p:nvPicPr>
          <p:cNvPr id="4" name="Immagine 3" descr="Immagine che contiene oscurità, schermata, nero, Elementi grafici&#10;&#10;Descrizione generata automaticamente">
            <a:extLst>
              <a:ext uri="{FF2B5EF4-FFF2-40B4-BE49-F238E27FC236}">
                <a16:creationId xmlns:a16="http://schemas.microsoft.com/office/drawing/2014/main" id="{C153190D-E12B-3B1D-FC8F-D085550CB9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5418535"/>
            <a:ext cx="4334218" cy="146407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Segnaposto contenuto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12" name="Segnaposto contenuto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ttore 1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ttangolo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ttangolo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ttangolo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3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tangolo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4" name="Segnaposto contenuto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26" name="Segnaposto contenuto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25" name="Oval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Titolo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0" name="Ovale 29"/>
          <p:cNvSpPr/>
          <p:nvPr userDrawn="1"/>
        </p:nvSpPr>
        <p:spPr>
          <a:xfrm>
            <a:off x="4358640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r>
              <a:rPr kumimoji="0" lang="en-US" sz="600" baseline="0">
                <a:solidFill>
                  <a:schemeClr val="tx1"/>
                </a:solidFill>
              </a:rPr>
              <a:t>Uff IV</a:t>
            </a:r>
            <a:endParaRPr kumimoji="0" lang="en-US" sz="600">
              <a:solidFill>
                <a:schemeClr val="tx1"/>
              </a:solidFill>
            </a:endParaRPr>
          </a:p>
        </p:txBody>
      </p:sp>
      <p:pic>
        <p:nvPicPr>
          <p:cNvPr id="2" name="Immagine 1" descr="Immagine che contiene oscurità, schermata, nero, Elementi grafici&#10;&#10;Descrizione generata automaticamente">
            <a:extLst>
              <a:ext uri="{FF2B5EF4-FFF2-40B4-BE49-F238E27FC236}">
                <a16:creationId xmlns:a16="http://schemas.microsoft.com/office/drawing/2014/main" id="{CCE9E7C1-B19D-CCEC-C951-6F17332638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34" y="5409169"/>
            <a:ext cx="4334218" cy="146407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ttangolo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ttangolo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Segnaposto piè di pagina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CasellaDiTesto 1"/>
          <p:cNvSpPr txBox="1"/>
          <p:nvPr userDrawn="1"/>
        </p:nvSpPr>
        <p:spPr>
          <a:xfrm>
            <a:off x="378306" y="404664"/>
            <a:ext cx="859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TITOLO</a:t>
            </a:r>
          </a:p>
        </p:txBody>
      </p:sp>
      <p:sp>
        <p:nvSpPr>
          <p:cNvPr id="3" name="CasellaDiTesto 2"/>
          <p:cNvSpPr txBox="1"/>
          <p:nvPr userDrawn="1"/>
        </p:nvSpPr>
        <p:spPr>
          <a:xfrm>
            <a:off x="395536" y="1124744"/>
            <a:ext cx="82089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Corpo</a:t>
            </a:r>
            <a:r>
              <a:rPr lang="it-IT" sz="16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it-IT" sz="16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Immagine 3" descr="Immagine che contiene oscurità, schermata, nero, Elementi grafici&#10;&#10;Descrizione generata automaticamente">
            <a:extLst>
              <a:ext uri="{FF2B5EF4-FFF2-40B4-BE49-F238E27FC236}">
                <a16:creationId xmlns:a16="http://schemas.microsoft.com/office/drawing/2014/main" id="{8BBA417C-9DA3-CFC5-5409-598E4839BD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527" y="5589240"/>
            <a:ext cx="2842017" cy="9600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uto con didascal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tangolo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ttangolo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3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381000" y="1196752"/>
            <a:ext cx="2362200" cy="4929411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Segnaposto contenuto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>
            <a:lvl1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10" name="Oval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1" name="Rettangolo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12" name="Segnaposto piè di pagina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11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24" name="Ovale 23"/>
          <p:cNvSpPr/>
          <p:nvPr userDrawn="1"/>
        </p:nvSpPr>
        <p:spPr>
          <a:xfrm>
            <a:off x="1403648" y="34408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r>
              <a:rPr kumimoji="0" lang="en-US" sz="600" baseline="0">
                <a:solidFill>
                  <a:schemeClr val="tx1"/>
                </a:solidFill>
              </a:rPr>
              <a:t>Uff IV</a:t>
            </a:r>
            <a:endParaRPr kumimoji="0" lang="en-US" sz="600">
              <a:solidFill>
                <a:schemeClr val="tx1"/>
              </a:solidFill>
            </a:endParaRPr>
          </a:p>
        </p:txBody>
      </p:sp>
      <p:pic>
        <p:nvPicPr>
          <p:cNvPr id="2" name="Immagine 1" descr="Immagine che contiene oscurità, schermata, nero, Elementi grafici&#10;&#10;Descrizione generata automaticamente">
            <a:extLst>
              <a:ext uri="{FF2B5EF4-FFF2-40B4-BE49-F238E27FC236}">
                <a16:creationId xmlns:a16="http://schemas.microsoft.com/office/drawing/2014/main" id="{1C8DF971-90F0-A0DE-1F1E-A85DD5C3CC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5465023"/>
            <a:ext cx="3012686" cy="101766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nettore 1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ttangolo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3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r>
              <a:rPr kumimoji="0" lang="en-US" sz="600" baseline="0">
                <a:solidFill>
                  <a:schemeClr val="tx1"/>
                </a:solidFill>
              </a:rPr>
              <a:t>Uff IV</a:t>
            </a:r>
            <a:endParaRPr kumimoji="0" lang="en-US" sz="600">
              <a:solidFill>
                <a:schemeClr val="tx1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kumimoji="0" lang="it-IT"/>
              <a:t>Fare clic sull'icona per inserire un'immagine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22" name="Rettangolo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pic>
        <p:nvPicPr>
          <p:cNvPr id="5" name="Immagine 4" descr="Immagine che contiene oscurità, schermata, nero, Elementi grafici&#10;&#10;Descrizione generata automaticamente">
            <a:extLst>
              <a:ext uri="{FF2B5EF4-FFF2-40B4-BE49-F238E27FC236}">
                <a16:creationId xmlns:a16="http://schemas.microsoft.com/office/drawing/2014/main" id="{C23E9F15-2836-F942-EFB8-B2897BD62B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5390881"/>
            <a:ext cx="4334218" cy="1464071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1890936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  <a:p>
            <a:pPr lvl="1" eaLnBrk="1" latinLnBrk="0" hangingPunct="1"/>
            <a:r>
              <a:rPr kumimoji="0" lang="it-IT"/>
              <a:t>Secondo livello</a:t>
            </a:r>
          </a:p>
          <a:p>
            <a:pPr lvl="2" eaLnBrk="1" latinLnBrk="0" hangingPunct="1"/>
            <a:r>
              <a:rPr kumimoji="0" lang="it-IT"/>
              <a:t>Terzo livello</a:t>
            </a:r>
          </a:p>
          <a:p>
            <a:pPr lvl="3" eaLnBrk="1" latinLnBrk="0" hangingPunct="1"/>
            <a:r>
              <a:rPr kumimoji="0" lang="it-IT"/>
              <a:t>Quarto livello</a:t>
            </a:r>
          </a:p>
          <a:p>
            <a:pPr lvl="4" eaLnBrk="1" latinLnBrk="0" hangingPunct="1"/>
            <a:r>
              <a:rPr kumimoji="0" lang="it-IT"/>
              <a:t>Quinto livello</a:t>
            </a:r>
            <a:endParaRPr kumimoji="0" lang="en-US"/>
          </a:p>
        </p:txBody>
      </p:sp>
      <p:sp>
        <p:nvSpPr>
          <p:cNvPr id="20" name="Ovale 19"/>
          <p:cNvSpPr/>
          <p:nvPr userDrawn="1"/>
        </p:nvSpPr>
        <p:spPr>
          <a:xfrm>
            <a:off x="4355592" y="1080825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r>
              <a:rPr kumimoji="0" lang="en-US" sz="600" baseline="0">
                <a:solidFill>
                  <a:schemeClr val="tx1"/>
                </a:solidFill>
              </a:rPr>
              <a:t>Uff IV</a:t>
            </a:r>
            <a:endParaRPr kumimoji="0" lang="en-US" sz="600">
              <a:solidFill>
                <a:schemeClr val="tx1"/>
              </a:solidFill>
            </a:endParaRPr>
          </a:p>
        </p:txBody>
      </p:sp>
      <p:pic>
        <p:nvPicPr>
          <p:cNvPr id="11" name="Immagine 10" descr="Immagine che contiene oscurità, schermata, nero, Elementi grafici&#10;&#10;Descrizione generata automaticamente">
            <a:extLst>
              <a:ext uri="{FF2B5EF4-FFF2-40B4-BE49-F238E27FC236}">
                <a16:creationId xmlns:a16="http://schemas.microsoft.com/office/drawing/2014/main" id="{84A33E4B-1760-DA11-BDC0-71407ABCE990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520" y="5505098"/>
            <a:ext cx="4334218" cy="1464071"/>
          </a:xfrm>
          <a:prstGeom prst="rect">
            <a:avLst/>
          </a:prstGeom>
        </p:spPr>
      </p:pic>
      <p:pic>
        <p:nvPicPr>
          <p:cNvPr id="15" name="Immagine 14" descr="Immagine che contiene testo, calligrafia, Carattere, lettera&#10;&#10;Descrizione generata automaticamente">
            <a:extLst>
              <a:ext uri="{FF2B5EF4-FFF2-40B4-BE49-F238E27FC236}">
                <a16:creationId xmlns:a16="http://schemas.microsoft.com/office/drawing/2014/main" id="{1AA7627A-12AF-5357-11FB-26371B31E9B5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828" y="5453608"/>
            <a:ext cx="3131840" cy="105791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</p:sldLayoutIdLst>
  <p:hf sldNum="0" hdr="0" dt="0"/>
  <p:txStyles>
    <p:titleStyle>
      <a:lvl1pPr algn="ctr" rtl="0" eaLnBrk="1" latinLnBrk="0" hangingPunct="1">
        <a:spcBef>
          <a:spcPct val="0"/>
        </a:spcBef>
        <a:buNone/>
        <a:defRPr kumimoji="0" sz="2800" kern="1200">
          <a:solidFill>
            <a:schemeClr val="accent3">
              <a:shade val="7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1">
            <a:extLst>
              <a:ext uri="{FF2B5EF4-FFF2-40B4-BE49-F238E27FC236}">
                <a16:creationId xmlns:a16="http://schemas.microsoft.com/office/drawing/2014/main" id="{568FFC41-D583-C045-CBD3-562EA37A36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4694" y="2348880"/>
            <a:ext cx="7394612" cy="3240360"/>
          </a:xfrm>
        </p:spPr>
        <p:txBody>
          <a:bodyPr vert="horz" lIns="91440" tIns="45720" rIns="91440" bIns="45720" anchor="t">
            <a:normAutofit fontScale="55000" lnSpcReduction="20000"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it-IT" sz="2200" b="1">
              <a:latin typeface="Calibri"/>
              <a:ea typeface="Calibri" panose="020F0502020204030204" pitchFamily="34" charset="0"/>
              <a:cs typeface="Times New Roman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it-IT" sz="2200" b="1">
              <a:latin typeface="Calibri"/>
              <a:ea typeface="Calibri" panose="020F0502020204030204" pitchFamily="34" charset="0"/>
              <a:cs typeface="Times New Roman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2200" b="0">
                <a:effectLst/>
                <a:latin typeface="Calibri"/>
                <a:ea typeface="Calibri" panose="020F0502020204030204" pitchFamily="34" charset="0"/>
                <a:cs typeface="Times New Roman"/>
              </a:rPr>
              <a:t>GIORNATA REGIONALE FORMATIVA E DI CONFRONTO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2200" b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it-IT" sz="2200" b="0" cap="non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ottobre</a:t>
            </a:r>
            <a:r>
              <a:rPr lang="it-IT" sz="2200" b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2024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it-IT" sz="17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it-IT" sz="17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2300" i="1" cap="none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personalizzazione e la 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8700" i="1" cap="none">
                <a:latin typeface="Rastanty Cortez" panose="020F05020202040302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valorizzazione dei talenti</a:t>
            </a:r>
            <a:endParaRPr lang="it-IT" sz="8700" i="1" cap="none">
              <a:effectLst/>
              <a:latin typeface="Rastanty Cortez" panose="020F05020202040302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it-IT" sz="18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BF69BA3E-9A5F-34B3-2013-CA56B18132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286272"/>
          </a:xfrm>
        </p:spPr>
        <p:txBody>
          <a:bodyPr>
            <a:normAutofit/>
          </a:bodyPr>
          <a:lstStyle/>
          <a:p>
            <a:r>
              <a:rPr lang="it-IT" sz="32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L’IDENTITA’ DEGLI ISTITUTI PROFESSIONALI SCUOLE TERRITORIALI DELL’INNOVAZIONE</a:t>
            </a:r>
            <a:endParaRPr lang="en-US" sz="3200"/>
          </a:p>
        </p:txBody>
      </p:sp>
      <p:sp>
        <p:nvSpPr>
          <p:cNvPr id="3" name="Segnaposto piè di pagina 26">
            <a:extLst>
              <a:ext uri="{FF2B5EF4-FFF2-40B4-BE49-F238E27FC236}">
                <a16:creationId xmlns:a16="http://schemas.microsoft.com/office/drawing/2014/main" id="{FBFC9290-A9DE-B5E2-A945-1CD9C040AC50}"/>
              </a:ext>
            </a:extLst>
          </p:cNvPr>
          <p:cNvSpPr txBox="1">
            <a:spLocks/>
          </p:cNvSpPr>
          <p:nvPr/>
        </p:nvSpPr>
        <p:spPr>
          <a:xfrm>
            <a:off x="251520" y="6381328"/>
            <a:ext cx="3115072" cy="365760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Giorgia Ferrarini</a:t>
            </a:r>
          </a:p>
        </p:txBody>
      </p:sp>
    </p:spTree>
    <p:extLst>
      <p:ext uri="{BB962C8B-B14F-4D97-AF65-F5344CB8AC3E}">
        <p14:creationId xmlns:p14="http://schemas.microsoft.com/office/powerpoint/2010/main" val="3641878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BE8AB04E-6785-D3F6-CD47-F8E32EF915B5}"/>
              </a:ext>
            </a:extLst>
          </p:cNvPr>
          <p:cNvSpPr txBox="1"/>
          <p:nvPr/>
        </p:nvSpPr>
        <p:spPr>
          <a:xfrm>
            <a:off x="6804248" y="5229200"/>
            <a:ext cx="2743200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1000">
                <a:latin typeface="Verdana"/>
              </a:rPr>
              <a:t>Da Previtali, 2024, estratto</a:t>
            </a:r>
            <a:endParaRPr lang="it-IT" sz="1000"/>
          </a:p>
        </p:txBody>
      </p:sp>
      <p:sp>
        <p:nvSpPr>
          <p:cNvPr id="5" name="Segnaposto piè di pagina 26">
            <a:extLst>
              <a:ext uri="{FF2B5EF4-FFF2-40B4-BE49-F238E27FC236}">
                <a16:creationId xmlns:a16="http://schemas.microsoft.com/office/drawing/2014/main" id="{8559BA0C-532C-8FEF-D561-8452979FBCB3}"/>
              </a:ext>
            </a:extLst>
          </p:cNvPr>
          <p:cNvSpPr txBox="1">
            <a:spLocks/>
          </p:cNvSpPr>
          <p:nvPr/>
        </p:nvSpPr>
        <p:spPr>
          <a:xfrm>
            <a:off x="251520" y="6381328"/>
            <a:ext cx="3115072" cy="365760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/>
              <a:t>Giorgia Ferrarini – Ufficio IV – USR E-R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C963C71-4D88-558C-0AD3-255BFA5F41D5}"/>
              </a:ext>
            </a:extLst>
          </p:cNvPr>
          <p:cNvSpPr txBox="1"/>
          <p:nvPr/>
        </p:nvSpPr>
        <p:spPr>
          <a:xfrm>
            <a:off x="353662" y="227633"/>
            <a:ext cx="1785400" cy="11223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/>
          </a:p>
        </p:txBody>
      </p:sp>
      <p:pic>
        <p:nvPicPr>
          <p:cNvPr id="3" name="Segnaposto contenuto 2" descr="Immagine che contiene testo, schermata, Carattere, numero&#10;&#10;Descrizione generata automaticamente">
            <a:extLst>
              <a:ext uri="{FF2B5EF4-FFF2-40B4-BE49-F238E27FC236}">
                <a16:creationId xmlns:a16="http://schemas.microsoft.com/office/drawing/2014/main" id="{C60A21BA-724F-9EF4-6587-BE20AFFBBA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62" y="657200"/>
            <a:ext cx="8377502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723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CE2538B6-57C0-A9FC-3F06-7C86C44ED234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81000" y="1196752"/>
            <a:ext cx="2362200" cy="4929411"/>
          </a:xfrm>
        </p:spPr>
        <p:txBody>
          <a:bodyPr vert="horz" lIns="91440" tIns="45720" rIns="91440" bIns="45720" anchor="t">
            <a:normAutofit/>
          </a:bodyPr>
          <a:lstStyle/>
          <a:p>
            <a:r>
              <a:rPr lang="en-US">
                <a:latin typeface="Verdana"/>
                <a:ea typeface="Verdana"/>
              </a:rPr>
              <a:t>Dal 10 </a:t>
            </a:r>
            <a:r>
              <a:rPr lang="en-US" err="1">
                <a:latin typeface="Verdana"/>
                <a:ea typeface="Verdana"/>
              </a:rPr>
              <a:t>giugno</a:t>
            </a:r>
            <a:r>
              <a:rPr lang="en-US">
                <a:latin typeface="Verdana"/>
                <a:ea typeface="Verdana"/>
              </a:rPr>
              <a:t> 2024 </a:t>
            </a:r>
            <a:r>
              <a:rPr lang="en-US" err="1">
                <a:latin typeface="Verdana"/>
                <a:ea typeface="Verdana"/>
              </a:rPr>
              <a:t>su</a:t>
            </a:r>
            <a:r>
              <a:rPr lang="en-US">
                <a:latin typeface="Verdana"/>
                <a:ea typeface="Verdana"/>
              </a:rPr>
              <a:t> UNICA le </a:t>
            </a:r>
            <a:r>
              <a:rPr lang="en-US" err="1">
                <a:latin typeface="Verdana"/>
                <a:ea typeface="Verdana"/>
              </a:rPr>
              <a:t>funzionalità</a:t>
            </a:r>
            <a:r>
              <a:rPr lang="en-US">
                <a:latin typeface="Verdana"/>
                <a:ea typeface="Verdana"/>
              </a:rPr>
              <a:t> per</a:t>
            </a:r>
            <a:endParaRPr lang="it-IT">
              <a:latin typeface="Verdana"/>
              <a:ea typeface="Verdana"/>
            </a:endParaRP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BD7D419C-395C-511E-3BDE-4FCC6ABDB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680" y="281520"/>
            <a:ext cx="8534400" cy="758952"/>
          </a:xfrm>
        </p:spPr>
        <p:txBody>
          <a:bodyPr anchor="b">
            <a:normAutofit/>
          </a:bodyPr>
          <a:lstStyle/>
          <a:p>
            <a:r>
              <a:rPr lang="it-IT"/>
              <a:t>UNICA ed e-Portfolio</a:t>
            </a:r>
          </a:p>
        </p:txBody>
      </p:sp>
      <p:graphicFrame>
        <p:nvGraphicFramePr>
          <p:cNvPr id="6" name="Diagramma 5">
            <a:extLst>
              <a:ext uri="{FF2B5EF4-FFF2-40B4-BE49-F238E27FC236}">
                <a16:creationId xmlns:a16="http://schemas.microsoft.com/office/drawing/2014/main" id="{657E922F-2187-C4C4-2D7A-6B0C1717F0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3562535"/>
              </p:ext>
            </p:extLst>
          </p:nvPr>
        </p:nvGraphicFramePr>
        <p:xfrm>
          <a:off x="3347864" y="1196752"/>
          <a:ext cx="4544144" cy="4592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egnaposto piè di pagina 26">
            <a:extLst>
              <a:ext uri="{FF2B5EF4-FFF2-40B4-BE49-F238E27FC236}">
                <a16:creationId xmlns:a16="http://schemas.microsoft.com/office/drawing/2014/main" id="{A73EE1D9-1553-0933-7861-E6837E53770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51520" y="6381328"/>
            <a:ext cx="3115072" cy="365760"/>
          </a:xfrm>
        </p:spPr>
        <p:txBody>
          <a:bodyPr/>
          <a:lstStyle/>
          <a:p>
            <a:r>
              <a:rPr lang="en-US" sz="1000"/>
              <a:t>Giorgia Ferrarini – </a:t>
            </a:r>
            <a:r>
              <a:rPr lang="en-US" sz="1000" err="1"/>
              <a:t>Ufficio</a:t>
            </a:r>
            <a:r>
              <a:rPr lang="en-US" sz="1000"/>
              <a:t> IV – USR E-R</a:t>
            </a:r>
          </a:p>
        </p:txBody>
      </p:sp>
    </p:spTree>
    <p:extLst>
      <p:ext uri="{BB962C8B-B14F-4D97-AF65-F5344CB8AC3E}">
        <p14:creationId xmlns:p14="http://schemas.microsoft.com/office/powerpoint/2010/main" val="1600315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4">
            <a:extLst>
              <a:ext uri="{FF2B5EF4-FFF2-40B4-BE49-F238E27FC236}">
                <a16:creationId xmlns:a16="http://schemas.microsoft.com/office/drawing/2014/main" id="{A5435B40-A454-C00A-D083-44F82D36AB36}"/>
              </a:ext>
            </a:extLst>
          </p:cNvPr>
          <p:cNvSpPr txBox="1">
            <a:spLocks/>
          </p:cNvSpPr>
          <p:nvPr/>
        </p:nvSpPr>
        <p:spPr>
          <a:xfrm>
            <a:off x="301752" y="1527048"/>
            <a:ext cx="8503920" cy="4572000"/>
          </a:xfrm>
          <a:prstGeom prst="rect">
            <a:avLst/>
          </a:prstGeom>
        </p:spPr>
        <p:txBody>
          <a:bodyPr vert="horz" lIns="91440" tIns="45720" rIns="91440" bIns="45720" anchor="t">
            <a:normAutofit fontScale="625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>
                <a:latin typeface="Verdana"/>
                <a:ea typeface="Verdana"/>
              </a:rPr>
              <a:t>La scuola e lo studente hanno la possibilità di generare un documento in formato PDF che rappresenta integralmente il suo Curriculum, popolato dei dati inseriti e aggiornati da studente e istituzione scolastica</a:t>
            </a:r>
          </a:p>
          <a:p>
            <a:pPr marL="0" indent="0">
              <a:buFont typeface="Wingdings 2"/>
              <a:buNone/>
            </a:pPr>
            <a:endParaRPr lang="it-IT">
              <a:latin typeface="Verdana"/>
              <a:ea typeface="Verdana"/>
            </a:endParaRPr>
          </a:p>
          <a:p>
            <a:r>
              <a:rPr lang="it-IT">
                <a:latin typeface="Verdana"/>
                <a:ea typeface="Verdana"/>
              </a:rPr>
              <a:t>In base alle Linee guida per l’orientamento emanate con D.M. n. 328/2022, dall’a.s.2023/24 il Curriculum dello studente è </a:t>
            </a:r>
            <a:r>
              <a:rPr lang="it-IT" b="1">
                <a:latin typeface="Verdana"/>
                <a:ea typeface="Verdana"/>
              </a:rPr>
              <a:t>integrato </a:t>
            </a:r>
            <a:r>
              <a:rPr lang="it-IT">
                <a:latin typeface="Verdana"/>
                <a:ea typeface="Verdana"/>
              </a:rPr>
              <a:t>all’interno dell’E-Portfolio</a:t>
            </a:r>
          </a:p>
          <a:p>
            <a:pPr marL="0" indent="0">
              <a:buFont typeface="Wingdings 2"/>
              <a:buNone/>
            </a:pPr>
            <a:endParaRPr lang="it-IT"/>
          </a:p>
          <a:p>
            <a:r>
              <a:rPr lang="it-IT">
                <a:latin typeface="Verdana"/>
                <a:ea typeface="Verdana"/>
              </a:rPr>
              <a:t>Dall’a.s.2023/24, l’inserimento delle informazioni per la predisposizione del Curriculum da parte degli studenti avviene attraverso la piattaforma UNICA</a:t>
            </a:r>
          </a:p>
          <a:p>
            <a:pPr marL="0" indent="0">
              <a:buFont typeface="Wingdings 2"/>
              <a:buNone/>
            </a:pPr>
            <a:endParaRPr lang="it-IT"/>
          </a:p>
          <a:p>
            <a:r>
              <a:rPr lang="it-IT">
                <a:latin typeface="Verdana"/>
                <a:ea typeface="Verdana"/>
              </a:rPr>
              <a:t>Nella sezione "Certificazione competenze" di UNICA è presente la funzione di export e stampa del Curriculum dello studente</a:t>
            </a:r>
          </a:p>
          <a:p>
            <a:pPr marL="0" indent="0">
              <a:buFont typeface="Wingdings 2"/>
              <a:buNone/>
            </a:pPr>
            <a:endParaRPr lang="it-IT"/>
          </a:p>
          <a:p>
            <a:r>
              <a:rPr lang="it-IT">
                <a:latin typeface="Verdana"/>
                <a:ea typeface="Verdana"/>
              </a:rPr>
              <a:t>E-Portfolio ha rafforzato il Curriculum e integrato gli strumenti in una sola interfaccia digitalizzata e multifunzionale</a:t>
            </a:r>
          </a:p>
          <a:p>
            <a:endParaRPr lang="it-IT">
              <a:latin typeface="Verdana"/>
              <a:ea typeface="Verdana"/>
            </a:endParaRPr>
          </a:p>
        </p:txBody>
      </p:sp>
      <p:sp>
        <p:nvSpPr>
          <p:cNvPr id="5" name="Segnaposto piè di pagina 26">
            <a:extLst>
              <a:ext uri="{FF2B5EF4-FFF2-40B4-BE49-F238E27FC236}">
                <a16:creationId xmlns:a16="http://schemas.microsoft.com/office/drawing/2014/main" id="{2E59F567-3A2E-3400-6CCE-2929649F0892}"/>
              </a:ext>
            </a:extLst>
          </p:cNvPr>
          <p:cNvSpPr txBox="1">
            <a:spLocks/>
          </p:cNvSpPr>
          <p:nvPr/>
        </p:nvSpPr>
        <p:spPr>
          <a:xfrm>
            <a:off x="251520" y="6381328"/>
            <a:ext cx="3115072" cy="365760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/>
              <a:t>Giorgia Ferrarini – Ufficio IV – USR E-R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91E1735-2655-47EF-0659-A29359D4A137}"/>
              </a:ext>
            </a:extLst>
          </p:cNvPr>
          <p:cNvSpPr txBox="1"/>
          <p:nvPr/>
        </p:nvSpPr>
        <p:spPr>
          <a:xfrm>
            <a:off x="338328" y="404664"/>
            <a:ext cx="1785400" cy="11223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41DAE6F-01D0-5C46-50D4-F5F9446E57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328" y="331483"/>
            <a:ext cx="8526105" cy="96280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460639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8D5EEEE8-3FEB-6252-BAEC-9C575A1FF4D7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95536" y="2924944"/>
            <a:ext cx="2362200" cy="648072"/>
          </a:xfrm>
        </p:spPr>
        <p:txBody>
          <a:bodyPr vert="horz" lIns="91440" tIns="45720" rIns="91440" bIns="45720" anchor="t">
            <a:normAutofit fontScale="92500" lnSpcReduction="20000"/>
          </a:bodyPr>
          <a:lstStyle/>
          <a:p>
            <a:r>
              <a:rPr lang="it-IT">
                <a:latin typeface="Verdana"/>
                <a:ea typeface="Verdana"/>
              </a:rPr>
              <a:t>Un UNICO (o al più qualche) </a:t>
            </a:r>
            <a:r>
              <a:rPr lang="it-IT" b="1">
                <a:latin typeface="Verdana"/>
                <a:ea typeface="Verdana"/>
              </a:rPr>
              <a:t>strumento </a:t>
            </a:r>
            <a:r>
              <a:rPr lang="it-IT">
                <a:latin typeface="Verdana"/>
                <a:ea typeface="Verdana"/>
              </a:rPr>
              <a:t>che: </a:t>
            </a: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94A673E4-8825-8A5F-8915-9D3935471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295458"/>
            <a:ext cx="8534400" cy="758952"/>
          </a:xfrm>
        </p:spPr>
        <p:txBody>
          <a:bodyPr/>
          <a:lstStyle/>
          <a:p>
            <a:r>
              <a:rPr lang="it-IT" u="sng"/>
              <a:t>Utilità</a:t>
            </a:r>
            <a:r>
              <a:rPr lang="it-IT"/>
              <a:t> per lo studente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242315C-0B2B-6715-2CDA-47662F792D2D}"/>
              </a:ext>
            </a:extLst>
          </p:cNvPr>
          <p:cNvSpPr txBox="1"/>
          <p:nvPr/>
        </p:nvSpPr>
        <p:spPr>
          <a:xfrm>
            <a:off x="3005618" y="1519544"/>
            <a:ext cx="5688632" cy="40934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600" dirty="0"/>
              <a:t>mette ordine e riassume esperienze maturate durante il percorso scolastico (dentro e fuori la scuola)</a:t>
            </a:r>
          </a:p>
          <a:p>
            <a:endParaRPr lang="it-IT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600" dirty="0"/>
              <a:t>funge da collettore per tutta la ‘carriera’ scolastica</a:t>
            </a:r>
          </a:p>
          <a:p>
            <a:endParaRPr lang="it-IT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600" dirty="0"/>
              <a:t>raggruppa le competenze e/o capacità raggiunte e le rende leggibili in base ai quadri di riferimento comuni</a:t>
            </a:r>
          </a:p>
          <a:p>
            <a:endParaRPr lang="it-IT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600" dirty="0"/>
              <a:t>fornisce una panoramica completa e fruibile di tutte le opportunità future (lavoro e studio)</a:t>
            </a:r>
          </a:p>
          <a:p>
            <a:endParaRPr lang="it-IT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600" dirty="0"/>
              <a:t>fornisce allo studente la possibilità di autovalutarsi, interrogarsi, riflettere e sviluppare la propria proiezione professionale e di vita</a:t>
            </a:r>
          </a:p>
          <a:p>
            <a:endParaRPr lang="it-IT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600"/>
              <a:t>è </a:t>
            </a:r>
            <a:r>
              <a:rPr lang="it-IT" sz="1600" dirty="0"/>
              <a:t>spendibile in Italia e in Europa</a:t>
            </a:r>
          </a:p>
        </p:txBody>
      </p:sp>
      <p:sp>
        <p:nvSpPr>
          <p:cNvPr id="7" name="Segnaposto piè di pagina 26">
            <a:extLst>
              <a:ext uri="{FF2B5EF4-FFF2-40B4-BE49-F238E27FC236}">
                <a16:creationId xmlns:a16="http://schemas.microsoft.com/office/drawing/2014/main" id="{72A6F486-94C3-AFFC-19DA-A01CB5F3D0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51520" y="6381328"/>
            <a:ext cx="3115072" cy="365760"/>
          </a:xfrm>
        </p:spPr>
        <p:txBody>
          <a:bodyPr/>
          <a:lstStyle/>
          <a:p>
            <a:r>
              <a:rPr lang="en-US" sz="1000"/>
              <a:t>Giorgia Ferrarini – </a:t>
            </a:r>
            <a:r>
              <a:rPr lang="en-US" sz="1000" err="1"/>
              <a:t>Ufficio</a:t>
            </a:r>
            <a:r>
              <a:rPr lang="en-US" sz="1000"/>
              <a:t> IV – USR E-R</a:t>
            </a:r>
          </a:p>
        </p:txBody>
      </p:sp>
    </p:spTree>
    <p:extLst>
      <p:ext uri="{BB962C8B-B14F-4D97-AF65-F5344CB8AC3E}">
        <p14:creationId xmlns:p14="http://schemas.microsoft.com/office/powerpoint/2010/main" val="35812778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18124F2-A77C-A0C4-06DA-2B37F98610C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endParaRPr lang="it-IT"/>
          </a:p>
          <a:p>
            <a:pPr algn="ctr"/>
            <a:r>
              <a:rPr lang="it-IT" sz="2000"/>
              <a:t>Grazie per l’attenzione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B5EBAB1-96EF-E4F0-F022-6377A563E6C4}"/>
              </a:ext>
            </a:extLst>
          </p:cNvPr>
          <p:cNvSpPr txBox="1"/>
          <p:nvPr/>
        </p:nvSpPr>
        <p:spPr>
          <a:xfrm>
            <a:off x="3150069" y="2751891"/>
            <a:ext cx="597666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Ogni uomo non è soltanto lui stesso, è anche il punto unico, particolarissimo, dove i fenomeni del mondo s’incrociano una volta sola.</a:t>
            </a:r>
          </a:p>
          <a:p>
            <a:r>
              <a:rPr lang="it-IT" sz="2800">
                <a:latin typeface="Rastanty Cortez" panose="02000506000000020003" pitchFamily="2" charset="0"/>
              </a:rPr>
              <a:t>Hermann Hesse</a:t>
            </a:r>
          </a:p>
        </p:txBody>
      </p:sp>
      <p:sp>
        <p:nvSpPr>
          <p:cNvPr id="6" name="Segnaposto piè di pagina 26">
            <a:extLst>
              <a:ext uri="{FF2B5EF4-FFF2-40B4-BE49-F238E27FC236}">
                <a16:creationId xmlns:a16="http://schemas.microsoft.com/office/drawing/2014/main" id="{E80ADB88-029F-DE24-77A9-DFD279C73FB2}"/>
              </a:ext>
            </a:extLst>
          </p:cNvPr>
          <p:cNvSpPr txBox="1">
            <a:spLocks/>
          </p:cNvSpPr>
          <p:nvPr/>
        </p:nvSpPr>
        <p:spPr>
          <a:xfrm>
            <a:off x="251520" y="6381328"/>
            <a:ext cx="3115072" cy="365760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/>
              <a:t>Giorgia Ferrarini – Ufficio IV – USR E-R</a:t>
            </a:r>
          </a:p>
        </p:txBody>
      </p:sp>
    </p:spTree>
    <p:extLst>
      <p:ext uri="{BB962C8B-B14F-4D97-AF65-F5344CB8AC3E}">
        <p14:creationId xmlns:p14="http://schemas.microsoft.com/office/powerpoint/2010/main" val="3731551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2555776" y="496652"/>
            <a:ext cx="5689600" cy="453864"/>
          </a:xfrm>
        </p:spPr>
        <p:txBody>
          <a:bodyPr vert="horz" lIns="91440" tIns="45720" rIns="91440" bIns="45720" anchor="b">
            <a:normAutofit fontScale="90000"/>
          </a:bodyPr>
          <a:lstStyle/>
          <a:p>
            <a:r>
              <a:rPr lang="en-US" err="1"/>
              <a:t>Gli</a:t>
            </a:r>
            <a:r>
              <a:rPr lang="en-US"/>
              <a:t> </a:t>
            </a:r>
            <a:r>
              <a:rPr lang="en-US" err="1"/>
              <a:t>Istituti</a:t>
            </a:r>
            <a:r>
              <a:rPr lang="en-US"/>
              <a:t> </a:t>
            </a:r>
            <a:r>
              <a:rPr lang="en-US" err="1"/>
              <a:t>Professionali</a:t>
            </a:r>
            <a:endParaRPr lang="it-IT"/>
          </a:p>
        </p:txBody>
      </p:sp>
      <p:sp>
        <p:nvSpPr>
          <p:cNvPr id="27" name="Segnaposto piè di pagina 26"/>
          <p:cNvSpPr>
            <a:spLocks noGrp="1"/>
          </p:cNvSpPr>
          <p:nvPr>
            <p:ph type="ftr" sz="quarter" idx="10"/>
          </p:nvPr>
        </p:nvSpPr>
        <p:spPr>
          <a:xfrm>
            <a:off x="251520" y="6381328"/>
            <a:ext cx="3115072" cy="365760"/>
          </a:xfrm>
        </p:spPr>
        <p:txBody>
          <a:bodyPr/>
          <a:lstStyle/>
          <a:p>
            <a:r>
              <a:rPr lang="en-US" sz="1000"/>
              <a:t>Giorgia Ferrarini – </a:t>
            </a:r>
            <a:r>
              <a:rPr lang="en-US" sz="1000" err="1"/>
              <a:t>Ufficio</a:t>
            </a:r>
            <a:r>
              <a:rPr lang="en-US" sz="1000"/>
              <a:t> IV – USR E-R</a:t>
            </a:r>
          </a:p>
        </p:txBody>
      </p:sp>
      <p:pic>
        <p:nvPicPr>
          <p:cNvPr id="10" name="Immagine 9" descr="Immagine che contiene testo, Carattere, schermata&#10;&#10;Descrizione generata automaticamente">
            <a:extLst>
              <a:ext uri="{FF2B5EF4-FFF2-40B4-BE49-F238E27FC236}">
                <a16:creationId xmlns:a16="http://schemas.microsoft.com/office/drawing/2014/main" id="{632D7E6D-3D6D-14FD-6D6E-13C805B387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374" y="1119628"/>
            <a:ext cx="7219058" cy="4469612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F5F1F65-5D9A-BFF3-2162-A154959FEFE1}"/>
              </a:ext>
            </a:extLst>
          </p:cNvPr>
          <p:cNvSpPr txBox="1"/>
          <p:nvPr/>
        </p:nvSpPr>
        <p:spPr>
          <a:xfrm>
            <a:off x="7452320" y="5219908"/>
            <a:ext cx="11521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3156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63F7E1B3-3A3E-617D-7DD6-C8E88D90CA98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41293" y="1823720"/>
            <a:ext cx="2362200" cy="4929411"/>
          </a:xfrm>
        </p:spPr>
        <p:txBody>
          <a:bodyPr vert="horz" lIns="91440" tIns="45720" rIns="91440" bIns="45720" anchor="t">
            <a:normAutofit/>
          </a:bodyPr>
          <a:lstStyle/>
          <a:p>
            <a:r>
              <a:rPr lang="it-IT">
                <a:latin typeface="Verdana"/>
                <a:ea typeface="Verdana"/>
              </a:rPr>
              <a:t>D.M. 30 gennaio 2024, n.14</a:t>
            </a:r>
          </a:p>
          <a:p>
            <a:endParaRPr lang="it-IT"/>
          </a:p>
          <a:p>
            <a:r>
              <a:rPr lang="it-IT">
                <a:latin typeface="Verdana"/>
                <a:ea typeface="Verdana"/>
              </a:rPr>
              <a:t>Nel II Ciclo</a:t>
            </a:r>
          </a:p>
          <a:p>
            <a:endParaRPr lang="it-IT">
              <a:latin typeface="Verdana"/>
              <a:ea typeface="Verdana"/>
            </a:endParaRPr>
          </a:p>
          <a:p>
            <a:r>
              <a:rPr lang="it-IT">
                <a:latin typeface="Verdana"/>
                <a:ea typeface="Verdana"/>
              </a:rPr>
              <a:t>Modello </a:t>
            </a:r>
            <a:r>
              <a:rPr lang="it-IT" err="1">
                <a:latin typeface="Verdana"/>
                <a:ea typeface="Verdana"/>
              </a:rPr>
              <a:t>All</a:t>
            </a:r>
            <a:r>
              <a:rPr lang="it-IT">
                <a:latin typeface="Verdana"/>
                <a:ea typeface="Verdana"/>
              </a:rPr>
              <a:t>. C al D.M. (assolvimento obbligo)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1"/>
          </p:nvPr>
        </p:nvSpPr>
        <p:spPr>
          <a:xfrm>
            <a:off x="2915816" y="1823720"/>
            <a:ext cx="6048672" cy="3784600"/>
          </a:xfrm>
        </p:spPr>
        <p:txBody>
          <a:bodyPr vert="horz" lIns="91440" tIns="45720" rIns="91440" bIns="45720" anchor="t">
            <a:normAutofit fontScale="85000" lnSpcReduction="20000"/>
          </a:bodyPr>
          <a:lstStyle/>
          <a:p>
            <a:r>
              <a:rPr lang="it-IT">
                <a:latin typeface="Verdana"/>
                <a:ea typeface="Verdana"/>
              </a:rPr>
              <a:t>Raccordati i modelli vigenti di certificazione delle competenze </a:t>
            </a:r>
          </a:p>
          <a:p>
            <a:pPr marL="0" indent="0">
              <a:buNone/>
            </a:pPr>
            <a:endParaRPr lang="it-IT"/>
          </a:p>
          <a:p>
            <a:r>
              <a:rPr lang="it-IT">
                <a:latin typeface="Verdana"/>
                <a:ea typeface="Verdana"/>
              </a:rPr>
              <a:t>Base comune di riferimento: le competenze chiave per l’apprendimento permanente di cui alla Raccomandazione del Consiglio UE del 2018</a:t>
            </a:r>
          </a:p>
          <a:p>
            <a:pPr marL="0" indent="0">
              <a:buNone/>
            </a:pPr>
            <a:endParaRPr lang="it-IT"/>
          </a:p>
          <a:p>
            <a:r>
              <a:rPr lang="it-IT">
                <a:latin typeface="Verdana"/>
                <a:ea typeface="Verdana"/>
              </a:rPr>
              <a:t>I modelli si differenziano, necessariamente, nella descrizione analitica delle competenze, in base all'età </a:t>
            </a:r>
          </a:p>
          <a:p>
            <a:pPr marL="0" indent="0">
              <a:buNone/>
            </a:pPr>
            <a:endParaRPr lang="it-IT">
              <a:latin typeface="Verdana"/>
              <a:ea typeface="Verdana"/>
            </a:endParaRPr>
          </a:p>
          <a:p>
            <a:r>
              <a:rPr lang="it-IT">
                <a:latin typeface="Verdana"/>
                <a:ea typeface="Verdana"/>
              </a:rPr>
              <a:t>La certificazione delle competenze rilasciata in assolvimento dell’obbligo di istruzione è redatta dal </a:t>
            </a:r>
            <a:r>
              <a:rPr lang="it-IT" err="1">
                <a:latin typeface="Verdana"/>
                <a:ea typeface="Verdana"/>
              </a:rPr>
              <a:t>C.d.C</a:t>
            </a:r>
            <a:r>
              <a:rPr lang="it-IT">
                <a:latin typeface="Verdana"/>
                <a:ea typeface="Verdana"/>
              </a:rPr>
              <a:t>. in sede di scrutinio finale del 2° anno della scuola secondaria di secondo grado per ogni studente che ha assolto l’obbligo di istruzione</a:t>
            </a:r>
          </a:p>
          <a:p>
            <a:pPr marL="0" indent="0">
              <a:buNone/>
            </a:pPr>
            <a:endParaRPr lang="it-IT">
              <a:latin typeface="Verdana"/>
              <a:ea typeface="Verdana"/>
            </a:endParaRPr>
          </a:p>
          <a:p>
            <a:r>
              <a:rPr lang="it-IT">
                <a:latin typeface="Verdana"/>
                <a:ea typeface="Verdana"/>
              </a:rPr>
              <a:t>La certificazione è messa a disposizione della famiglia dello studente all’interno dell’</a:t>
            </a:r>
            <a:r>
              <a:rPr lang="it-IT" b="1">
                <a:latin typeface="Verdana"/>
                <a:ea typeface="Verdana"/>
              </a:rPr>
              <a:t>E-Portfolio</a:t>
            </a:r>
            <a:r>
              <a:rPr lang="it-IT">
                <a:latin typeface="Verdana"/>
                <a:ea typeface="Verdana"/>
              </a:rPr>
              <a:t> orientativo personale delle competenze di cui al decreto ministeriale 22 dicembre 2022, n. 328 (LL.GG. Orientamento)</a:t>
            </a:r>
          </a:p>
          <a:p>
            <a:pPr marL="0" indent="0">
              <a:buNone/>
            </a:pPr>
            <a:endParaRPr lang="it-IT">
              <a:latin typeface="Verdana"/>
              <a:ea typeface="Verdana"/>
            </a:endParaRPr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3126232" y="422808"/>
            <a:ext cx="5689600" cy="1205992"/>
          </a:xfrm>
        </p:spPr>
        <p:txBody>
          <a:bodyPr vert="horz" lIns="91440" tIns="45720" rIns="91440" bIns="45720" anchor="b">
            <a:normAutofit/>
          </a:bodyPr>
          <a:lstStyle/>
          <a:p>
            <a:r>
              <a:rPr lang="it-IT">
                <a:latin typeface="Verdana"/>
                <a:ea typeface="Verdana"/>
              </a:rPr>
              <a:t>Certificazione delle competenze</a:t>
            </a:r>
            <a:endParaRPr lang="it-IT"/>
          </a:p>
        </p:txBody>
      </p:sp>
      <p:sp>
        <p:nvSpPr>
          <p:cNvPr id="6" name="Segnaposto piè di pagina 26">
            <a:extLst>
              <a:ext uri="{FF2B5EF4-FFF2-40B4-BE49-F238E27FC236}">
                <a16:creationId xmlns:a16="http://schemas.microsoft.com/office/drawing/2014/main" id="{2F023F7C-E0B6-4FCF-2EDE-F92420092BD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51520" y="6381328"/>
            <a:ext cx="3115072" cy="365760"/>
          </a:xfrm>
        </p:spPr>
        <p:txBody>
          <a:bodyPr/>
          <a:lstStyle/>
          <a:p>
            <a:r>
              <a:rPr lang="en-US" sz="1000"/>
              <a:t>Giorgia Ferrarini – </a:t>
            </a:r>
            <a:r>
              <a:rPr lang="en-US" sz="1000" err="1"/>
              <a:t>Ufficio</a:t>
            </a:r>
            <a:r>
              <a:rPr lang="en-US" sz="1000"/>
              <a:t> IV – USR E-R</a:t>
            </a:r>
          </a:p>
        </p:txBody>
      </p:sp>
    </p:spTree>
    <p:extLst>
      <p:ext uri="{BB962C8B-B14F-4D97-AF65-F5344CB8AC3E}">
        <p14:creationId xmlns:p14="http://schemas.microsoft.com/office/powerpoint/2010/main" val="3345331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63F7E1B3-3A3E-617D-7DD6-C8E88D90CA98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05180" y="1717773"/>
            <a:ext cx="2362200" cy="4929411"/>
          </a:xfrm>
        </p:spPr>
        <p:txBody>
          <a:bodyPr vert="horz" lIns="91440" tIns="45720" rIns="91440" bIns="45720" anchor="t">
            <a:normAutofit/>
          </a:bodyPr>
          <a:lstStyle/>
          <a:p>
            <a:r>
              <a:rPr lang="it-IT">
                <a:latin typeface="Verdana"/>
                <a:ea typeface="Verdana"/>
              </a:rPr>
              <a:t>D.M. 30 gennaio 2024, n.14</a:t>
            </a:r>
          </a:p>
          <a:p>
            <a:endParaRPr lang="it-IT" sz="1000">
              <a:latin typeface="Verdana"/>
              <a:ea typeface="Verdana"/>
            </a:endParaRPr>
          </a:p>
          <a:p>
            <a:r>
              <a:rPr lang="it-IT" sz="1400">
                <a:latin typeface="Verdana"/>
                <a:ea typeface="Verdana"/>
              </a:rPr>
              <a:t>Per il II Ciclo: </a:t>
            </a:r>
          </a:p>
          <a:p>
            <a:r>
              <a:rPr lang="it-IT" sz="1400">
                <a:latin typeface="Verdana"/>
                <a:ea typeface="Verdana"/>
              </a:rPr>
              <a:t>modello </a:t>
            </a:r>
            <a:r>
              <a:rPr lang="it-IT" sz="1400" err="1">
                <a:latin typeface="Verdana"/>
                <a:ea typeface="Verdana"/>
              </a:rPr>
              <a:t>All</a:t>
            </a:r>
            <a:r>
              <a:rPr lang="it-IT" sz="1400">
                <a:latin typeface="Verdana"/>
                <a:ea typeface="Verdana"/>
              </a:rPr>
              <a:t>. C al D.M. (assolvimento obbligo)</a:t>
            </a:r>
          </a:p>
          <a:p>
            <a:endParaRPr lang="it-IT"/>
          </a:p>
          <a:p>
            <a:endParaRPr lang="it-IT" sz="1000"/>
          </a:p>
          <a:p>
            <a:r>
              <a:rPr lang="it-IT" sz="1400">
                <a:latin typeface="Verdana"/>
                <a:ea typeface="Verdana"/>
              </a:rPr>
              <a:t>Per il II Ciclo: </a:t>
            </a:r>
          </a:p>
          <a:p>
            <a:r>
              <a:rPr lang="it-IT" sz="1400">
                <a:latin typeface="Verdana"/>
                <a:ea typeface="Verdana"/>
              </a:rPr>
              <a:t>modello </a:t>
            </a:r>
            <a:r>
              <a:rPr lang="it-IT" sz="1400" err="1">
                <a:latin typeface="Verdana"/>
                <a:ea typeface="Verdana"/>
              </a:rPr>
              <a:t>All</a:t>
            </a:r>
            <a:r>
              <a:rPr lang="it-IT" sz="1400">
                <a:latin typeface="Verdana"/>
                <a:ea typeface="Verdana"/>
              </a:rPr>
              <a:t>. D (I periodo didattico) modello </a:t>
            </a:r>
            <a:r>
              <a:rPr lang="it-IT" sz="1400" err="1">
                <a:latin typeface="Verdana"/>
                <a:ea typeface="Verdana"/>
              </a:rPr>
              <a:t>All.E</a:t>
            </a:r>
            <a:r>
              <a:rPr lang="it-IT" sz="1400">
                <a:latin typeface="Verdana"/>
                <a:ea typeface="Verdana"/>
              </a:rPr>
              <a:t> (II periodo didattico) al D.M.</a:t>
            </a:r>
            <a:endParaRPr lang="it-IT" sz="1400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1"/>
          </p:nvPr>
        </p:nvSpPr>
        <p:spPr>
          <a:xfrm>
            <a:off x="3124200" y="1691640"/>
            <a:ext cx="5689600" cy="3916680"/>
          </a:xfrm>
        </p:spPr>
        <p:txBody>
          <a:bodyPr vert="horz" lIns="91440" tIns="45720" rIns="91440" bIns="45720" anchor="t">
            <a:normAutofit fontScale="92500" lnSpcReduction="10000"/>
          </a:bodyPr>
          <a:lstStyle/>
          <a:p>
            <a:r>
              <a:rPr lang="it-IT">
                <a:latin typeface="Verdana"/>
                <a:ea typeface="Verdana"/>
              </a:rPr>
              <a:t>Per favorire il riorientamento e il successo formativo, </a:t>
            </a:r>
            <a:r>
              <a:rPr lang="it-IT" i="1">
                <a:latin typeface="Verdana"/>
                <a:ea typeface="Verdana"/>
              </a:rPr>
              <a:t>rilasciata a richiesta da parte delle scuole anche al termine del primo anno</a:t>
            </a:r>
            <a:r>
              <a:rPr lang="it-IT">
                <a:latin typeface="Verdana"/>
                <a:ea typeface="Verdana"/>
              </a:rPr>
              <a:t> di scuola secondaria di secondo grado, all’interno dell’</a:t>
            </a:r>
            <a:r>
              <a:rPr lang="it-IT" b="1">
                <a:latin typeface="Verdana"/>
                <a:ea typeface="Verdana"/>
              </a:rPr>
              <a:t>E-Portfolio</a:t>
            </a:r>
          </a:p>
          <a:p>
            <a:pPr marL="0" indent="0">
              <a:buNone/>
            </a:pPr>
            <a:endParaRPr lang="it-IT" b="1">
              <a:latin typeface="Verdana"/>
              <a:ea typeface="Verdana"/>
            </a:endParaRPr>
          </a:p>
          <a:p>
            <a:r>
              <a:rPr lang="it-IT">
                <a:latin typeface="Verdana"/>
                <a:ea typeface="Verdana"/>
              </a:rPr>
              <a:t>Per gli studenti con disabilità certificata il modello nazionale può essere accompagnato da una nota esplicativa che rapporti le competenze agli obiettivi specifici del PEI</a:t>
            </a:r>
          </a:p>
          <a:p>
            <a:pPr marL="0" indent="0">
              <a:buNone/>
            </a:pPr>
            <a:endParaRPr lang="it-IT"/>
          </a:p>
          <a:p>
            <a:r>
              <a:rPr lang="it-IT">
                <a:latin typeface="Verdana"/>
                <a:ea typeface="Verdana"/>
              </a:rPr>
              <a:t>Il modello è utilizzato anche nel sistema </a:t>
            </a:r>
            <a:r>
              <a:rPr lang="it-IT" err="1">
                <a:latin typeface="Verdana"/>
                <a:ea typeface="Verdana"/>
              </a:rPr>
              <a:t>IeFP</a:t>
            </a:r>
            <a:r>
              <a:rPr lang="it-IT">
                <a:latin typeface="Verdana"/>
                <a:ea typeface="Verdana"/>
              </a:rPr>
              <a:t> (Enti accreditati e IP in sussidiarietà) in corrispondenza dell’assolvimento dell’obbligo di istruzione, sulla base di LL.GG. che saranno adottate dalle Regioni</a:t>
            </a:r>
          </a:p>
          <a:p>
            <a:endParaRPr lang="it-IT">
              <a:latin typeface="Verdana"/>
              <a:ea typeface="Verdana"/>
            </a:endParaRPr>
          </a:p>
          <a:p>
            <a:r>
              <a:rPr lang="it-IT">
                <a:latin typeface="Verdana"/>
                <a:ea typeface="Verdana"/>
              </a:rPr>
              <a:t>Il modello è </a:t>
            </a:r>
            <a:r>
              <a:rPr lang="it-IT">
                <a:solidFill>
                  <a:srgbClr val="000000"/>
                </a:solidFill>
                <a:latin typeface="Verdana"/>
                <a:ea typeface="Verdana"/>
              </a:rPr>
              <a:t>utilizzato</a:t>
            </a:r>
            <a:r>
              <a:rPr lang="it-IT">
                <a:solidFill>
                  <a:srgbClr val="FF0000"/>
                </a:solidFill>
                <a:latin typeface="Verdana"/>
                <a:ea typeface="Verdana"/>
              </a:rPr>
              <a:t> </a:t>
            </a:r>
            <a:r>
              <a:rPr lang="it-IT">
                <a:latin typeface="Verdana"/>
                <a:ea typeface="Verdana"/>
              </a:rPr>
              <a:t>per 1° periodo – istruzione per adulti ('serali')</a:t>
            </a:r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3092003" y="404664"/>
            <a:ext cx="5689600" cy="1205992"/>
          </a:xfrm>
        </p:spPr>
        <p:txBody>
          <a:bodyPr vert="horz" lIns="91440" tIns="45720" rIns="91440" bIns="45720" anchor="b">
            <a:normAutofit/>
          </a:bodyPr>
          <a:lstStyle/>
          <a:p>
            <a:r>
              <a:rPr lang="it-IT">
                <a:latin typeface="Verdana"/>
                <a:ea typeface="Verdana"/>
              </a:rPr>
              <a:t>Certificazione delle competenze</a:t>
            </a:r>
            <a:endParaRPr lang="it-IT"/>
          </a:p>
        </p:txBody>
      </p:sp>
      <p:sp>
        <p:nvSpPr>
          <p:cNvPr id="6" name="Parentesi graffa aperta 5">
            <a:extLst>
              <a:ext uri="{FF2B5EF4-FFF2-40B4-BE49-F238E27FC236}">
                <a16:creationId xmlns:a16="http://schemas.microsoft.com/office/drawing/2014/main" id="{B122F3F1-A8CD-F01E-2BE0-D840B976C20D}"/>
              </a:ext>
            </a:extLst>
          </p:cNvPr>
          <p:cNvSpPr/>
          <p:nvPr/>
        </p:nvSpPr>
        <p:spPr>
          <a:xfrm>
            <a:off x="2325414" y="1773621"/>
            <a:ext cx="670034" cy="3054568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71861B1C-C13D-1FB9-7805-38EBB2BAB533}"/>
              </a:ext>
            </a:extLst>
          </p:cNvPr>
          <p:cNvCxnSpPr/>
          <p:nvPr/>
        </p:nvCxnSpPr>
        <p:spPr>
          <a:xfrm>
            <a:off x="2443218" y="5221657"/>
            <a:ext cx="670440" cy="180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Segnaposto piè di pagina 26">
            <a:extLst>
              <a:ext uri="{FF2B5EF4-FFF2-40B4-BE49-F238E27FC236}">
                <a16:creationId xmlns:a16="http://schemas.microsoft.com/office/drawing/2014/main" id="{174DCFE3-8997-8E64-CAF6-1754CA721E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51520" y="6381328"/>
            <a:ext cx="3115072" cy="365760"/>
          </a:xfrm>
        </p:spPr>
        <p:txBody>
          <a:bodyPr/>
          <a:lstStyle/>
          <a:p>
            <a:r>
              <a:rPr lang="en-US" sz="1000"/>
              <a:t>Giorgia Ferrarini – </a:t>
            </a:r>
            <a:r>
              <a:rPr lang="en-US" sz="1000" err="1"/>
              <a:t>Ufficio</a:t>
            </a:r>
            <a:r>
              <a:rPr lang="en-US" sz="1000"/>
              <a:t> IV – USR E-R</a:t>
            </a:r>
          </a:p>
        </p:txBody>
      </p:sp>
    </p:spTree>
    <p:extLst>
      <p:ext uri="{BB962C8B-B14F-4D97-AF65-F5344CB8AC3E}">
        <p14:creationId xmlns:p14="http://schemas.microsoft.com/office/powerpoint/2010/main" val="1193377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63F7E1B3-3A3E-617D-7DD6-C8E88D90CA98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81000" y="944585"/>
            <a:ext cx="2362200" cy="5390226"/>
          </a:xfrm>
        </p:spPr>
        <p:txBody>
          <a:bodyPr vert="horz" lIns="91440" tIns="45720" rIns="91440" bIns="45720" anchor="t">
            <a:normAutofit/>
          </a:bodyPr>
          <a:lstStyle/>
          <a:p>
            <a:endParaRPr lang="it-IT">
              <a:latin typeface="Verdana"/>
              <a:ea typeface="Verdana"/>
            </a:endParaRPr>
          </a:p>
          <a:p>
            <a:r>
              <a:rPr lang="it-IT">
                <a:latin typeface="Verdana"/>
                <a:ea typeface="Verdana"/>
              </a:rPr>
              <a:t>D.M. 24 agosto 2021 n. 267</a:t>
            </a:r>
            <a:endParaRPr lang="it-IT"/>
          </a:p>
          <a:p>
            <a:r>
              <a:rPr lang="it-IT"/>
              <a:t>Negli IP</a:t>
            </a:r>
          </a:p>
          <a:p>
            <a:endParaRPr lang="it-IT"/>
          </a:p>
          <a:p>
            <a:endParaRPr lang="it-IT">
              <a:latin typeface="Verdana"/>
              <a:ea typeface="Verdana"/>
            </a:endParaRPr>
          </a:p>
          <a:p>
            <a:r>
              <a:rPr lang="it-IT">
                <a:latin typeface="Verdana"/>
                <a:ea typeface="Verdana"/>
              </a:rPr>
              <a:t>Modello </a:t>
            </a:r>
            <a:r>
              <a:rPr lang="it-IT" err="1">
                <a:latin typeface="Verdana"/>
                <a:ea typeface="Verdana"/>
              </a:rPr>
              <a:t>All</a:t>
            </a:r>
            <a:r>
              <a:rPr lang="it-IT">
                <a:latin typeface="Verdana"/>
                <a:ea typeface="Verdana"/>
              </a:rPr>
              <a:t>. A</a:t>
            </a:r>
            <a:endParaRPr lang="it-IT"/>
          </a:p>
          <a:p>
            <a:endParaRPr lang="it-IT">
              <a:latin typeface="Verdana"/>
              <a:ea typeface="Verdana"/>
            </a:endParaRPr>
          </a:p>
          <a:p>
            <a:endParaRPr lang="it-IT">
              <a:latin typeface="Verdana"/>
              <a:ea typeface="Verdana"/>
            </a:endParaRPr>
          </a:p>
          <a:p>
            <a:r>
              <a:rPr lang="it-IT">
                <a:latin typeface="Verdana"/>
                <a:ea typeface="Verdana"/>
              </a:rPr>
              <a:t>Accordo Conferenza Stato-Regioni del 1° agosto 2019 – adottato con D.I. n. 56 del 07 luglio 2020</a:t>
            </a:r>
            <a:endParaRPr lang="it-IT"/>
          </a:p>
          <a:p>
            <a:endParaRPr lang="it-IT">
              <a:latin typeface="Verdana"/>
              <a:ea typeface="Verdana"/>
            </a:endParaRPr>
          </a:p>
          <a:p>
            <a:endParaRPr lang="it-IT">
              <a:latin typeface="Verdana"/>
              <a:ea typeface="Verdana"/>
            </a:endParaRPr>
          </a:p>
          <a:p>
            <a:endParaRPr lang="it-IT">
              <a:latin typeface="Verdana"/>
              <a:ea typeface="Verdana"/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sz="quarter" idx="1"/>
          </p:nvPr>
        </p:nvSpPr>
        <p:spPr>
          <a:xfrm>
            <a:off x="3124200" y="1459200"/>
            <a:ext cx="5689600" cy="4634096"/>
          </a:xfrm>
        </p:spPr>
        <p:txBody>
          <a:bodyPr vert="horz" lIns="91440" tIns="45720" rIns="91440" bIns="45720" anchor="t">
            <a:normAutofit fontScale="92500" lnSpcReduction="20000"/>
          </a:bodyPr>
          <a:lstStyle/>
          <a:p>
            <a:pPr>
              <a:buNone/>
            </a:pPr>
            <a:r>
              <a:rPr lang="it-IT" i="1">
                <a:latin typeface="Verdana"/>
                <a:ea typeface="Verdana"/>
              </a:rPr>
              <a:t>Adozione del </a:t>
            </a:r>
            <a:r>
              <a:rPr lang="it-IT" b="1" i="1">
                <a:latin typeface="Verdana"/>
                <a:ea typeface="Verdana"/>
              </a:rPr>
              <a:t>certificato di competenze</a:t>
            </a:r>
            <a:r>
              <a:rPr lang="it-IT" i="1">
                <a:latin typeface="Verdana"/>
                <a:ea typeface="Verdana"/>
              </a:rPr>
              <a:t> per i nuovi percorsi di istruzione professionale</a:t>
            </a:r>
          </a:p>
          <a:p>
            <a:pPr algn="ctr">
              <a:buNone/>
            </a:pPr>
            <a:endParaRPr lang="it-IT"/>
          </a:p>
          <a:p>
            <a:pPr marL="0" indent="0">
              <a:buNone/>
            </a:pPr>
            <a:r>
              <a:rPr lang="it-IT">
                <a:latin typeface="Verdana"/>
                <a:ea typeface="Verdana"/>
              </a:rPr>
              <a:t>Resta vigente</a:t>
            </a:r>
          </a:p>
          <a:p>
            <a:pPr marL="0" indent="0">
              <a:buNone/>
            </a:pPr>
            <a:endParaRPr lang="it-IT"/>
          </a:p>
          <a:p>
            <a:r>
              <a:rPr lang="it-IT">
                <a:latin typeface="Verdana"/>
                <a:ea typeface="Verdana"/>
              </a:rPr>
              <a:t>Rilasciato, </a:t>
            </a:r>
            <a:r>
              <a:rPr lang="it-IT" b="1">
                <a:latin typeface="Verdana"/>
                <a:ea typeface="Verdana"/>
              </a:rPr>
              <a:t>a richiesta</a:t>
            </a:r>
            <a:r>
              <a:rPr lang="it-IT">
                <a:latin typeface="Verdana"/>
                <a:ea typeface="Verdana"/>
              </a:rPr>
              <a:t> dell'interessato, nel corso  delle  singole annualità, ovvero al termine delle prime quattro annualità</a:t>
            </a:r>
          </a:p>
          <a:p>
            <a:pPr marL="0" indent="0">
              <a:buNone/>
            </a:pPr>
            <a:endParaRPr lang="it-IT">
              <a:latin typeface="Verdana"/>
              <a:ea typeface="Verdana"/>
            </a:endParaRPr>
          </a:p>
          <a:p>
            <a:r>
              <a:rPr lang="it-IT">
                <a:latin typeface="Verdana"/>
                <a:ea typeface="Verdana"/>
              </a:rPr>
              <a:t>Importante ai fini dei passaggi IP-</a:t>
            </a:r>
            <a:r>
              <a:rPr lang="it-IT" err="1">
                <a:latin typeface="Verdana"/>
                <a:ea typeface="Verdana"/>
              </a:rPr>
              <a:t>IeFP</a:t>
            </a:r>
            <a:r>
              <a:rPr lang="it-IT">
                <a:latin typeface="Verdana"/>
                <a:ea typeface="Verdana"/>
              </a:rPr>
              <a:t> e relativi eventuali interventi integrativi</a:t>
            </a:r>
          </a:p>
          <a:p>
            <a:pPr marL="0" indent="0">
              <a:buNone/>
            </a:pPr>
            <a:endParaRPr lang="it-IT"/>
          </a:p>
          <a:p>
            <a:r>
              <a:rPr lang="it-IT">
                <a:latin typeface="Verdana"/>
                <a:ea typeface="Verdana"/>
              </a:rPr>
              <a:t>Riferito alle </a:t>
            </a:r>
            <a:r>
              <a:rPr lang="it-IT" err="1">
                <a:latin typeface="Verdana"/>
                <a:ea typeface="Verdana"/>
              </a:rPr>
              <a:t>UdA</a:t>
            </a:r>
            <a:r>
              <a:rPr lang="it-IT">
                <a:latin typeface="Verdana"/>
                <a:ea typeface="Verdana"/>
              </a:rPr>
              <a:t>, esplicita le competenze, ovvero, ove non raggiunte, le </a:t>
            </a:r>
            <a:r>
              <a:rPr lang="it-IT" err="1">
                <a:latin typeface="Verdana"/>
                <a:ea typeface="Verdana"/>
              </a:rPr>
              <a:t>abilita'</a:t>
            </a:r>
            <a:r>
              <a:rPr lang="it-IT">
                <a:latin typeface="Verdana"/>
                <a:ea typeface="Verdana"/>
              </a:rPr>
              <a:t> e conoscenze</a:t>
            </a:r>
          </a:p>
          <a:p>
            <a:pPr marL="0" indent="0">
              <a:buNone/>
            </a:pPr>
            <a:endParaRPr lang="it-IT">
              <a:latin typeface="Verdana"/>
              <a:ea typeface="Verdana"/>
            </a:endParaRPr>
          </a:p>
          <a:p>
            <a:pPr marL="0" indent="0">
              <a:buNone/>
            </a:pPr>
            <a:endParaRPr lang="it-IT" i="1">
              <a:latin typeface="Verdana"/>
              <a:ea typeface="Verdana"/>
            </a:endParaRPr>
          </a:p>
          <a:p>
            <a:pPr marL="0" indent="0">
              <a:buNone/>
            </a:pPr>
            <a:r>
              <a:rPr lang="it-IT" b="1" i="1">
                <a:latin typeface="Verdana"/>
                <a:ea typeface="Verdana"/>
              </a:rPr>
              <a:t>Modelli di attestazione</a:t>
            </a:r>
            <a:r>
              <a:rPr lang="it-IT" i="1">
                <a:latin typeface="Verdana"/>
                <a:ea typeface="Verdana"/>
              </a:rPr>
              <a:t> (attestato di competenze) previsti dall'Accordo in CSR per i passaggi IP-</a:t>
            </a:r>
            <a:r>
              <a:rPr lang="it-IT" i="1" err="1">
                <a:latin typeface="Verdana"/>
                <a:ea typeface="Verdana"/>
              </a:rPr>
              <a:t>IeFP</a:t>
            </a:r>
            <a:endParaRPr lang="it-IT" i="1">
              <a:latin typeface="Verdana"/>
              <a:ea typeface="Verdana"/>
            </a:endParaRPr>
          </a:p>
          <a:p>
            <a:pPr marL="0" indent="0">
              <a:buNone/>
            </a:pPr>
            <a:endParaRPr lang="it-IT">
              <a:latin typeface="Verdana"/>
              <a:ea typeface="Verdana"/>
            </a:endParaRPr>
          </a:p>
          <a:p>
            <a:r>
              <a:rPr lang="it-IT">
                <a:latin typeface="Verdana"/>
                <a:ea typeface="Verdana"/>
              </a:rPr>
              <a:t>Restano vigenti</a:t>
            </a:r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3124200" y="764704"/>
            <a:ext cx="5689600" cy="525872"/>
          </a:xfrm>
        </p:spPr>
        <p:txBody>
          <a:bodyPr vert="horz" lIns="91440" tIns="45720" rIns="91440" bIns="45720" anchor="b">
            <a:normAutofit/>
          </a:bodyPr>
          <a:lstStyle/>
          <a:p>
            <a:r>
              <a:rPr lang="it-IT">
                <a:latin typeface="Verdana"/>
                <a:ea typeface="Verdana"/>
              </a:rPr>
              <a:t>Altri Modelli di certificazione</a:t>
            </a:r>
            <a:endParaRPr lang="it-IT"/>
          </a:p>
        </p:txBody>
      </p:sp>
      <p:sp>
        <p:nvSpPr>
          <p:cNvPr id="6" name="Parentesi graffa aperta 5">
            <a:extLst>
              <a:ext uri="{FF2B5EF4-FFF2-40B4-BE49-F238E27FC236}">
                <a16:creationId xmlns:a16="http://schemas.microsoft.com/office/drawing/2014/main" id="{0D6331CB-4CA9-F45B-7A18-A3C6E66B541D}"/>
              </a:ext>
            </a:extLst>
          </p:cNvPr>
          <p:cNvSpPr/>
          <p:nvPr/>
        </p:nvSpPr>
        <p:spPr>
          <a:xfrm>
            <a:off x="2289272" y="2487431"/>
            <a:ext cx="706176" cy="1907051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egnaposto piè di pagina 26">
            <a:extLst>
              <a:ext uri="{FF2B5EF4-FFF2-40B4-BE49-F238E27FC236}">
                <a16:creationId xmlns:a16="http://schemas.microsoft.com/office/drawing/2014/main" id="{DA4EE9F8-F87D-048A-796F-FA20F18C92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51520" y="6381328"/>
            <a:ext cx="3115072" cy="365760"/>
          </a:xfrm>
        </p:spPr>
        <p:txBody>
          <a:bodyPr/>
          <a:lstStyle/>
          <a:p>
            <a:r>
              <a:rPr lang="en-US" sz="1000"/>
              <a:t>Giorgia Ferrarini – </a:t>
            </a:r>
            <a:r>
              <a:rPr lang="en-US" sz="1000" err="1"/>
              <a:t>Ufficio</a:t>
            </a:r>
            <a:r>
              <a:rPr lang="en-US" sz="1000"/>
              <a:t> IV – USR E-R</a:t>
            </a:r>
          </a:p>
        </p:txBody>
      </p:sp>
    </p:spTree>
    <p:extLst>
      <p:ext uri="{BB962C8B-B14F-4D97-AF65-F5344CB8AC3E}">
        <p14:creationId xmlns:p14="http://schemas.microsoft.com/office/powerpoint/2010/main" val="3156161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6" descr="Immagine che contiene testo, schermata, Carattere, numero&#10;&#10;Descrizione generata automaticamente">
            <a:extLst>
              <a:ext uri="{FF2B5EF4-FFF2-40B4-BE49-F238E27FC236}">
                <a16:creationId xmlns:a16="http://schemas.microsoft.com/office/drawing/2014/main" id="{8A35EC8C-4616-C391-1FE6-FD1B018E8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029004"/>
            <a:ext cx="8503920" cy="4533129"/>
          </a:xfrm>
          <a:prstGeom prst="rect">
            <a:avLst/>
          </a:prstGeom>
        </p:spPr>
      </p:pic>
      <p:sp>
        <p:nvSpPr>
          <p:cNvPr id="7" name="Titolo 3">
            <a:extLst>
              <a:ext uri="{FF2B5EF4-FFF2-40B4-BE49-F238E27FC236}">
                <a16:creationId xmlns:a16="http://schemas.microsoft.com/office/drawing/2014/main" id="{1A3C027C-A4E8-9FBF-BCC5-236973A7F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776" y="404664"/>
            <a:ext cx="7050112" cy="525872"/>
          </a:xfrm>
        </p:spPr>
        <p:txBody>
          <a:bodyPr vert="horz" lIns="91440" tIns="45720" rIns="91440" bIns="45720" anchor="b">
            <a:normAutofit/>
          </a:bodyPr>
          <a:lstStyle/>
          <a:p>
            <a:r>
              <a:rPr lang="it-IT" sz="2400">
                <a:latin typeface="Verdana"/>
                <a:ea typeface="Verdana"/>
              </a:rPr>
              <a:t>Quali competenze? </a:t>
            </a:r>
            <a:r>
              <a:rPr lang="it-IT" sz="2000">
                <a:latin typeface="Verdana"/>
                <a:ea typeface="Verdana"/>
              </a:rPr>
              <a:t>Riordiniamo le idee…</a:t>
            </a:r>
            <a:endParaRPr lang="it-IT" sz="200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41B9975-B57C-3878-69B0-2F307EAECD26}"/>
              </a:ext>
            </a:extLst>
          </p:cNvPr>
          <p:cNvSpPr txBox="1"/>
          <p:nvPr/>
        </p:nvSpPr>
        <p:spPr>
          <a:xfrm>
            <a:off x="251520" y="5537490"/>
            <a:ext cx="2743200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1000">
                <a:solidFill>
                  <a:srgbClr val="FFFFFF"/>
                </a:solidFill>
                <a:latin typeface="Verdana"/>
              </a:rPr>
              <a:t>Da Previtali, 2024, estratto</a:t>
            </a:r>
            <a:endParaRPr lang="it-IT" sz="1000"/>
          </a:p>
        </p:txBody>
      </p:sp>
      <p:sp>
        <p:nvSpPr>
          <p:cNvPr id="8" name="Segnaposto piè di pagina 26">
            <a:extLst>
              <a:ext uri="{FF2B5EF4-FFF2-40B4-BE49-F238E27FC236}">
                <a16:creationId xmlns:a16="http://schemas.microsoft.com/office/drawing/2014/main" id="{798D423B-1CEB-2D48-91C4-164947C43F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51520" y="6381328"/>
            <a:ext cx="3115072" cy="365760"/>
          </a:xfrm>
        </p:spPr>
        <p:txBody>
          <a:bodyPr/>
          <a:lstStyle/>
          <a:p>
            <a:r>
              <a:rPr lang="en-US" sz="1000"/>
              <a:t>Giorgia Ferrarini – </a:t>
            </a:r>
            <a:r>
              <a:rPr lang="en-US" sz="1000" err="1"/>
              <a:t>Ufficio</a:t>
            </a:r>
            <a:r>
              <a:rPr lang="en-US" sz="1000"/>
              <a:t> IV – USR E-R</a:t>
            </a:r>
          </a:p>
        </p:txBody>
      </p:sp>
    </p:spTree>
    <p:extLst>
      <p:ext uri="{BB962C8B-B14F-4D97-AF65-F5344CB8AC3E}">
        <p14:creationId xmlns:p14="http://schemas.microsoft.com/office/powerpoint/2010/main" val="1406824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C4E89535-6C77-6357-133A-413EC6994EB7}"/>
              </a:ext>
            </a:extLst>
          </p:cNvPr>
          <p:cNvSpPr txBox="1"/>
          <p:nvPr/>
        </p:nvSpPr>
        <p:spPr>
          <a:xfrm>
            <a:off x="378484" y="1664317"/>
            <a:ext cx="2362200" cy="4929411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20000"/>
              </a:spcBef>
              <a:spcAft>
                <a:spcPts val="1000"/>
              </a:spcAft>
              <a:buClr>
                <a:schemeClr val="accent1"/>
              </a:buClr>
              <a:buSzPct val="85000"/>
            </a:pPr>
            <a:r>
              <a:rPr kumimoji="0" lang="it-IT" sz="1600" kern="1200">
                <a:solidFill>
                  <a:srgbClr val="FFFFFF"/>
                </a:solidFill>
                <a:latin typeface="Verdana"/>
                <a:ea typeface="Verdana"/>
                <a:cs typeface="Verdana" panose="020B0604030504040204" pitchFamily="34" charset="0"/>
              </a:rPr>
              <a:t>Da Previtali, 2024</a:t>
            </a:r>
            <a:r>
              <a:rPr lang="it-IT" sz="1600">
                <a:solidFill>
                  <a:srgbClr val="FFFFFF"/>
                </a:solidFill>
                <a:latin typeface="Verdana"/>
                <a:ea typeface="Verdana"/>
                <a:cs typeface="Verdana" panose="020B0604030504040204" pitchFamily="34" charset="0"/>
              </a:rPr>
              <a:t>, rielaborato</a:t>
            </a:r>
          </a:p>
          <a:p>
            <a:pPr>
              <a:spcBef>
                <a:spcPct val="20000"/>
              </a:spcBef>
              <a:spcAft>
                <a:spcPts val="1000"/>
              </a:spcAft>
            </a:pPr>
            <a:endParaRPr lang="it-IT" sz="160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20000"/>
              </a:spcBef>
              <a:spcAft>
                <a:spcPts val="1000"/>
              </a:spcAft>
            </a:pPr>
            <a:r>
              <a:rPr lang="it-IT" sz="1600">
                <a:solidFill>
                  <a:srgbClr val="FFFFFF"/>
                </a:solidFill>
                <a:latin typeface="Verdana"/>
                <a:ea typeface="Verdana"/>
                <a:cs typeface="Verdana" panose="020B0604030504040204" pitchFamily="34" charset="0"/>
              </a:rPr>
              <a:t>Oltre alle 8 competenze chiave per l'apprendimento permanente, i principali framework di riferimento specifici</a:t>
            </a:r>
            <a:endParaRPr lang="it-IT" sz="160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3132037" y="293784"/>
            <a:ext cx="5649687" cy="758952"/>
          </a:xfrm>
        </p:spPr>
        <p:txBody>
          <a:bodyPr vert="horz" lIns="91440" tIns="45720" rIns="91440" bIns="45720" anchor="b">
            <a:normAutofit/>
          </a:bodyPr>
          <a:lstStyle/>
          <a:p>
            <a:pPr>
              <a:lnSpc>
                <a:spcPct val="90000"/>
              </a:lnSpc>
            </a:pPr>
            <a:r>
              <a:rPr kumimoji="0" lang="it-IT" sz="2400" kern="1200">
                <a:latin typeface="Verdana"/>
                <a:ea typeface="Verdana"/>
              </a:rPr>
              <a:t>Quali competenze?</a:t>
            </a:r>
          </a:p>
        </p:txBody>
      </p:sp>
      <p:graphicFrame>
        <p:nvGraphicFramePr>
          <p:cNvPr id="8" name="Segnaposto contenuto 7">
            <a:extLst>
              <a:ext uri="{FF2B5EF4-FFF2-40B4-BE49-F238E27FC236}">
                <a16:creationId xmlns:a16="http://schemas.microsoft.com/office/drawing/2014/main" id="{99BADBB9-C47F-BCEE-78E8-9C7425763620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3327649"/>
              </p:ext>
            </p:extLst>
          </p:nvPr>
        </p:nvGraphicFramePr>
        <p:xfrm>
          <a:off x="3126719" y="1124107"/>
          <a:ext cx="5638797" cy="4359414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4857750">
                  <a:extLst>
                    <a:ext uri="{9D8B030D-6E8A-4147-A177-3AD203B41FA5}">
                      <a16:colId xmlns:a16="http://schemas.microsoft.com/office/drawing/2014/main" val="1862886245"/>
                    </a:ext>
                  </a:extLst>
                </a:gridCol>
                <a:gridCol w="781047">
                  <a:extLst>
                    <a:ext uri="{9D8B030D-6E8A-4147-A177-3AD203B41FA5}">
                      <a16:colId xmlns:a16="http://schemas.microsoft.com/office/drawing/2014/main" val="3767451369"/>
                    </a:ext>
                  </a:extLst>
                </a:gridCol>
              </a:tblGrid>
              <a:tr h="581256">
                <a:tc>
                  <a:txBody>
                    <a:bodyPr/>
                    <a:lstStyle/>
                    <a:p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Quadro di riferimento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latin typeface="Verdana"/>
                        </a:rPr>
                        <a:t>numero di comp. del quadro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59308798"/>
                  </a:ext>
                </a:extLst>
              </a:tr>
              <a:tr h="419796">
                <a:tc>
                  <a:txBody>
                    <a:bodyPr/>
                    <a:lstStyle/>
                    <a:p>
                      <a:r>
                        <a:rPr lang="it-IT" sz="1200" b="1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Competenze chiave per l’apprendimento permanente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>
                          <a:latin typeface="Verdana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19049969"/>
                  </a:ext>
                </a:extLst>
              </a:tr>
              <a:tr h="279863">
                <a:tc>
                  <a:txBody>
                    <a:bodyPr/>
                    <a:lstStyle/>
                    <a:p>
                      <a:r>
                        <a:rPr lang="it-IT" sz="1200" b="1" err="1">
                          <a:solidFill>
                            <a:schemeClr val="accent1"/>
                          </a:solidFill>
                          <a:effectLst/>
                          <a:latin typeface="Verdana"/>
                        </a:rPr>
                        <a:t>EntreComp</a:t>
                      </a:r>
                      <a:endParaRPr lang="it-IT" sz="1200" b="1">
                        <a:solidFill>
                          <a:schemeClr val="accent1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200">
                        <a:solidFill>
                          <a:srgbClr val="404040"/>
                        </a:solidFill>
                        <a:latin typeface="Verdan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07655798"/>
                  </a:ext>
                </a:extLst>
              </a:tr>
              <a:tr h="419796">
                <a:tc>
                  <a:txBody>
                    <a:bodyPr/>
                    <a:lstStyle/>
                    <a:p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quadro comune europeo di riferimento delle competenze imprenditoriali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>
                          <a:latin typeface="Verdana"/>
                        </a:rPr>
                        <a:t>15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68773951"/>
                  </a:ext>
                </a:extLst>
              </a:tr>
              <a:tr h="279863">
                <a:tc>
                  <a:txBody>
                    <a:bodyPr/>
                    <a:lstStyle/>
                    <a:p>
                      <a:r>
                        <a:rPr lang="it-IT" sz="1200" b="1" err="1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LifeComp</a:t>
                      </a:r>
                      <a:r>
                        <a:rPr lang="it-IT" sz="1200" b="1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200">
                        <a:solidFill>
                          <a:srgbClr val="404040"/>
                        </a:solidFill>
                        <a:latin typeface="Verdan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35145675"/>
                  </a:ext>
                </a:extLst>
              </a:tr>
              <a:tr h="419796">
                <a:tc>
                  <a:txBody>
                    <a:bodyPr/>
                    <a:lstStyle/>
                    <a:p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quadro comune europeo di riferimento delle competenze personali e sociali per la vita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>
                          <a:latin typeface="Verdana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40562179"/>
                  </a:ext>
                </a:extLst>
              </a:tr>
              <a:tr h="279863">
                <a:tc>
                  <a:txBody>
                    <a:bodyPr/>
                    <a:lstStyle/>
                    <a:p>
                      <a:r>
                        <a:rPr lang="it-IT" sz="1200" b="1" err="1">
                          <a:solidFill>
                            <a:srgbClr val="00B050"/>
                          </a:solidFill>
                          <a:effectLst/>
                          <a:latin typeface="Verdana"/>
                        </a:rPr>
                        <a:t>GreenComp</a:t>
                      </a:r>
                      <a:endParaRPr lang="it-IT" sz="1200" b="1">
                        <a:solidFill>
                          <a:srgbClr val="00B05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200">
                        <a:solidFill>
                          <a:srgbClr val="404040"/>
                        </a:solidFill>
                        <a:latin typeface="Verdan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44768766"/>
                  </a:ext>
                </a:extLst>
              </a:tr>
              <a:tr h="419796">
                <a:tc>
                  <a:txBody>
                    <a:bodyPr/>
                    <a:lstStyle/>
                    <a:p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quadro comune europeo di riferimento delle competenze per la sostenibilità ambientale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>
                          <a:latin typeface="Verdana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72887592"/>
                  </a:ext>
                </a:extLst>
              </a:tr>
              <a:tr h="279863">
                <a:tc>
                  <a:txBody>
                    <a:bodyPr/>
                    <a:lstStyle/>
                    <a:p>
                      <a:r>
                        <a:rPr lang="it-IT" sz="1200" b="1" err="1">
                          <a:solidFill>
                            <a:srgbClr val="00B0F0"/>
                          </a:solidFill>
                          <a:effectLst/>
                          <a:latin typeface="Verdana"/>
                        </a:rPr>
                        <a:t>DigComp</a:t>
                      </a:r>
                      <a:endParaRPr lang="it-IT" sz="1200" b="1">
                        <a:solidFill>
                          <a:srgbClr val="00B0F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200">
                        <a:solidFill>
                          <a:srgbClr val="404040"/>
                        </a:solidFill>
                        <a:latin typeface="Verdan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93068452"/>
                  </a:ext>
                </a:extLst>
              </a:tr>
              <a:tr h="419796">
                <a:tc>
                  <a:txBody>
                    <a:bodyPr/>
                    <a:lstStyle/>
                    <a:p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quadro comune europeo di riferimento delle competenze digitali per gli studenti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>
                          <a:latin typeface="Verdana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01725382"/>
                  </a:ext>
                </a:extLst>
              </a:tr>
              <a:tr h="279863">
                <a:tc>
                  <a:txBody>
                    <a:bodyPr/>
                    <a:lstStyle/>
                    <a:p>
                      <a:r>
                        <a:rPr lang="it-IT" sz="1200" b="1">
                          <a:solidFill>
                            <a:srgbClr val="92D050"/>
                          </a:solidFill>
                          <a:effectLst/>
                          <a:latin typeface="Verdana"/>
                        </a:rPr>
                        <a:t>Competenze di Cultura Democratica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200">
                        <a:solidFill>
                          <a:srgbClr val="404040"/>
                        </a:solidFill>
                        <a:latin typeface="Verdan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82759759"/>
                  </a:ext>
                </a:extLst>
              </a:tr>
              <a:tr h="279863">
                <a:tc>
                  <a:txBody>
                    <a:bodyPr/>
                    <a:lstStyle/>
                    <a:p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quadro comune europeo per la cultura democratica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>
                          <a:latin typeface="Verdana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96497264"/>
                  </a:ext>
                </a:extLst>
              </a:tr>
            </a:tbl>
          </a:graphicData>
        </a:graphic>
      </p:graphicFrame>
      <p:sp>
        <p:nvSpPr>
          <p:cNvPr id="2" name="Segnaposto piè di pagina 26">
            <a:extLst>
              <a:ext uri="{FF2B5EF4-FFF2-40B4-BE49-F238E27FC236}">
                <a16:creationId xmlns:a16="http://schemas.microsoft.com/office/drawing/2014/main" id="{76BAB71C-7372-CAE6-7A78-12B2A30156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51520" y="6381328"/>
            <a:ext cx="3115072" cy="365760"/>
          </a:xfrm>
        </p:spPr>
        <p:txBody>
          <a:bodyPr/>
          <a:lstStyle/>
          <a:p>
            <a:r>
              <a:rPr lang="en-US" sz="1000"/>
              <a:t>Giorgia Ferrarini – </a:t>
            </a:r>
            <a:r>
              <a:rPr lang="en-US" sz="1000" err="1"/>
              <a:t>Ufficio</a:t>
            </a:r>
            <a:r>
              <a:rPr lang="en-US" sz="1000"/>
              <a:t> IV – USR E-R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10B5B98-D8CA-95CA-1E8F-393E74EC9DB8}"/>
              </a:ext>
            </a:extLst>
          </p:cNvPr>
          <p:cNvSpPr txBox="1"/>
          <p:nvPr/>
        </p:nvSpPr>
        <p:spPr>
          <a:xfrm>
            <a:off x="3059832" y="5483521"/>
            <a:ext cx="2743200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1000">
                <a:latin typeface="Verdana"/>
              </a:rPr>
              <a:t>Da Previtali, 2024, rielaborato</a:t>
            </a:r>
            <a:endParaRPr lang="it-IT" sz="1000"/>
          </a:p>
        </p:txBody>
      </p:sp>
    </p:spTree>
    <p:extLst>
      <p:ext uri="{BB962C8B-B14F-4D97-AF65-F5344CB8AC3E}">
        <p14:creationId xmlns:p14="http://schemas.microsoft.com/office/powerpoint/2010/main" val="1458652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C4E89535-6C77-6357-133A-413EC6994EB7}"/>
              </a:ext>
            </a:extLst>
          </p:cNvPr>
          <p:cNvSpPr txBox="1"/>
          <p:nvPr/>
        </p:nvSpPr>
        <p:spPr>
          <a:xfrm>
            <a:off x="386500" y="986541"/>
            <a:ext cx="2362200" cy="4929411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20000"/>
              </a:spcBef>
              <a:spcAft>
                <a:spcPts val="1000"/>
              </a:spcAft>
              <a:buClr>
                <a:schemeClr val="accent1"/>
              </a:buClr>
              <a:buSzPct val="85000"/>
            </a:pPr>
            <a:endParaRPr lang="it-IT" sz="1600">
              <a:solidFill>
                <a:srgbClr val="FFFFFF"/>
              </a:solidFill>
              <a:latin typeface="Verdana"/>
              <a:ea typeface="Verdana"/>
              <a:cs typeface="Verdana" panose="020B0604030504040204" pitchFamily="34" charset="0"/>
            </a:endParaRPr>
          </a:p>
          <a:p>
            <a:pPr>
              <a:spcBef>
                <a:spcPct val="20000"/>
              </a:spcBef>
              <a:spcAft>
                <a:spcPts val="1000"/>
              </a:spcAft>
            </a:pPr>
            <a:endParaRPr lang="it-IT" sz="160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20000"/>
              </a:spcBef>
              <a:spcAft>
                <a:spcPts val="1000"/>
              </a:spcAft>
            </a:pPr>
            <a:r>
              <a:rPr lang="it-IT" sz="1600">
                <a:solidFill>
                  <a:srgbClr val="FFFFFF"/>
                </a:solidFill>
                <a:latin typeface="Verdana"/>
                <a:ea typeface="Verdana"/>
                <a:cs typeface="Verdana" panose="020B0604030504040204" pitchFamily="34" charset="0"/>
              </a:rPr>
              <a:t>33 capacità, in cui sono declinate le 4  competenze trasversali (delle 8 competenze chiave per l'apprendimento permanente) </a:t>
            </a:r>
            <a:endParaRPr lang="it-IT" sz="1400">
              <a:solidFill>
                <a:srgbClr val="333333"/>
              </a:solidFill>
              <a:latin typeface="Titillium Web"/>
              <a:ea typeface="Verdana" panose="020B0604030504040204" pitchFamily="34" charset="0"/>
            </a:endParaRPr>
          </a:p>
          <a:p>
            <a:pPr>
              <a:spcBef>
                <a:spcPct val="20000"/>
              </a:spcBef>
              <a:spcAft>
                <a:spcPts val="1000"/>
              </a:spcAft>
            </a:pPr>
            <a:endParaRPr lang="it-IT" sz="1600">
              <a:solidFill>
                <a:srgbClr val="FFFFFF"/>
              </a:solidFill>
              <a:latin typeface="Verdana"/>
              <a:ea typeface="Verdana"/>
            </a:endParaRPr>
          </a:p>
          <a:p>
            <a:pPr>
              <a:spcBef>
                <a:spcPct val="20000"/>
              </a:spcBef>
              <a:spcAft>
                <a:spcPts val="1000"/>
              </a:spcAft>
            </a:pPr>
            <a:r>
              <a:rPr lang="it-IT" sz="1600">
                <a:solidFill>
                  <a:srgbClr val="FFFFFF"/>
                </a:solidFill>
                <a:latin typeface="Verdana"/>
                <a:ea typeface="Verdana"/>
              </a:rPr>
              <a:t>(D.M. n. 774 del 4 settembre 2019)</a:t>
            </a:r>
            <a:endParaRPr lang="it-IT" sz="1400">
              <a:solidFill>
                <a:srgbClr val="333333"/>
              </a:solidFill>
              <a:latin typeface="Titillium Web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3132037" y="228600"/>
            <a:ext cx="5649687" cy="758952"/>
          </a:xfrm>
        </p:spPr>
        <p:txBody>
          <a:bodyPr vert="horz" lIns="91440" tIns="45720" rIns="91440" bIns="45720" anchor="b">
            <a:normAutofit/>
          </a:bodyPr>
          <a:lstStyle/>
          <a:p>
            <a:pPr>
              <a:lnSpc>
                <a:spcPct val="90000"/>
              </a:lnSpc>
            </a:pPr>
            <a:r>
              <a:rPr kumimoji="0" lang="it-IT" sz="2400" kern="1200">
                <a:latin typeface="Verdana"/>
                <a:ea typeface="Verdana"/>
              </a:rPr>
              <a:t>Quali competenze?</a:t>
            </a:r>
          </a:p>
        </p:txBody>
      </p:sp>
      <p:pic>
        <p:nvPicPr>
          <p:cNvPr id="5" name="Segnaposto contenuto 4" descr="Immagine che contiene testo, schermata, Carattere, numero&#10;&#10;Descrizione generata automaticamente">
            <a:extLst>
              <a:ext uri="{FF2B5EF4-FFF2-40B4-BE49-F238E27FC236}">
                <a16:creationId xmlns:a16="http://schemas.microsoft.com/office/drawing/2014/main" id="{41BBD218-7674-F4AB-7109-39B1F5E5A677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467424" y="620688"/>
            <a:ext cx="4970424" cy="4931316"/>
          </a:xfrm>
        </p:spPr>
      </p:pic>
      <p:sp>
        <p:nvSpPr>
          <p:cNvPr id="2" name="Segnaposto piè di pagina 26">
            <a:extLst>
              <a:ext uri="{FF2B5EF4-FFF2-40B4-BE49-F238E27FC236}">
                <a16:creationId xmlns:a16="http://schemas.microsoft.com/office/drawing/2014/main" id="{E1261B84-1957-482B-EBDE-DD8246CECF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51520" y="6381328"/>
            <a:ext cx="3115072" cy="365760"/>
          </a:xfrm>
        </p:spPr>
        <p:txBody>
          <a:bodyPr/>
          <a:lstStyle/>
          <a:p>
            <a:r>
              <a:rPr lang="en-US" sz="1000"/>
              <a:t>Giorgia Ferrarini – </a:t>
            </a:r>
            <a:r>
              <a:rPr lang="en-US" sz="1000" err="1"/>
              <a:t>Ufficio</a:t>
            </a:r>
            <a:r>
              <a:rPr lang="en-US" sz="1000"/>
              <a:t> IV – USR E-R</a:t>
            </a:r>
          </a:p>
        </p:txBody>
      </p:sp>
    </p:spTree>
    <p:extLst>
      <p:ext uri="{BB962C8B-B14F-4D97-AF65-F5344CB8AC3E}">
        <p14:creationId xmlns:p14="http://schemas.microsoft.com/office/powerpoint/2010/main" val="391348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C745E00C-79CA-C835-71BA-2A2E4B11B2CF}"/>
              </a:ext>
            </a:extLst>
          </p:cNvPr>
          <p:cNvSpPr txBox="1">
            <a:spLocks/>
          </p:cNvSpPr>
          <p:nvPr/>
        </p:nvSpPr>
        <p:spPr>
          <a:xfrm>
            <a:off x="304800" y="332656"/>
            <a:ext cx="8534400" cy="132642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anchor="b">
            <a:normAutofit fontScale="975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2800" kern="1200">
                <a:solidFill>
                  <a:schemeClr val="accent3">
                    <a:shade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it-IT">
                <a:solidFill>
                  <a:schemeClr val="accent1"/>
                </a:solidFill>
                <a:latin typeface="Verdana"/>
                <a:ea typeface="Verdana"/>
              </a:rPr>
              <a:t>Competenze - quadro d'insieme</a:t>
            </a:r>
          </a:p>
          <a:p>
            <a:endParaRPr lang="it-IT">
              <a:solidFill>
                <a:schemeClr val="accent1"/>
              </a:solidFill>
              <a:latin typeface="Verdana"/>
              <a:ea typeface="Verdana"/>
            </a:endParaRPr>
          </a:p>
          <a:p>
            <a:endParaRPr lang="it-IT">
              <a:solidFill>
                <a:schemeClr val="accent1"/>
              </a:solidFill>
            </a:endParaRPr>
          </a:p>
        </p:txBody>
      </p:sp>
      <p:graphicFrame>
        <p:nvGraphicFramePr>
          <p:cNvPr id="5" name="Segnaposto contenuto 18">
            <a:extLst>
              <a:ext uri="{FF2B5EF4-FFF2-40B4-BE49-F238E27FC236}">
                <a16:creationId xmlns:a16="http://schemas.microsoft.com/office/drawing/2014/main" id="{C79F4C2E-820E-30D8-66E7-D078DB91FF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6982332"/>
              </p:ext>
            </p:extLst>
          </p:nvPr>
        </p:nvGraphicFramePr>
        <p:xfrm>
          <a:off x="326572" y="1124744"/>
          <a:ext cx="8490855" cy="24710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Freccia in giù 5">
            <a:extLst>
              <a:ext uri="{FF2B5EF4-FFF2-40B4-BE49-F238E27FC236}">
                <a16:creationId xmlns:a16="http://schemas.microsoft.com/office/drawing/2014/main" id="{BF22DAFF-779E-CA4E-7A43-666F2074753F}"/>
              </a:ext>
            </a:extLst>
          </p:cNvPr>
          <p:cNvSpPr/>
          <p:nvPr/>
        </p:nvSpPr>
        <p:spPr>
          <a:xfrm>
            <a:off x="3599088" y="3228409"/>
            <a:ext cx="1945821" cy="73478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9CD1AB37-538F-5C24-E80F-38AC9286DCF0}"/>
              </a:ext>
            </a:extLst>
          </p:cNvPr>
          <p:cNvSpPr txBox="1"/>
          <p:nvPr/>
        </p:nvSpPr>
        <p:spPr>
          <a:xfrm>
            <a:off x="1057273" y="4102340"/>
            <a:ext cx="7029449" cy="143017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2400" b="1">
                <a:ea typeface="+mn-lt"/>
                <a:cs typeface="+mn-lt"/>
              </a:rPr>
              <a:t>Modello di certificazione delle competenze</a:t>
            </a:r>
            <a:endParaRPr lang="it-IT" sz="2400" b="1"/>
          </a:p>
          <a:p>
            <a:pPr marL="285750" indent="-285750">
              <a:buFont typeface="Arial"/>
              <a:buChar char="•"/>
            </a:pPr>
            <a:r>
              <a:rPr lang="it-IT">
                <a:ea typeface="+mn-lt"/>
                <a:cs typeface="+mn-lt"/>
              </a:rPr>
              <a:t>Riferito alle 8 competenze chiave e ai framework</a:t>
            </a:r>
            <a:endParaRPr lang="it-IT"/>
          </a:p>
          <a:p>
            <a:pPr marL="285750" indent="-285750">
              <a:buFont typeface="Arial"/>
              <a:buChar char="•"/>
            </a:pPr>
            <a:r>
              <a:rPr lang="it-IT">
                <a:ea typeface="+mn-lt"/>
                <a:cs typeface="+mn-lt"/>
              </a:rPr>
              <a:t>Integra le scelte autonome delle scuole</a:t>
            </a:r>
          </a:p>
          <a:p>
            <a:pPr marL="285750" indent="-285750">
              <a:buFont typeface="Arial"/>
              <a:buChar char="•"/>
            </a:pPr>
            <a:r>
              <a:rPr lang="it-IT">
                <a:ea typeface="+mn-lt"/>
                <a:cs typeface="+mn-lt"/>
              </a:rPr>
              <a:t>Integra le evidenze dell’E-Portfolio. </a:t>
            </a:r>
            <a:endParaRPr lang="it-IT"/>
          </a:p>
        </p:txBody>
      </p:sp>
      <p:sp>
        <p:nvSpPr>
          <p:cNvPr id="9" name="Segnaposto piè di pagina 26">
            <a:extLst>
              <a:ext uri="{FF2B5EF4-FFF2-40B4-BE49-F238E27FC236}">
                <a16:creationId xmlns:a16="http://schemas.microsoft.com/office/drawing/2014/main" id="{57E7CC8B-0879-CA56-38FE-8A27F28D9218}"/>
              </a:ext>
            </a:extLst>
          </p:cNvPr>
          <p:cNvSpPr txBox="1">
            <a:spLocks/>
          </p:cNvSpPr>
          <p:nvPr/>
        </p:nvSpPr>
        <p:spPr>
          <a:xfrm>
            <a:off x="251520" y="6381328"/>
            <a:ext cx="3115072" cy="365760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/>
              <a:t>Giorgia Ferrarini – Ufficio IV – USR E-R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65A6822-D794-1B91-C9EC-0BD07B9BB949}"/>
              </a:ext>
            </a:extLst>
          </p:cNvPr>
          <p:cNvSpPr txBox="1"/>
          <p:nvPr/>
        </p:nvSpPr>
        <p:spPr>
          <a:xfrm>
            <a:off x="304800" y="5610145"/>
            <a:ext cx="2743200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1000">
                <a:latin typeface="Verdana"/>
              </a:rPr>
              <a:t>Da Previtali, 2024, rielaborato</a:t>
            </a:r>
            <a:endParaRPr lang="it-IT" sz="1000"/>
          </a:p>
        </p:txBody>
      </p:sp>
    </p:spTree>
    <p:extLst>
      <p:ext uri="{BB962C8B-B14F-4D97-AF65-F5344CB8AC3E}">
        <p14:creationId xmlns:p14="http://schemas.microsoft.com/office/powerpoint/2010/main" val="37086149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tà">
  <a:themeElements>
    <a:clrScheme name="Città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ttà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ttà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1191</Words>
  <Application>Microsoft Office PowerPoint</Application>
  <PresentationFormat>Presentazione su schermo (4:3)</PresentationFormat>
  <Paragraphs>164</Paragraphs>
  <Slides>14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3" baseType="lpstr">
      <vt:lpstr>Arial</vt:lpstr>
      <vt:lpstr>Calibri</vt:lpstr>
      <vt:lpstr>Georgia</vt:lpstr>
      <vt:lpstr>Rastanty Cortez</vt:lpstr>
      <vt:lpstr>Titillium Web</vt:lpstr>
      <vt:lpstr>Verdana</vt:lpstr>
      <vt:lpstr>Wingdings</vt:lpstr>
      <vt:lpstr>Wingdings 2</vt:lpstr>
      <vt:lpstr>Città</vt:lpstr>
      <vt:lpstr>L’IDENTITA’ DEGLI ISTITUTI PROFESSIONALI SCUOLE TERRITORIALI DELL’INNOVAZIONE</vt:lpstr>
      <vt:lpstr>Gli Istituti Professionali</vt:lpstr>
      <vt:lpstr>Certificazione delle competenze</vt:lpstr>
      <vt:lpstr>Certificazione delle competenze</vt:lpstr>
      <vt:lpstr>Altri Modelli di certificazione</vt:lpstr>
      <vt:lpstr>Quali competenze? Riordiniamo le idee…</vt:lpstr>
      <vt:lpstr>Quali competenze?</vt:lpstr>
      <vt:lpstr>Quali competenze?</vt:lpstr>
      <vt:lpstr>Presentazione standard di PowerPoint</vt:lpstr>
      <vt:lpstr>Presentazione standard di PowerPoint</vt:lpstr>
      <vt:lpstr>UNICA ed e-Portfolio</vt:lpstr>
      <vt:lpstr>Presentazione standard di PowerPoint</vt:lpstr>
      <vt:lpstr>Utilità per lo studente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Administrator</dc:creator>
  <cp:lastModifiedBy>Ferrarini Giorgia</cp:lastModifiedBy>
  <cp:revision>1</cp:revision>
  <dcterms:created xsi:type="dcterms:W3CDTF">2021-05-25T10:22:32Z</dcterms:created>
  <dcterms:modified xsi:type="dcterms:W3CDTF">2024-10-28T15:24:43Z</dcterms:modified>
</cp:coreProperties>
</file>