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  <p:embeddedFont>
      <p:font typeface="Old Standard TT"/>
      <p:regular r:id="rId18"/>
      <p:bold r:id="rId19"/>
      <p: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ldStandardTT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ldStandardTT-bold.fntdata"/><Relationship Id="rId6" Type="http://schemas.openxmlformats.org/officeDocument/2006/relationships/slide" Target="slides/slide1.xml"/><Relationship Id="rId18" Type="http://schemas.openxmlformats.org/officeDocument/2006/relationships/font" Target="fonts/OldStandardT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7def8ccdd09c1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7def8ccdd09c1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e7def8ccdd09c1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e7def8ccdd09c1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13c77cea17f8fe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13c77cea17f8fe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3c77cea17f8feb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3c77cea17f8feb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3fa4a30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3fa4a30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3fa4a305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3fa4a305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3fa4a305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3fa4a305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64a6d5d779ba41e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64a6d5d779ba41e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311700" y="10850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Repertorio di compiti di realtà e prodotti</a:t>
            </a:r>
            <a:endParaRPr b="1"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155850" y="721700"/>
            <a:ext cx="8832300" cy="404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una ricerca su un fenomeno sociale, storico, economico, scientifico e presentarne i risultati tramite una presentazione digitale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una ricerca su un autore, un’opera o un personaggio, su cui costruire una sitografia di riferimento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Ricostruire e presentare storie di vita (di migranti, rifugiati, persone impegnate sul territorio…) anche tramite un’intervista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un’intervista per indagare un fenomeno e analizzarne le risposte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Preparare un report per analizzare un fenomeno della realtà tramite dati, tabelle, grafici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Scrivere post, pagine di diario o altre scritture soggettive per narrare di sé ad altri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65100"/>
            <a:ext cx="8591100" cy="47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Argomentare e confrontarsi su un tema di discussione (debate, tornei di argomentazione individuali)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Tenere una conferenza, un discorso rivolto ad un pubblico, con supporti digitali e multimediali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Effettuare riscritture di testi (cambiare il finale, continuare un testo interrotto o un incipit, cambiare genere, stile o tipologia…) o scritture creative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Scrivere una sceneggiatura o un copione per un video o per una messinscena, anche a partire da un testo narrativo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video per documentare un fenomeno, un’attività o per educare e sensibilizzare (documentario, spot di pubblicità progresso, sketch)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Scrivere un’intervista immaginaria ad un autore, artista, scienziato, sportivo del passato o del presente, anche in lingua straniera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04126"/>
            <a:ext cx="8520600" cy="40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Svolgere role-play e simulazioni di prestazioni, esperienze e situazioni  reali, anche in lingua</a:t>
            </a: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 straniera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Scrivere e mettere in</a:t>
            </a: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 scena sketch anche in lingua straniera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Ideare progetti o avanzare proposte utili al miglioramento dei servizi pubblici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 giornalino, un blog o un sito di classe, con articoli e post che documentino le attività svolte a scuola (anche con Google classroom)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brochure, opuscoli informativi, pieghevoli, volantini per promuovere qualcosa o un evento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Elaborare testi regolativi (regolamenti, istruzioni, avvisi) per la classe, la scuola o rivolti all’esterno per</a:t>
            </a: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 adottare comportamenti corretti, sani, civili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Rielaborare capitoli dei libri di testo in versione digitale (ipertesti, e-book)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6975"/>
            <a:ext cx="8520600" cy="41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Sviluppare canali Youtube o singoli video didattici, con lezioni svolte dagli alunni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Organizzare un reading letterario su un tema o realizzare video di letture espressive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Stilare diari di bordo per documentare e riflettere su </a:t>
            </a: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un’attività didattica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Analizzare, confrontare, interpretare e attualizzare testi narrativi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Fare un reportage fotografico di un’attività ed accompagnarlo con didascalie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Organizzare una piccola mostra a scuola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Organizzare un’uscita didattica o un viaggio d’istruzione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 prodotto in laboratorio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Adottare il metodo scientifico per indagare fenomeni naturali tramite esperimenti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55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Costruire una rassegna stampa su una stessa notizia e confrontare criticamente gli articoli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Progettare e registrare una breve trasmissione radiofonica, elaborando un canovaccio di dialoghi, notizie e musica, da far ascoltare ai compagni di classe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Preparare uno spot o un reportage fotografico per promuovere il proprio territorio all’estero, con una parte in lingua straniera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Pianificare un itinerario di visita nella propria città rivolto ai turisti o a studenti di altri paesi, per far conoscere loro il patrimonio artistico e i luoghi da visitare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Scrivere una mail alla rubrica di posta di un giornale/quotidiano per esprimere la propria opinione su un tema di attualità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Indagare uno degli effetti dei cambiamenti climatici tramite una ricerca e presentarne i risultati e le ipotesi di sviluppo nel futuro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196800" y="229449"/>
            <a:ext cx="8750400" cy="467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un’indagine quantitativa sui consumi, sui gusti o sulle abitudini alimentari delle famiglie degli alunni tramite un questionario ed un report con dati e grafici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Svolgere una ricerca sui consumi energetici e idrici delle famiglie degli alunni e realizzare un opuscolo con dei consigli per risparmiare acqua, energia e gas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Indagare un fatto di storia locale, tramite la ricerca di fonti, articoli e testimonianze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Progettare un’attività di volontariato rivolta ad anziani soli o a senzatetto da proporre a strutture o enti territoriali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Svolgere un confronto interculturale tra le diverse forme che assumono le istituzioni culturali in diversi Paesi del mondo (la famiglia, il lavoro, la scuola, la giustizia, il ruolo della donna…)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Progettare e tenere una lezione su un tema, servendosi delle scene di un film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/>
              <a:t>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184200" y="82550"/>
            <a:ext cx="8775600" cy="46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Svolgere una ricerca e scrivere un articolo su come vestivano gli adolescenti dagli anni ‘50 agli anni ‘90 del Novecento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Svolgere una ricerca sulle offerte di lavoro del territorio (o confrontare quelle di due territori differenti) e compilare tabelle e grafici riassuntivi per descrivere l’offerta lavorativa, suddivisa per settore produttivo…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Effettuare un’intervista agli addetti del centro per l’impiego o di un’agenzia interinale per identificare i profili lavorativi maggiormente richiesti e quelli dei soggetti in cerca di occupazione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una presentazione power point o un e-book che descriva le eccellenze enogastronomiche o il patrimonio paesaggistico del territorio, formulando idee innovative per valorizzarli nell’ottica di un turismo sostenibile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un e-book o un libricino di classe con i testi scritti dagli alunni (personali, narrativi, espositivi, argomentativi)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idx="1" type="body"/>
          </p:nvPr>
        </p:nvSpPr>
        <p:spPr>
          <a:xfrm>
            <a:off x="311700" y="251725"/>
            <a:ext cx="8520600" cy="45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Ricostruire uno spaccato di</a:t>
            </a: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 storia locale tramite l’analisi ed il confronto di fonti storiche e di documenti.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Realizzare manuali illustrati o prontuari per la manutenzione e l’assistenza tecnica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Documentare una realtà economica locale (industriale, turistica, nei servizi) o una realtà del terzo settore, tramite interviste, ricerche di documenti e realizzazione di un materiale informativo o promozionale (opuscolo, brochure, presentazione, app, video) da condividere o presentare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Scrivere recensioni di libri, di film, di spettacoli teatrali, di mostre d’arte da pubblicare su un giornalino, su un fascicolo, su un cartellone sul blog della classe, su un e-book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latin typeface="Proxima Nova"/>
                <a:ea typeface="Proxima Nova"/>
                <a:cs typeface="Proxima Nova"/>
                <a:sym typeface="Proxima Nova"/>
              </a:rPr>
              <a:t>Analizzare e confrontare più fonti storiche su uno stesso evento, al fine di confrontare le informazioni e i diversi punti di vista dell’emittente.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