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Playfair Display"/>
      <p:regular r:id="rId10"/>
      <p:bold r:id="rId11"/>
      <p:italic r:id="rId12"/>
      <p:boldItalic r:id="rId13"/>
    </p:embeddedFont>
    <p:embeddedFont>
      <p:font typeface="Nunito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Oswald"/>
      <p:regular r:id="rId22"/>
      <p:bold r:id="rId23"/>
    </p:embeddedFont>
    <p:embeddedFont>
      <p:font typeface="Merriweather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A0B8DDC-3BAB-4535-9F22-A1E3F2E4F699}">
  <a:tblStyle styleId="{6A0B8DDC-3BAB-4535-9F22-A1E3F2E4F69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Oswald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erriweather-regular.fntdata"/><Relationship Id="rId23" Type="http://schemas.openxmlformats.org/officeDocument/2006/relationships/font" Target="fonts/Oswal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Merriweather-italic.fntdata"/><Relationship Id="rId25" Type="http://schemas.openxmlformats.org/officeDocument/2006/relationships/font" Target="fonts/Merriweather-bold.fntdata"/><Relationship Id="rId27" Type="http://schemas.openxmlformats.org/officeDocument/2006/relationships/font" Target="fonts/Merriweather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font" Target="fonts/PlayfairDisplay-bold.fntdata"/><Relationship Id="rId10" Type="http://schemas.openxmlformats.org/officeDocument/2006/relationships/font" Target="fonts/PlayfairDisplay-regular.fntdata"/><Relationship Id="rId13" Type="http://schemas.openxmlformats.org/officeDocument/2006/relationships/font" Target="fonts/PlayfairDisplay-boldItalic.fntdata"/><Relationship Id="rId12" Type="http://schemas.openxmlformats.org/officeDocument/2006/relationships/font" Target="fonts/PlayfairDisplay-italic.fntdata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a1c76c6e03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a1c76c6e03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a1c76c6e03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a1c76c6e03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1c76c6e03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1c76c6e03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>
                <a:latin typeface="Merriweather"/>
                <a:ea typeface="Merriweather"/>
                <a:cs typeface="Merriweather"/>
                <a:sym typeface="Merriweather"/>
              </a:rPr>
              <a:t>Repertorio di compiti di realtà in DDI</a:t>
            </a:r>
            <a:endParaRPr sz="26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268525" y="572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{6A0B8DDC-3BAB-4535-9F22-A1E3F2E4F699}</a:tableStyleId>
              </a:tblPr>
              <a:tblGrid>
                <a:gridCol w="2914900"/>
                <a:gridCol w="2995575"/>
                <a:gridCol w="2696475"/>
              </a:tblGrid>
              <a:tr h="384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COMPITO DI REALT</a:t>
                      </a:r>
                      <a:r>
                        <a:rPr b="1" lang="it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À</a:t>
                      </a: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 / 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PROVA DI COMPETENZA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PRODOTTO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STRUMENTI IN DAD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96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Indagare fenomeni sociali, storici, economici, professionali e ricercare informazioni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Scheda di ricerca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mappa con ipertesto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report con dati, tabelle, grafici e interpretazioni dei risultati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Siti web, Documenti condivisi (Google Fogli, Documenti, Presentazioni)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C-Maps, Mindmup, Mindmaps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96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Raccontare se stessi, intrattenere gli altri, offrire un servizio utile alla società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Creazione di un blog o di una pagina web su cui raccontare fiabe e intrattenere in modo educativo i bambini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Wordpress, Blogger, Google sites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</a:tr>
              <a:tr h="911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Argomentare e confrontarsi su temi etici e problematiche della società contemporanea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Registrazione di un debate tra due gruppi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Google Meet con funzione registrazione 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</a:tr>
              <a:tr h="911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Rielaborare in modo creativo e personale un argomento di studio; realizzare un videotutorial 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Registrazione di una videolezione da parte degli studenti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Youtube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oogle Shape;64;p14"/>
          <p:cNvGraphicFramePr/>
          <p:nvPr/>
        </p:nvGraphicFramePr>
        <p:xfrm>
          <a:off x="296400" y="344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{6A0B8DDC-3BAB-4535-9F22-A1E3F2E4F699}</a:tableStyleId>
              </a:tblPr>
              <a:tblGrid>
                <a:gridCol w="2800100"/>
                <a:gridCol w="2953175"/>
                <a:gridCol w="2647025"/>
              </a:tblGrid>
              <a:tr h="571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COMPITO DI REALT</a:t>
                      </a:r>
                      <a:r>
                        <a:rPr b="1" lang="it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À</a:t>
                      </a: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 / 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PROVA DI COMPETENZA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PRODOTTO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STRUMENTI IN DAD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</a:tr>
              <a:tr h="96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Elaborare testi regolativi e informativi sui comportamenti corretti da tenere 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Registrazione di un video o elaborazione di una presentazione o di un documento di testo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Youtube, Google presentazioni o documenti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</a:tr>
              <a:tr h="96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Confrontare e analizzare criticamente più articoli su una stessa notizia / confutare una fake news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Realizzare una rassegna stampa con commenti e confronti sugli articoli; smentire una fake news con la ricerca di siti autorevoli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Siti web, Google presentazioni, Mappe interattive con link agli articoli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</a:tr>
              <a:tr h="911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Informare o sostenere una propria opinione su una tematica di attualità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Registrazione di un podcast audio;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scrivere una mail alla redazione di un quotidiano on line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Spreaker per podcast; Google documenti e account di posta elettronica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</a:tr>
              <a:tr h="911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Presentare le peculiarità del proprio territorio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Effettuare una ricerca, raccogliere immagini, video e informazioni, da rielaborare su una presentazione digitale o un piccolo e-book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Siti web, Youtube, Google immagini, Google presentazioni, 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Google Shape;69;p15"/>
          <p:cNvGraphicFramePr/>
          <p:nvPr/>
        </p:nvGraphicFramePr>
        <p:xfrm>
          <a:off x="260875" y="311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{6A0B8DDC-3BAB-4535-9F22-A1E3F2E4F699}</a:tableStyleId>
              </a:tblPr>
              <a:tblGrid>
                <a:gridCol w="2996525"/>
                <a:gridCol w="3000600"/>
                <a:gridCol w="2625125"/>
              </a:tblGrid>
              <a:tr h="384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COMPITO DI REALT</a:t>
                      </a:r>
                      <a:r>
                        <a:rPr b="1" lang="it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À</a:t>
                      </a: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 / 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PROVA DI COMPETENZA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PRODOTTO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STRUMENTI IN DAD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</a:tr>
              <a:tr h="96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Ideare e pianificare un progetto a partire da un argomento degli insegnamenti professionali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Ideazione e pianificazione di un project work, da realizzare poi in presenza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Google documenti o presentazioni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</a:tr>
              <a:tr h="96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Progettare un prodotto, un manufatto, un elaborato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Ideazione, disegno e progettazione di un prodotto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Google documenti o presentazioni, software per la progettazione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</a:tr>
              <a:tr h="96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Realizzare manuali di istruzioni, di uso e manutenzione, di riparazione 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Opuscoli con istruzioni e immagini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Google documenti o presentazioni, e-book 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</a:tr>
              <a:tr h="911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Scrivere recensioni, commenti ed interpretazioni su film, libri, testi tecnici e professionali</a:t>
                      </a:r>
                      <a:endParaRPr b="1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Scheda di recensione; articoli su blog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latin typeface="Nunito"/>
                          <a:ea typeface="Nunito"/>
                          <a:cs typeface="Nunito"/>
                          <a:sym typeface="Nunito"/>
                        </a:rPr>
                        <a:t>Wordpress, blogger, google documenti</a:t>
                      </a:r>
                      <a:endParaRPr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70" name="Google Shape;70;p15"/>
          <p:cNvSpPr txBox="1"/>
          <p:nvPr/>
        </p:nvSpPr>
        <p:spPr>
          <a:xfrm>
            <a:off x="260750" y="4641700"/>
            <a:ext cx="8622300" cy="3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