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5"/>
    <p:sldMasterId id="2147483683" r:id="rId6"/>
    <p:sldMasterId id="2147483684"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Lst>
  <p:sldSz cy="5143500" cx="9144000"/>
  <p:notesSz cx="6858000" cy="9144000"/>
  <p:embeddedFontLst>
    <p:embeddedFont>
      <p:font typeface="Playfair Display"/>
      <p:regular r:id="rId58"/>
      <p:bold r:id="rId59"/>
      <p:italic r:id="rId60"/>
      <p:boldItalic r:id="rId61"/>
    </p:embeddedFont>
    <p:embeddedFont>
      <p:font typeface="Nunito"/>
      <p:regular r:id="rId62"/>
      <p:bold r:id="rId63"/>
      <p:italic r:id="rId64"/>
      <p:boldItalic r:id="rId65"/>
    </p:embeddedFont>
    <p:embeddedFont>
      <p:font typeface="PT Sans Narrow"/>
      <p:regular r:id="rId66"/>
      <p:bold r:id="rId67"/>
    </p:embeddedFont>
    <p:embeddedFont>
      <p:font typeface="Lato"/>
      <p:regular r:id="rId68"/>
      <p:bold r:id="rId69"/>
      <p:italic r:id="rId70"/>
      <p:boldItalic r:id="rId71"/>
    </p:embeddedFont>
    <p:embeddedFont>
      <p:font typeface="Old Standard TT"/>
      <p:regular r:id="rId72"/>
      <p:bold r:id="rId73"/>
      <p:italic r:id="rId74"/>
    </p:embeddedFont>
    <p:embeddedFont>
      <p:font typeface="Arial Black"/>
      <p:regular r:id="rId75"/>
    </p:embeddedFont>
    <p:embeddedFont>
      <p:font typeface="Open Sans"/>
      <p:regular r:id="rId76"/>
      <p:bold r:id="rId77"/>
      <p:italic r:id="rId78"/>
      <p:boldItalic r:id="rId7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57FA71A-ACBB-4967-8473-498A7C21BD1E}">
  <a:tblStyle styleId="{557FA71A-ACBB-4967-8473-498A7C21BD1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C5BF89F-9687-4A56-9AED-88BAED62A53D}" styleName="Table_1">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4F656C71-6AA3-4E0F-9C1A-3F784371EFA8}" styleName="Table_2">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E5AC82CF-BA51-4052-AF5A-ACC3171D6461}" styleName="Table_3">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FF4F4"/>
          </a:solidFill>
        </a:fill>
      </a:tcStyle>
    </a:wholeTbl>
    <a:band1H>
      <a:tcTxStyle b="off" i="off"/>
      <a:tcStyle>
        <a:fill>
          <a:solidFill>
            <a:srgbClr val="DEE8E8"/>
          </a:solidFill>
        </a:fill>
      </a:tcStyle>
    </a:band1H>
    <a:band2H>
      <a:tcTxStyle b="off" i="off"/>
    </a:band2H>
    <a:band1V>
      <a:tcTxStyle b="off" i="off"/>
      <a:tcStyle>
        <a:fill>
          <a:solidFill>
            <a:srgbClr val="DEE8E8"/>
          </a:solidFill>
        </a:fill>
      </a:tcStyle>
    </a:band1V>
    <a:band2V>
      <a:tcTxStyle b="off" i="off"/>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 styleId="{6A634919-BECE-4229-B993-695191BF766B}" styleName="Table_4">
    <a:wholeTbl>
      <a:tcTxStyle b="off" i="off">
        <a:font>
          <a:latin typeface="Arial"/>
          <a:ea typeface="Arial"/>
          <a:cs typeface="Arial"/>
        </a:font>
        <a:schemeClr val="dk1"/>
      </a:tcTxStyle>
      <a:tcStyle>
        <a:tcBdr>
          <a:left>
            <a:ln cap="flat" cmpd="sng" w="12700">
              <a:solidFill>
                <a:schemeClr val="accent1"/>
              </a:solidFill>
              <a:prstDash val="solid"/>
              <a:round/>
              <a:headEnd len="sm" w="sm" type="none"/>
              <a:tailEnd len="sm" w="sm" type="none"/>
            </a:ln>
          </a:left>
          <a:right>
            <a:ln cap="flat" cmpd="sng" w="12700">
              <a:solidFill>
                <a:schemeClr val="accent1"/>
              </a:solidFill>
              <a:prstDash val="solid"/>
              <a:round/>
              <a:headEnd len="sm" w="sm" type="none"/>
              <a:tailEnd len="sm" w="sm" type="none"/>
            </a:ln>
          </a:right>
          <a:top>
            <a:ln cap="flat" cmpd="sng" w="12700">
              <a:solidFill>
                <a:schemeClr val="accent1"/>
              </a:solidFill>
              <a:prstDash val="solid"/>
              <a:round/>
              <a:headEnd len="sm" w="sm" type="none"/>
              <a:tailEnd len="sm" w="sm" type="none"/>
            </a:ln>
          </a:top>
          <a:bottom>
            <a:ln cap="flat" cmpd="sng" w="12700">
              <a:solidFill>
                <a:schemeClr val="accent1"/>
              </a:solidFill>
              <a:prstDash val="solid"/>
              <a:round/>
              <a:headEnd len="sm" w="sm" type="none"/>
              <a:tailEnd len="sm" w="sm" type="none"/>
            </a:ln>
          </a:bottom>
          <a:insideH>
            <a:ln cap="flat" cmpd="sng" w="12700">
              <a:solidFill>
                <a:schemeClr val="accent1"/>
              </a:solidFill>
              <a:prstDash val="solid"/>
              <a:round/>
              <a:headEnd len="sm" w="sm" type="none"/>
              <a:tailEnd len="sm" w="sm" type="none"/>
            </a:ln>
          </a:insideH>
          <a:insideV>
            <a:ln cap="flat" cmpd="sng" w="12700">
              <a:solidFill>
                <a:schemeClr val="accent1"/>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1">
              <a:alpha val="20000"/>
            </a:schemeClr>
          </a:solidFill>
        </a:fill>
      </a:tcStyle>
    </a:band1H>
    <a:band2H>
      <a:tcTxStyle b="off" i="off"/>
    </a:band2H>
    <a:band1V>
      <a:tcTxStyle b="off" i="off"/>
      <a:tcStyle>
        <a:fill>
          <a:solidFill>
            <a:schemeClr val="accent1">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1"/>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1"/>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 styleId="{C493CC51-294B-4D85-9C33-4B52C07597D3}" styleName="Table_5">
    <a:wholeTbl>
      <a:tcTxStyle b="off" i="off">
        <a:font>
          <a:latin typeface="Arial"/>
          <a:ea typeface="Arial"/>
          <a:cs typeface="Arial"/>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FFFFF">
              <a:alpha val="0"/>
            </a:srgbClr>
          </a:solidFill>
        </a:fill>
      </a:tcStyle>
    </a:wholeTbl>
    <a:band1H>
      <a:tcTxStyle b="off" i="off"/>
      <a:tcStyle>
        <a:fill>
          <a:solidFill>
            <a:schemeClr val="accent2">
              <a:alpha val="20000"/>
            </a:schemeClr>
          </a:solidFill>
        </a:fill>
      </a:tcStyle>
    </a:band1H>
    <a:band2H>
      <a:tcTxStyle b="off" i="off"/>
    </a:band2H>
    <a:band1V>
      <a:tcTxStyle b="off" i="off"/>
      <a:tcStyle>
        <a:fill>
          <a:solidFill>
            <a:schemeClr val="accent2">
              <a:alpha val="20000"/>
            </a:schemeClr>
          </a:solidFill>
        </a:fill>
      </a:tcStyle>
    </a:band1V>
    <a:band2V>
      <a:tcTxStyle b="off" i="off"/>
    </a:band2V>
    <a:lastCol>
      <a:tcTxStyle b="on" i="off"/>
    </a:lastCol>
    <a:firstCol>
      <a:tcTxStyle b="on" i="off"/>
    </a:firstCol>
    <a:lastRow>
      <a:tcTxStyle b="on" i="off"/>
      <a:tcStyle>
        <a:tcBdr>
          <a:top>
            <a:ln cap="flat" cmpd="sng" w="50800">
              <a:solidFill>
                <a:schemeClr val="accent2"/>
              </a:solidFill>
              <a:prstDash val="solid"/>
              <a:round/>
              <a:headEnd len="sm" w="sm" type="none"/>
              <a:tailEnd len="sm" w="sm" type="none"/>
            </a:ln>
          </a:top>
        </a:tcBdr>
        <a:fill>
          <a:solidFill>
            <a:srgbClr val="FFFFFF">
              <a:alpha val="0"/>
            </a:srgbClr>
          </a:solidFill>
        </a:fill>
      </a:tcStyle>
    </a:lastRow>
    <a:seCell>
      <a:tcTxStyle b="off" i="off"/>
    </a:seCell>
    <a:swCell>
      <a:tcTxStyle b="off" i="off"/>
    </a:swCell>
    <a:firstRow>
      <a:tcTxStyle b="on" i="off"/>
      <a:tcStyle>
        <a:tcBdr>
          <a:bottom>
            <a:ln cap="flat" cmpd="sng" w="25400">
              <a:solidFill>
                <a:schemeClr val="accent2"/>
              </a:solidFill>
              <a:prstDash val="solid"/>
              <a:round/>
              <a:headEnd len="sm" w="sm" type="none"/>
              <a:tailEnd len="sm" w="sm" type="none"/>
            </a:ln>
          </a:bottom>
        </a:tcBdr>
        <a:fill>
          <a:solidFill>
            <a:srgbClr val="FFFFFF">
              <a:alpha val="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slide" Target="slides/slide34.xml"/><Relationship Id="rId41" Type="http://schemas.openxmlformats.org/officeDocument/2006/relationships/slide" Target="slides/slide33.xml"/><Relationship Id="rId44" Type="http://schemas.openxmlformats.org/officeDocument/2006/relationships/slide" Target="slides/slide36.xml"/><Relationship Id="rId43" Type="http://schemas.openxmlformats.org/officeDocument/2006/relationships/slide" Target="slides/slide35.xml"/><Relationship Id="rId46" Type="http://schemas.openxmlformats.org/officeDocument/2006/relationships/slide" Target="slides/slide38.xml"/><Relationship Id="rId45" Type="http://schemas.openxmlformats.org/officeDocument/2006/relationships/slide" Target="slides/slide37.xml"/><Relationship Id="rId1" Type="http://schemas.openxmlformats.org/officeDocument/2006/relationships/theme" Target="theme/theme4.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slide" Target="slides/slide40.xml"/><Relationship Id="rId47" Type="http://schemas.openxmlformats.org/officeDocument/2006/relationships/slide" Target="slides/slide39.xml"/><Relationship Id="rId49" Type="http://schemas.openxmlformats.org/officeDocument/2006/relationships/slide" Target="slides/slide41.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73" Type="http://schemas.openxmlformats.org/officeDocument/2006/relationships/font" Target="fonts/OldStandardTT-bold.fntdata"/><Relationship Id="rId72" Type="http://schemas.openxmlformats.org/officeDocument/2006/relationships/font" Target="fonts/OldStandardTT-regular.fntdata"/><Relationship Id="rId31" Type="http://schemas.openxmlformats.org/officeDocument/2006/relationships/slide" Target="slides/slide23.xml"/><Relationship Id="rId75" Type="http://schemas.openxmlformats.org/officeDocument/2006/relationships/font" Target="fonts/ArialBlack-regular.fntdata"/><Relationship Id="rId30" Type="http://schemas.openxmlformats.org/officeDocument/2006/relationships/slide" Target="slides/slide22.xml"/><Relationship Id="rId74" Type="http://schemas.openxmlformats.org/officeDocument/2006/relationships/font" Target="fonts/OldStandardTT-italic.fntdata"/><Relationship Id="rId33" Type="http://schemas.openxmlformats.org/officeDocument/2006/relationships/slide" Target="slides/slide25.xml"/><Relationship Id="rId77" Type="http://schemas.openxmlformats.org/officeDocument/2006/relationships/font" Target="fonts/OpenSans-bold.fntdata"/><Relationship Id="rId32" Type="http://schemas.openxmlformats.org/officeDocument/2006/relationships/slide" Target="slides/slide24.xml"/><Relationship Id="rId76" Type="http://schemas.openxmlformats.org/officeDocument/2006/relationships/font" Target="fonts/OpenSans-regular.fntdata"/><Relationship Id="rId35" Type="http://schemas.openxmlformats.org/officeDocument/2006/relationships/slide" Target="slides/slide27.xml"/><Relationship Id="rId79" Type="http://schemas.openxmlformats.org/officeDocument/2006/relationships/font" Target="fonts/OpenSans-boldItalic.fntdata"/><Relationship Id="rId34" Type="http://schemas.openxmlformats.org/officeDocument/2006/relationships/slide" Target="slides/slide26.xml"/><Relationship Id="rId78" Type="http://schemas.openxmlformats.org/officeDocument/2006/relationships/font" Target="fonts/OpenSans-italic.fntdata"/><Relationship Id="rId71" Type="http://schemas.openxmlformats.org/officeDocument/2006/relationships/font" Target="fonts/Lato-boldItalic.fntdata"/><Relationship Id="rId70" Type="http://schemas.openxmlformats.org/officeDocument/2006/relationships/font" Target="fonts/Lato-italic.fntdata"/><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Nunito-regular.fntdata"/><Relationship Id="rId61" Type="http://schemas.openxmlformats.org/officeDocument/2006/relationships/font" Target="fonts/PlayfairDisplay-boldItalic.fntdata"/><Relationship Id="rId20" Type="http://schemas.openxmlformats.org/officeDocument/2006/relationships/slide" Target="slides/slide12.xml"/><Relationship Id="rId64" Type="http://schemas.openxmlformats.org/officeDocument/2006/relationships/font" Target="fonts/Nunito-italic.fntdata"/><Relationship Id="rId63" Type="http://schemas.openxmlformats.org/officeDocument/2006/relationships/font" Target="fonts/Nunito-bold.fntdata"/><Relationship Id="rId22" Type="http://schemas.openxmlformats.org/officeDocument/2006/relationships/slide" Target="slides/slide14.xml"/><Relationship Id="rId66" Type="http://schemas.openxmlformats.org/officeDocument/2006/relationships/font" Target="fonts/PTSansNarrow-regular.fntdata"/><Relationship Id="rId21" Type="http://schemas.openxmlformats.org/officeDocument/2006/relationships/slide" Target="slides/slide13.xml"/><Relationship Id="rId65" Type="http://schemas.openxmlformats.org/officeDocument/2006/relationships/font" Target="fonts/Nunito-boldItalic.fntdata"/><Relationship Id="rId24" Type="http://schemas.openxmlformats.org/officeDocument/2006/relationships/slide" Target="slides/slide16.xml"/><Relationship Id="rId68" Type="http://schemas.openxmlformats.org/officeDocument/2006/relationships/font" Target="fonts/Lato-regular.fntdata"/><Relationship Id="rId23" Type="http://schemas.openxmlformats.org/officeDocument/2006/relationships/slide" Target="slides/slide15.xml"/><Relationship Id="rId67" Type="http://schemas.openxmlformats.org/officeDocument/2006/relationships/font" Target="fonts/PTSansNarrow-bold.fntdata"/><Relationship Id="rId60" Type="http://schemas.openxmlformats.org/officeDocument/2006/relationships/font" Target="fonts/PlayfairDisplay-italic.fntdata"/><Relationship Id="rId26" Type="http://schemas.openxmlformats.org/officeDocument/2006/relationships/slide" Target="slides/slide18.xml"/><Relationship Id="rId25" Type="http://schemas.openxmlformats.org/officeDocument/2006/relationships/slide" Target="slides/slide17.xml"/><Relationship Id="rId69" Type="http://schemas.openxmlformats.org/officeDocument/2006/relationships/font" Target="fonts/Lato-bold.fntdata"/><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slide" Target="slides/slide43.xml"/><Relationship Id="rId50" Type="http://schemas.openxmlformats.org/officeDocument/2006/relationships/slide" Target="slides/slide42.xml"/><Relationship Id="rId53" Type="http://schemas.openxmlformats.org/officeDocument/2006/relationships/slide" Target="slides/slide45.xml"/><Relationship Id="rId52" Type="http://schemas.openxmlformats.org/officeDocument/2006/relationships/slide" Target="slides/slide44.xml"/><Relationship Id="rId11" Type="http://schemas.openxmlformats.org/officeDocument/2006/relationships/slide" Target="slides/slide3.xml"/><Relationship Id="rId55" Type="http://schemas.openxmlformats.org/officeDocument/2006/relationships/slide" Target="slides/slide47.xml"/><Relationship Id="rId10" Type="http://schemas.openxmlformats.org/officeDocument/2006/relationships/slide" Target="slides/slide2.xml"/><Relationship Id="rId54" Type="http://schemas.openxmlformats.org/officeDocument/2006/relationships/slide" Target="slides/slide46.xml"/><Relationship Id="rId13" Type="http://schemas.openxmlformats.org/officeDocument/2006/relationships/slide" Target="slides/slide5.xml"/><Relationship Id="rId57" Type="http://schemas.openxmlformats.org/officeDocument/2006/relationships/slide" Target="slides/slide49.xml"/><Relationship Id="rId12" Type="http://schemas.openxmlformats.org/officeDocument/2006/relationships/slide" Target="slides/slide4.xml"/><Relationship Id="rId56" Type="http://schemas.openxmlformats.org/officeDocument/2006/relationships/slide" Target="slides/slide48.xml"/><Relationship Id="rId15" Type="http://schemas.openxmlformats.org/officeDocument/2006/relationships/slide" Target="slides/slide7.xml"/><Relationship Id="rId59" Type="http://schemas.openxmlformats.org/officeDocument/2006/relationships/font" Target="fonts/PlayfairDisplay-bold.fntdata"/><Relationship Id="rId14" Type="http://schemas.openxmlformats.org/officeDocument/2006/relationships/slide" Target="slides/slide6.xml"/><Relationship Id="rId58" Type="http://schemas.openxmlformats.org/officeDocument/2006/relationships/font" Target="fonts/PlayfairDisplay-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165c54afc25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6" name="Google Shape;266;g165c54afc25_0_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165c54afc25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3" name="Google Shape;273;g165c54afc25_0_8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165c54afc25_0_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g165c54afc25_0_9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165c54afc25_0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4" name="Google Shape;284;g165c54afc25_0_9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g165c54afc25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9" name="Google Shape;289;g165c54afc25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94" name="Google Shape;29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7" name="Google Shape;307;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9" name="Google Shape;32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3" name="Shape 333"/>
        <p:cNvGrpSpPr/>
        <p:nvPr/>
      </p:nvGrpSpPr>
      <p:grpSpPr>
        <a:xfrm>
          <a:off x="0" y="0"/>
          <a:ext cx="0" cy="0"/>
          <a:chOff x="0" y="0"/>
          <a:chExt cx="0" cy="0"/>
        </a:xfrm>
      </p:grpSpPr>
      <p:sp>
        <p:nvSpPr>
          <p:cNvPr id="334" name="Google Shape;334;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5" name="Google Shape;33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0" name="Google Shape;34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da4515288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da4515288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46" name="Google Shape;346;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g165c54afc25_0_8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g165c54afc25_0_8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g165c54afc25_0_8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g165c54afc25_0_8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165c54afc25_0_8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g165c54afc25_0_86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165c54afc25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165c54afc25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1" name="Google Shape;41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5" name="Shape 415"/>
        <p:cNvGrpSpPr/>
        <p:nvPr/>
      </p:nvGrpSpPr>
      <p:grpSpPr>
        <a:xfrm>
          <a:off x="0" y="0"/>
          <a:ext cx="0" cy="0"/>
          <a:chOff x="0" y="0"/>
          <a:chExt cx="0" cy="0"/>
        </a:xfrm>
      </p:grpSpPr>
      <p:sp>
        <p:nvSpPr>
          <p:cNvPr id="416" name="Google Shape;416;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7" name="Google Shape;417;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1" name="Shape 421"/>
        <p:cNvGrpSpPr/>
        <p:nvPr/>
      </p:nvGrpSpPr>
      <p:grpSpPr>
        <a:xfrm>
          <a:off x="0" y="0"/>
          <a:ext cx="0" cy="0"/>
          <a:chOff x="0" y="0"/>
          <a:chExt cx="0" cy="0"/>
        </a:xfrm>
      </p:grpSpPr>
      <p:sp>
        <p:nvSpPr>
          <p:cNvPr id="422" name="Google Shape;422;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3" name="Google Shape;42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g165c54afc25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9" name="Google Shape;429;g165c54afc25_0_7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165c54afc25_0_7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g165c54afc25_0_7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g165c54afc25_0_7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0" name="Google Shape;440;g165c54afc25_0_7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5" name="Shape 445"/>
        <p:cNvGrpSpPr/>
        <p:nvPr/>
      </p:nvGrpSpPr>
      <p:grpSpPr>
        <a:xfrm>
          <a:off x="0" y="0"/>
          <a:ext cx="0" cy="0"/>
          <a:chOff x="0" y="0"/>
          <a:chExt cx="0" cy="0"/>
        </a:xfrm>
      </p:grpSpPr>
      <p:sp>
        <p:nvSpPr>
          <p:cNvPr id="446" name="Google Shape;446;g165c54afc25_0_7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7" name="Google Shape;447;g165c54afc25_0_7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g165c54afc25_0_77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9" name="Google Shape;459;g165c54afc25_0_77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2" name="Shape 462"/>
        <p:cNvGrpSpPr/>
        <p:nvPr/>
      </p:nvGrpSpPr>
      <p:grpSpPr>
        <a:xfrm>
          <a:off x="0" y="0"/>
          <a:ext cx="0" cy="0"/>
          <a:chOff x="0" y="0"/>
          <a:chExt cx="0" cy="0"/>
        </a:xfrm>
      </p:grpSpPr>
      <p:sp>
        <p:nvSpPr>
          <p:cNvPr id="463" name="Google Shape;463;g166a993908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4" name="Google Shape;464;g166a993908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2" name="Google Shape;23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g165c54afc25_0_783:notes"/>
          <p:cNvSpPr/>
          <p:nvPr>
            <p:ph idx="2" type="sldImg"/>
          </p:nvPr>
        </p:nvSpPr>
        <p:spPr>
          <a:xfrm>
            <a:off x="368050" y="612721"/>
            <a:ext cx="5888700" cy="3063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4" name="Google Shape;484;g165c54afc25_0_783:notes"/>
          <p:cNvSpPr txBox="1"/>
          <p:nvPr>
            <p:ph idx="1" type="body"/>
          </p:nvPr>
        </p:nvSpPr>
        <p:spPr>
          <a:xfrm>
            <a:off x="662490" y="3880567"/>
            <a:ext cx="5299800" cy="3676200"/>
          </a:xfrm>
          <a:prstGeom prst="rect">
            <a:avLst/>
          </a:prstGeom>
          <a:noFill/>
          <a:ln>
            <a:noFill/>
          </a:ln>
        </p:spPr>
        <p:txBody>
          <a:bodyPr anchorCtr="0" anchor="t" bIns="86100" lIns="86100" spcFirstLastPara="1" rIns="86100" wrap="square" tIns="86100">
            <a:noAutofit/>
          </a:bodyPr>
          <a:lstStyle/>
          <a:p>
            <a:pPr indent="0" lvl="0" marL="0" rtl="0" algn="l">
              <a:spcBef>
                <a:spcPts val="0"/>
              </a:spcBef>
              <a:spcAft>
                <a:spcPts val="0"/>
              </a:spcAft>
              <a:buClr>
                <a:schemeClr val="dk1"/>
              </a:buClr>
              <a:buSzPts val="1100"/>
              <a:buFont typeface="Calibri"/>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165c54afc25_0_50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165c54afc25_0_50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165c54afc25_0_5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165c54afc25_0_5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g165c54afc25_0_517:notes"/>
          <p:cNvSpPr/>
          <p:nvPr>
            <p:ph idx="2" type="sldImg"/>
          </p:nvPr>
        </p:nvSpPr>
        <p:spPr>
          <a:xfrm>
            <a:off x="368050" y="612721"/>
            <a:ext cx="5888700" cy="30636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g165c54afc25_0_517:notes"/>
          <p:cNvSpPr txBox="1"/>
          <p:nvPr>
            <p:ph idx="1" type="body"/>
          </p:nvPr>
        </p:nvSpPr>
        <p:spPr>
          <a:xfrm>
            <a:off x="662490" y="3880567"/>
            <a:ext cx="5299800" cy="3676200"/>
          </a:xfrm>
          <a:prstGeom prst="rect">
            <a:avLst/>
          </a:prstGeom>
          <a:noFill/>
          <a:ln>
            <a:noFill/>
          </a:ln>
        </p:spPr>
        <p:txBody>
          <a:bodyPr anchorCtr="0" anchor="t" bIns="86100" lIns="86100" spcFirstLastPara="1" rIns="86100" wrap="square" tIns="86100">
            <a:noAutofit/>
          </a:bodyPr>
          <a:lstStyle/>
          <a:p>
            <a:pPr indent="0" lvl="0" marL="0" rtl="0" algn="l">
              <a:lnSpc>
                <a:spcPct val="100000"/>
              </a:lnSpc>
              <a:spcBef>
                <a:spcPts val="0"/>
              </a:spcBef>
              <a:spcAft>
                <a:spcPts val="0"/>
              </a:spcAft>
              <a:buClr>
                <a:schemeClr val="dk1"/>
              </a:buClr>
              <a:buSzPts val="1000"/>
              <a:buFont typeface="Calibri"/>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g165c54afc25_0_5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8" name="Google Shape;538;g165c54afc25_0_5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165c54afc25_0_5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4" name="Google Shape;544;g165c54afc25_0_5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7" name="Shape 547"/>
        <p:cNvGrpSpPr/>
        <p:nvPr/>
      </p:nvGrpSpPr>
      <p:grpSpPr>
        <a:xfrm>
          <a:off x="0" y="0"/>
          <a:ext cx="0" cy="0"/>
          <a:chOff x="0" y="0"/>
          <a:chExt cx="0" cy="0"/>
        </a:xfrm>
      </p:grpSpPr>
      <p:sp>
        <p:nvSpPr>
          <p:cNvPr id="548" name="Google Shape;548;g165c54afc25_0_5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165c54afc25_0_5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g165c54afc25_0_5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55" name="Google Shape;555;g165c54afc25_0_5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g165c54afc2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0" name="Google Shape;560;g165c54afc2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4" name="Shape 564"/>
        <p:cNvGrpSpPr/>
        <p:nvPr/>
      </p:nvGrpSpPr>
      <p:grpSpPr>
        <a:xfrm>
          <a:off x="0" y="0"/>
          <a:ext cx="0" cy="0"/>
          <a:chOff x="0" y="0"/>
          <a:chExt cx="0" cy="0"/>
        </a:xfrm>
      </p:grpSpPr>
      <p:sp>
        <p:nvSpPr>
          <p:cNvPr id="565" name="Google Shape;565;g165c54afc25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6" name="Google Shape;566;g165c54afc25_0_58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165c54afc2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3" name="Google Shape;243;g165c54afc25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165c54afc25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9" name="Google Shape;249;g165c54afc25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165c54afc25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5" name="Google Shape;255;g165c54afc25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g165c54afc25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1" name="Google Shape;261;g165c54afc25_0_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5400"/>
              <a:buNone/>
              <a:defRPr sz="5400"/>
            </a:lvl1pPr>
            <a:lvl2pPr lvl="1" rtl="0" algn="ctr">
              <a:lnSpc>
                <a:spcPct val="100000"/>
              </a:lnSpc>
              <a:spcBef>
                <a:spcPts val="0"/>
              </a:spcBef>
              <a:spcAft>
                <a:spcPts val="0"/>
              </a:spcAft>
              <a:buSzPts val="5400"/>
              <a:buNone/>
              <a:defRPr sz="5400"/>
            </a:lvl2pPr>
            <a:lvl3pPr lvl="2" rtl="0" algn="ctr">
              <a:lnSpc>
                <a:spcPct val="100000"/>
              </a:lnSpc>
              <a:spcBef>
                <a:spcPts val="0"/>
              </a:spcBef>
              <a:spcAft>
                <a:spcPts val="0"/>
              </a:spcAft>
              <a:buSzPts val="5400"/>
              <a:buNone/>
              <a:defRPr sz="5400"/>
            </a:lvl3pPr>
            <a:lvl4pPr lvl="3" rtl="0" algn="ctr">
              <a:lnSpc>
                <a:spcPct val="100000"/>
              </a:lnSpc>
              <a:spcBef>
                <a:spcPts val="0"/>
              </a:spcBef>
              <a:spcAft>
                <a:spcPts val="0"/>
              </a:spcAft>
              <a:buSzPts val="5400"/>
              <a:buNone/>
              <a:defRPr sz="5400"/>
            </a:lvl4pPr>
            <a:lvl5pPr lvl="4" rtl="0" algn="ctr">
              <a:lnSpc>
                <a:spcPct val="100000"/>
              </a:lnSpc>
              <a:spcBef>
                <a:spcPts val="0"/>
              </a:spcBef>
              <a:spcAft>
                <a:spcPts val="0"/>
              </a:spcAft>
              <a:buSzPts val="5400"/>
              <a:buNone/>
              <a:defRPr sz="5400"/>
            </a:lvl5pPr>
            <a:lvl6pPr lvl="5" rtl="0" algn="ctr">
              <a:lnSpc>
                <a:spcPct val="100000"/>
              </a:lnSpc>
              <a:spcBef>
                <a:spcPts val="0"/>
              </a:spcBef>
              <a:spcAft>
                <a:spcPts val="0"/>
              </a:spcAft>
              <a:buSzPts val="5400"/>
              <a:buNone/>
              <a:defRPr sz="5400"/>
            </a:lvl6pPr>
            <a:lvl7pPr lvl="6" rtl="0" algn="ctr">
              <a:lnSpc>
                <a:spcPct val="100000"/>
              </a:lnSpc>
              <a:spcBef>
                <a:spcPts val="0"/>
              </a:spcBef>
              <a:spcAft>
                <a:spcPts val="0"/>
              </a:spcAft>
              <a:buSzPts val="5400"/>
              <a:buNone/>
              <a:defRPr sz="5400"/>
            </a:lvl7pPr>
            <a:lvl8pPr lvl="7" rtl="0" algn="ctr">
              <a:lnSpc>
                <a:spcPct val="100000"/>
              </a:lnSpc>
              <a:spcBef>
                <a:spcPts val="0"/>
              </a:spcBef>
              <a:spcAft>
                <a:spcPts val="0"/>
              </a:spcAft>
              <a:buSzPts val="5400"/>
              <a:buNone/>
              <a:defRPr sz="5400"/>
            </a:lvl8pPr>
            <a:lvl9pPr lvl="8" rtl="0" algn="ctr">
              <a:lnSpc>
                <a:spcPct val="100000"/>
              </a:lnSpc>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4" name="Shape 54"/>
        <p:cNvGrpSpPr/>
        <p:nvPr/>
      </p:nvGrpSpPr>
      <p:grpSpPr>
        <a:xfrm>
          <a:off x="0" y="0"/>
          <a:ext cx="0" cy="0"/>
          <a:chOff x="0" y="0"/>
          <a:chExt cx="0" cy="0"/>
        </a:xfrm>
      </p:grpSpPr>
      <p:sp>
        <p:nvSpPr>
          <p:cNvPr id="55" name="Google Shape;55;p11"/>
          <p:cNvSpPr txBox="1"/>
          <p:nvPr>
            <p:ph idx="1" type="body"/>
          </p:nvPr>
        </p:nvSpPr>
        <p:spPr>
          <a:xfrm>
            <a:off x="311700" y="4230725"/>
            <a:ext cx="5998800" cy="598800"/>
          </a:xfrm>
          <a:prstGeom prst="rect">
            <a:avLst/>
          </a:prstGeom>
          <a:noFill/>
          <a:ln>
            <a:noFill/>
          </a:ln>
        </p:spPr>
        <p:txBody>
          <a:bodyPr anchorCtr="0" anchor="ctr" bIns="91425" lIns="91425" spcFirstLastPara="1" rIns="91425" wrap="square" tIns="91425">
            <a:noAutofit/>
          </a:bodyPr>
          <a:lstStyle>
            <a:lvl1pPr indent="-228600" lvl="0" marL="457200" rtl="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6" name="Google Shape;56;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7" name="Shape 57"/>
        <p:cNvGrpSpPr/>
        <p:nvPr/>
      </p:nvGrpSpPr>
      <p:grpSpPr>
        <a:xfrm>
          <a:off x="0" y="0"/>
          <a:ext cx="0" cy="0"/>
          <a:chOff x="0" y="0"/>
          <a:chExt cx="0" cy="0"/>
        </a:xfrm>
      </p:grpSpPr>
      <p:sp>
        <p:nvSpPr>
          <p:cNvPr id="58" name="Google Shape;58;p12"/>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2"/>
          <p:cNvSpPr txBox="1"/>
          <p:nvPr>
            <p:ph hasCustomPrompt="1" type="title"/>
          </p:nvPr>
        </p:nvSpPr>
        <p:spPr>
          <a:xfrm>
            <a:off x="311700" y="1304850"/>
            <a:ext cx="8520600" cy="15384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3"/>
              </a:buClr>
              <a:buSzPts val="13000"/>
              <a:buNone/>
              <a:defRPr sz="13000">
                <a:solidFill>
                  <a:schemeClr val="accent3"/>
                </a:solidFill>
              </a:defRPr>
            </a:lvl1pPr>
            <a:lvl2pPr lvl="1" rtl="0" algn="ctr">
              <a:lnSpc>
                <a:spcPct val="100000"/>
              </a:lnSpc>
              <a:spcBef>
                <a:spcPts val="0"/>
              </a:spcBef>
              <a:spcAft>
                <a:spcPts val="0"/>
              </a:spcAft>
              <a:buClr>
                <a:schemeClr val="accent3"/>
              </a:buClr>
              <a:buSzPts val="13000"/>
              <a:buNone/>
              <a:defRPr sz="13000">
                <a:solidFill>
                  <a:schemeClr val="accent3"/>
                </a:solidFill>
              </a:defRPr>
            </a:lvl2pPr>
            <a:lvl3pPr lvl="2" rtl="0" algn="ctr">
              <a:lnSpc>
                <a:spcPct val="100000"/>
              </a:lnSpc>
              <a:spcBef>
                <a:spcPts val="0"/>
              </a:spcBef>
              <a:spcAft>
                <a:spcPts val="0"/>
              </a:spcAft>
              <a:buClr>
                <a:schemeClr val="accent3"/>
              </a:buClr>
              <a:buSzPts val="13000"/>
              <a:buNone/>
              <a:defRPr sz="13000">
                <a:solidFill>
                  <a:schemeClr val="accent3"/>
                </a:solidFill>
              </a:defRPr>
            </a:lvl3pPr>
            <a:lvl4pPr lvl="3" rtl="0" algn="ctr">
              <a:lnSpc>
                <a:spcPct val="100000"/>
              </a:lnSpc>
              <a:spcBef>
                <a:spcPts val="0"/>
              </a:spcBef>
              <a:spcAft>
                <a:spcPts val="0"/>
              </a:spcAft>
              <a:buClr>
                <a:schemeClr val="accent3"/>
              </a:buClr>
              <a:buSzPts val="13000"/>
              <a:buNone/>
              <a:defRPr sz="13000">
                <a:solidFill>
                  <a:schemeClr val="accent3"/>
                </a:solidFill>
              </a:defRPr>
            </a:lvl4pPr>
            <a:lvl5pPr lvl="4" rtl="0" algn="ctr">
              <a:lnSpc>
                <a:spcPct val="100000"/>
              </a:lnSpc>
              <a:spcBef>
                <a:spcPts val="0"/>
              </a:spcBef>
              <a:spcAft>
                <a:spcPts val="0"/>
              </a:spcAft>
              <a:buClr>
                <a:schemeClr val="accent3"/>
              </a:buClr>
              <a:buSzPts val="13000"/>
              <a:buNone/>
              <a:defRPr sz="13000">
                <a:solidFill>
                  <a:schemeClr val="accent3"/>
                </a:solidFill>
              </a:defRPr>
            </a:lvl5pPr>
            <a:lvl6pPr lvl="5" rtl="0" algn="ctr">
              <a:lnSpc>
                <a:spcPct val="100000"/>
              </a:lnSpc>
              <a:spcBef>
                <a:spcPts val="0"/>
              </a:spcBef>
              <a:spcAft>
                <a:spcPts val="0"/>
              </a:spcAft>
              <a:buClr>
                <a:schemeClr val="accent3"/>
              </a:buClr>
              <a:buSzPts val="13000"/>
              <a:buNone/>
              <a:defRPr sz="13000">
                <a:solidFill>
                  <a:schemeClr val="accent3"/>
                </a:solidFill>
              </a:defRPr>
            </a:lvl6pPr>
            <a:lvl7pPr lvl="6" rtl="0" algn="ctr">
              <a:lnSpc>
                <a:spcPct val="100000"/>
              </a:lnSpc>
              <a:spcBef>
                <a:spcPts val="0"/>
              </a:spcBef>
              <a:spcAft>
                <a:spcPts val="0"/>
              </a:spcAft>
              <a:buClr>
                <a:schemeClr val="accent3"/>
              </a:buClr>
              <a:buSzPts val="13000"/>
              <a:buNone/>
              <a:defRPr sz="13000">
                <a:solidFill>
                  <a:schemeClr val="accent3"/>
                </a:solidFill>
              </a:defRPr>
            </a:lvl7pPr>
            <a:lvl8pPr lvl="7" rtl="0" algn="ctr">
              <a:lnSpc>
                <a:spcPct val="100000"/>
              </a:lnSpc>
              <a:spcBef>
                <a:spcPts val="0"/>
              </a:spcBef>
              <a:spcAft>
                <a:spcPts val="0"/>
              </a:spcAft>
              <a:buClr>
                <a:schemeClr val="accent3"/>
              </a:buClr>
              <a:buSzPts val="13000"/>
              <a:buNone/>
              <a:defRPr sz="13000">
                <a:solidFill>
                  <a:schemeClr val="accent3"/>
                </a:solidFill>
              </a:defRPr>
            </a:lvl8pPr>
            <a:lvl9pPr lvl="8" rtl="0"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60" name="Google Shape;60;p12"/>
          <p:cNvSpPr txBox="1"/>
          <p:nvPr>
            <p:ph idx="1" type="body"/>
          </p:nvPr>
        </p:nvSpPr>
        <p:spPr>
          <a:xfrm>
            <a:off x="311700" y="2995650"/>
            <a:ext cx="8520600" cy="1071600"/>
          </a:xfrm>
          <a:prstGeom prst="rect">
            <a:avLst/>
          </a:prstGeom>
          <a:noFill/>
          <a:ln>
            <a:noFill/>
          </a:ln>
        </p:spPr>
        <p:txBody>
          <a:bodyPr anchorCtr="0" anchor="t" bIns="91425" lIns="91425" spcFirstLastPara="1" rIns="91425" wrap="square" tIns="91425">
            <a:noAutofit/>
          </a:bodyPr>
          <a:lstStyle>
            <a:lvl1pPr indent="-342900" lvl="0" marL="457200" rtl="0" algn="ctr">
              <a:lnSpc>
                <a:spcPct val="115000"/>
              </a:lnSpc>
              <a:spcBef>
                <a:spcPts val="0"/>
              </a:spcBef>
              <a:spcAft>
                <a:spcPts val="0"/>
              </a:spcAft>
              <a:buSzPts val="1800"/>
              <a:buChar char="●"/>
              <a:defRPr/>
            </a:lvl1pPr>
            <a:lvl2pPr indent="-317500" lvl="1" marL="914400" rtl="0" algn="ctr">
              <a:lnSpc>
                <a:spcPct val="115000"/>
              </a:lnSpc>
              <a:spcBef>
                <a:spcPts val="1600"/>
              </a:spcBef>
              <a:spcAft>
                <a:spcPts val="0"/>
              </a:spcAft>
              <a:buSzPts val="1400"/>
              <a:buChar char="○"/>
              <a:defRPr/>
            </a:lvl2pPr>
            <a:lvl3pPr indent="-317500" lvl="2" marL="1371600" rtl="0" algn="ctr">
              <a:lnSpc>
                <a:spcPct val="115000"/>
              </a:lnSpc>
              <a:spcBef>
                <a:spcPts val="1600"/>
              </a:spcBef>
              <a:spcAft>
                <a:spcPts val="0"/>
              </a:spcAft>
              <a:buSzPts val="1400"/>
              <a:buChar char="■"/>
              <a:defRPr/>
            </a:lvl3pPr>
            <a:lvl4pPr indent="-317500" lvl="3" marL="1828800" rtl="0" algn="ctr">
              <a:lnSpc>
                <a:spcPct val="115000"/>
              </a:lnSpc>
              <a:spcBef>
                <a:spcPts val="1600"/>
              </a:spcBef>
              <a:spcAft>
                <a:spcPts val="0"/>
              </a:spcAft>
              <a:buSzPts val="1400"/>
              <a:buChar char="●"/>
              <a:defRPr/>
            </a:lvl4pPr>
            <a:lvl5pPr indent="-317500" lvl="4" marL="2286000" rtl="0" algn="ctr">
              <a:lnSpc>
                <a:spcPct val="115000"/>
              </a:lnSpc>
              <a:spcBef>
                <a:spcPts val="1600"/>
              </a:spcBef>
              <a:spcAft>
                <a:spcPts val="0"/>
              </a:spcAft>
              <a:buSzPts val="1400"/>
              <a:buChar char="○"/>
              <a:defRPr/>
            </a:lvl5pPr>
            <a:lvl6pPr indent="-317500" lvl="5" marL="2743200" rtl="0" algn="ctr">
              <a:lnSpc>
                <a:spcPct val="115000"/>
              </a:lnSpc>
              <a:spcBef>
                <a:spcPts val="1600"/>
              </a:spcBef>
              <a:spcAft>
                <a:spcPts val="0"/>
              </a:spcAft>
              <a:buSzPts val="1400"/>
              <a:buChar char="■"/>
              <a:defRPr/>
            </a:lvl6pPr>
            <a:lvl7pPr indent="-317500" lvl="6" marL="3200400" rtl="0" algn="ctr">
              <a:lnSpc>
                <a:spcPct val="115000"/>
              </a:lnSpc>
              <a:spcBef>
                <a:spcPts val="1600"/>
              </a:spcBef>
              <a:spcAft>
                <a:spcPts val="0"/>
              </a:spcAft>
              <a:buSzPts val="1400"/>
              <a:buChar char="●"/>
              <a:defRPr/>
            </a:lvl7pPr>
            <a:lvl8pPr indent="-317500" lvl="7" marL="3657600" rtl="0" algn="ctr">
              <a:lnSpc>
                <a:spcPct val="115000"/>
              </a:lnSpc>
              <a:spcBef>
                <a:spcPts val="1600"/>
              </a:spcBef>
              <a:spcAft>
                <a:spcPts val="0"/>
              </a:spcAft>
              <a:buSzPts val="1400"/>
              <a:buChar char="○"/>
              <a:defRPr/>
            </a:lvl8pPr>
            <a:lvl9pPr indent="-317500" lvl="8" marL="4114800" rtl="0" algn="ctr">
              <a:lnSpc>
                <a:spcPct val="115000"/>
              </a:lnSpc>
              <a:spcBef>
                <a:spcPts val="1600"/>
              </a:spcBef>
              <a:spcAft>
                <a:spcPts val="1600"/>
              </a:spcAft>
              <a:buSzPts val="1400"/>
              <a:buChar char="■"/>
              <a:defRPr/>
            </a:lvl9pPr>
          </a:lstStyle>
          <a:p/>
        </p:txBody>
      </p:sp>
      <p:sp>
        <p:nvSpPr>
          <p:cNvPr id="61" name="Google Shape;61;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rtl="0" algn="l">
              <a:lnSpc>
                <a:spcPct val="90000"/>
              </a:lnSpc>
              <a:spcBef>
                <a:spcPts val="0"/>
              </a:spcBef>
              <a:spcAft>
                <a:spcPts val="0"/>
              </a:spcAft>
              <a:buSzPts val="3600"/>
              <a:buFont typeface="Arial Black"/>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73" name="Google Shape;73;p14"/>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rtl="0" algn="l">
              <a:lnSpc>
                <a:spcPct val="90000"/>
              </a:lnSpc>
              <a:spcBef>
                <a:spcPts val="0"/>
              </a:spcBef>
              <a:spcAft>
                <a:spcPts val="0"/>
              </a:spcAft>
              <a:buSzPts val="1800"/>
              <a:buChar char="●"/>
              <a:defRPr/>
            </a:lvl1pPr>
            <a:lvl2pPr indent="-317500" lvl="1" marL="914400" rtl="0" algn="l">
              <a:lnSpc>
                <a:spcPct val="90000"/>
              </a:lnSpc>
              <a:spcBef>
                <a:spcPts val="1600"/>
              </a:spcBef>
              <a:spcAft>
                <a:spcPts val="0"/>
              </a:spcAft>
              <a:buSzPts val="1400"/>
              <a:buChar char="○"/>
              <a:defRPr/>
            </a:lvl2pPr>
            <a:lvl3pPr indent="-317500" lvl="2" marL="1371600" rtl="0" algn="l">
              <a:lnSpc>
                <a:spcPct val="90000"/>
              </a:lnSpc>
              <a:spcBef>
                <a:spcPts val="1600"/>
              </a:spcBef>
              <a:spcAft>
                <a:spcPts val="0"/>
              </a:spcAft>
              <a:buSzPts val="1400"/>
              <a:buChar char="■"/>
              <a:defRPr/>
            </a:lvl3pPr>
            <a:lvl4pPr indent="-317500" lvl="3" marL="1828800" rtl="0" algn="l">
              <a:lnSpc>
                <a:spcPct val="90000"/>
              </a:lnSpc>
              <a:spcBef>
                <a:spcPts val="1600"/>
              </a:spcBef>
              <a:spcAft>
                <a:spcPts val="0"/>
              </a:spcAft>
              <a:buSzPts val="1400"/>
              <a:buChar char="●"/>
              <a:defRPr/>
            </a:lvl4pPr>
            <a:lvl5pPr indent="-317500" lvl="4" marL="2286000" rtl="0" algn="l">
              <a:lnSpc>
                <a:spcPct val="90000"/>
              </a:lnSpc>
              <a:spcBef>
                <a:spcPts val="1600"/>
              </a:spcBef>
              <a:spcAft>
                <a:spcPts val="0"/>
              </a:spcAft>
              <a:buSzPts val="1400"/>
              <a:buChar char="○"/>
              <a:defRPr/>
            </a:lvl5pPr>
            <a:lvl6pPr indent="-317500" lvl="5" marL="2743200" rtl="0" algn="l">
              <a:lnSpc>
                <a:spcPct val="90000"/>
              </a:lnSpc>
              <a:spcBef>
                <a:spcPts val="1600"/>
              </a:spcBef>
              <a:spcAft>
                <a:spcPts val="0"/>
              </a:spcAft>
              <a:buSzPts val="1400"/>
              <a:buChar char="■"/>
              <a:defRPr/>
            </a:lvl6pPr>
            <a:lvl7pPr indent="-317500" lvl="6" marL="3200400" rtl="0" algn="l">
              <a:lnSpc>
                <a:spcPct val="90000"/>
              </a:lnSpc>
              <a:spcBef>
                <a:spcPts val="1600"/>
              </a:spcBef>
              <a:spcAft>
                <a:spcPts val="0"/>
              </a:spcAft>
              <a:buSzPts val="1400"/>
              <a:buChar char="●"/>
              <a:defRPr/>
            </a:lvl7pPr>
            <a:lvl8pPr indent="-317500" lvl="7" marL="3657600" rtl="0" algn="l">
              <a:lnSpc>
                <a:spcPct val="90000"/>
              </a:lnSpc>
              <a:spcBef>
                <a:spcPts val="1600"/>
              </a:spcBef>
              <a:spcAft>
                <a:spcPts val="0"/>
              </a:spcAft>
              <a:buSzPts val="1400"/>
              <a:buChar char="○"/>
              <a:defRPr/>
            </a:lvl8pPr>
            <a:lvl9pPr indent="-317500" lvl="8" marL="4114800" rtl="0" algn="l">
              <a:lnSpc>
                <a:spcPct val="90000"/>
              </a:lnSpc>
              <a:spcBef>
                <a:spcPts val="1600"/>
              </a:spcBef>
              <a:spcAft>
                <a:spcPts val="1600"/>
              </a:spcAft>
              <a:buSzPts val="1400"/>
              <a:buChar char="■"/>
              <a:defRPr/>
            </a:lvl9pPr>
          </a:lstStyle>
          <a:p/>
        </p:txBody>
      </p:sp>
      <p:sp>
        <p:nvSpPr>
          <p:cNvPr id="74" name="Google Shape;74;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showMasterSp="0" type="secHead">
  <p:cSld name="SECTION_HEADER">
    <p:spTree>
      <p:nvGrpSpPr>
        <p:cNvPr id="75" name="Shape 75"/>
        <p:cNvGrpSpPr/>
        <p:nvPr/>
      </p:nvGrpSpPr>
      <p:grpSpPr>
        <a:xfrm>
          <a:off x="0" y="0"/>
          <a:ext cx="0" cy="0"/>
          <a:chOff x="0" y="0"/>
          <a:chExt cx="0" cy="0"/>
        </a:xfrm>
      </p:grpSpPr>
      <p:sp>
        <p:nvSpPr>
          <p:cNvPr id="76" name="Google Shape;76;p15"/>
          <p:cNvSpPr/>
          <p:nvPr/>
        </p:nvSpPr>
        <p:spPr>
          <a:xfrm>
            <a:off x="0" y="3688492"/>
            <a:ext cx="9144000" cy="14550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5"/>
          <p:cNvSpPr txBox="1"/>
          <p:nvPr>
            <p:ph type="title"/>
          </p:nvPr>
        </p:nvSpPr>
        <p:spPr>
          <a:xfrm>
            <a:off x="1625346" y="918972"/>
            <a:ext cx="6960900" cy="2640300"/>
          </a:xfrm>
          <a:prstGeom prst="rect">
            <a:avLst/>
          </a:prstGeom>
          <a:noFill/>
          <a:ln>
            <a:noFill/>
          </a:ln>
        </p:spPr>
        <p:txBody>
          <a:bodyPr anchorCtr="0" anchor="ctr" bIns="45700" lIns="91425" spcFirstLastPara="1" rIns="91425" wrap="square" tIns="45700">
            <a:normAutofit/>
          </a:bodyPr>
          <a:lstStyle>
            <a:lvl1pPr lvl="0" rtl="0" algn="l">
              <a:lnSpc>
                <a:spcPct val="80000"/>
              </a:lnSpc>
              <a:spcBef>
                <a:spcPts val="0"/>
              </a:spcBef>
              <a:spcAft>
                <a:spcPts val="0"/>
              </a:spcAft>
              <a:buSzPts val="5400"/>
              <a:buFont typeface="Arial Black"/>
              <a:buNone/>
              <a:defRPr b="0" sz="5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15"/>
          <p:cNvSpPr txBox="1"/>
          <p:nvPr>
            <p:ph idx="1" type="body"/>
          </p:nvPr>
        </p:nvSpPr>
        <p:spPr>
          <a:xfrm>
            <a:off x="1624331" y="3765042"/>
            <a:ext cx="6789300" cy="800100"/>
          </a:xfrm>
          <a:prstGeom prst="rect">
            <a:avLst/>
          </a:prstGeom>
          <a:noFill/>
          <a:ln>
            <a:noFill/>
          </a:ln>
        </p:spPr>
        <p:txBody>
          <a:bodyPr anchorCtr="0" anchor="t" bIns="45700" lIns="91425" spcFirstLastPara="1" rIns="91425" wrap="square" tIns="45700">
            <a:normAutofit/>
          </a:bodyPr>
          <a:lstStyle>
            <a:lvl1pPr indent="-228600" lvl="0" marL="457200" rtl="0" algn="l">
              <a:lnSpc>
                <a:spcPct val="90000"/>
              </a:lnSpc>
              <a:spcBef>
                <a:spcPts val="900"/>
              </a:spcBef>
              <a:spcAft>
                <a:spcPts val="0"/>
              </a:spcAft>
              <a:buSzPts val="1275"/>
              <a:buNone/>
              <a:defRPr sz="1500">
                <a:solidFill>
                  <a:schemeClr val="dk1"/>
                </a:solidFill>
              </a:defRPr>
            </a:lvl1pPr>
            <a:lvl2pPr indent="-228600" lvl="1" marL="914400" rtl="0" algn="l">
              <a:lnSpc>
                <a:spcPct val="90000"/>
              </a:lnSpc>
              <a:spcBef>
                <a:spcPts val="300"/>
              </a:spcBef>
              <a:spcAft>
                <a:spcPts val="0"/>
              </a:spcAft>
              <a:buSzPts val="1148"/>
              <a:buNone/>
              <a:defRPr sz="1350">
                <a:solidFill>
                  <a:srgbClr val="888888"/>
                </a:solidFill>
              </a:defRPr>
            </a:lvl2pPr>
            <a:lvl3pPr indent="-228600" lvl="2" marL="1371600" rtl="0" algn="l">
              <a:lnSpc>
                <a:spcPct val="90000"/>
              </a:lnSpc>
              <a:spcBef>
                <a:spcPts val="300"/>
              </a:spcBef>
              <a:spcAft>
                <a:spcPts val="0"/>
              </a:spcAft>
              <a:buSzPts val="1020"/>
              <a:buNone/>
              <a:defRPr sz="1200">
                <a:solidFill>
                  <a:srgbClr val="888888"/>
                </a:solidFill>
              </a:defRPr>
            </a:lvl3pPr>
            <a:lvl4pPr indent="-228600" lvl="3" marL="1828800" rtl="0" algn="l">
              <a:lnSpc>
                <a:spcPct val="90000"/>
              </a:lnSpc>
              <a:spcBef>
                <a:spcPts val="300"/>
              </a:spcBef>
              <a:spcAft>
                <a:spcPts val="0"/>
              </a:spcAft>
              <a:buSzPts val="893"/>
              <a:buNone/>
              <a:defRPr sz="1050">
                <a:solidFill>
                  <a:srgbClr val="888888"/>
                </a:solidFill>
              </a:defRPr>
            </a:lvl4pPr>
            <a:lvl5pPr indent="-228600" lvl="4" marL="2286000" rtl="0" algn="l">
              <a:lnSpc>
                <a:spcPct val="90000"/>
              </a:lnSpc>
              <a:spcBef>
                <a:spcPts val="300"/>
              </a:spcBef>
              <a:spcAft>
                <a:spcPts val="0"/>
              </a:spcAft>
              <a:buSzPts val="893"/>
              <a:buNone/>
              <a:defRPr sz="1050">
                <a:solidFill>
                  <a:srgbClr val="888888"/>
                </a:solidFill>
              </a:defRPr>
            </a:lvl5pPr>
            <a:lvl6pPr indent="-228600" lvl="5" marL="2743200" rtl="0" algn="l">
              <a:lnSpc>
                <a:spcPct val="90000"/>
              </a:lnSpc>
              <a:spcBef>
                <a:spcPts val="300"/>
              </a:spcBef>
              <a:spcAft>
                <a:spcPts val="0"/>
              </a:spcAft>
              <a:buSzPts val="893"/>
              <a:buNone/>
              <a:defRPr sz="1050">
                <a:solidFill>
                  <a:srgbClr val="888888"/>
                </a:solidFill>
              </a:defRPr>
            </a:lvl6pPr>
            <a:lvl7pPr indent="-228600" lvl="6" marL="3200400" rtl="0" algn="l">
              <a:lnSpc>
                <a:spcPct val="90000"/>
              </a:lnSpc>
              <a:spcBef>
                <a:spcPts val="300"/>
              </a:spcBef>
              <a:spcAft>
                <a:spcPts val="0"/>
              </a:spcAft>
              <a:buSzPts val="893"/>
              <a:buNone/>
              <a:defRPr sz="1050">
                <a:solidFill>
                  <a:srgbClr val="888888"/>
                </a:solidFill>
              </a:defRPr>
            </a:lvl7pPr>
            <a:lvl8pPr indent="-228600" lvl="7" marL="3657600" rtl="0" algn="l">
              <a:lnSpc>
                <a:spcPct val="90000"/>
              </a:lnSpc>
              <a:spcBef>
                <a:spcPts val="300"/>
              </a:spcBef>
              <a:spcAft>
                <a:spcPts val="0"/>
              </a:spcAft>
              <a:buSzPts val="893"/>
              <a:buNone/>
              <a:defRPr sz="1050">
                <a:solidFill>
                  <a:srgbClr val="888888"/>
                </a:solidFill>
              </a:defRPr>
            </a:lvl8pPr>
            <a:lvl9pPr indent="-228600" lvl="8" marL="4114800" rtl="0" algn="l">
              <a:lnSpc>
                <a:spcPct val="90000"/>
              </a:lnSpc>
              <a:spcBef>
                <a:spcPts val="300"/>
              </a:spcBef>
              <a:spcAft>
                <a:spcPts val="150"/>
              </a:spcAft>
              <a:buSzPts val="893"/>
              <a:buNone/>
              <a:defRPr sz="1050">
                <a:solidFill>
                  <a:srgbClr val="888888"/>
                </a:solidFill>
              </a:defRPr>
            </a:lvl9pPr>
          </a:lstStyle>
          <a:p/>
        </p:txBody>
      </p:sp>
      <p:sp>
        <p:nvSpPr>
          <p:cNvPr id="79" name="Google Shape;79;p15"/>
          <p:cNvSpPr txBox="1"/>
          <p:nvPr>
            <p:ph idx="10" type="dt"/>
          </p:nvPr>
        </p:nvSpPr>
        <p:spPr>
          <a:xfrm>
            <a:off x="6445251" y="4704588"/>
            <a:ext cx="19833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0" name="Google Shape;80;p15"/>
          <p:cNvSpPr txBox="1"/>
          <p:nvPr>
            <p:ph idx="11" type="ftr"/>
          </p:nvPr>
        </p:nvSpPr>
        <p:spPr>
          <a:xfrm>
            <a:off x="1637031"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grpSp>
        <p:nvGrpSpPr>
          <p:cNvPr id="81" name="Google Shape;81;p15"/>
          <p:cNvGrpSpPr/>
          <p:nvPr/>
        </p:nvGrpSpPr>
        <p:grpSpPr>
          <a:xfrm>
            <a:off x="673049" y="1744384"/>
            <a:ext cx="810675" cy="810675"/>
            <a:chOff x="9685338" y="4460675"/>
            <a:chExt cx="1080900" cy="1080900"/>
          </a:xfrm>
        </p:grpSpPr>
        <p:sp>
          <p:nvSpPr>
            <p:cNvPr id="82" name="Google Shape;82;p15"/>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5"/>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 name="Google Shape;84;p15"/>
          <p:cNvSpPr txBox="1"/>
          <p:nvPr>
            <p:ph idx="12" type="sldNum"/>
          </p:nvPr>
        </p:nvSpPr>
        <p:spPr>
          <a:xfrm>
            <a:off x="632776" y="1879600"/>
            <a:ext cx="891300" cy="5403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showMasterSp="0" type="title">
  <p:cSld name="TITLE">
    <p:spTree>
      <p:nvGrpSpPr>
        <p:cNvPr id="85" name="Shape 85"/>
        <p:cNvGrpSpPr/>
        <p:nvPr/>
      </p:nvGrpSpPr>
      <p:grpSpPr>
        <a:xfrm>
          <a:off x="0" y="0"/>
          <a:ext cx="0" cy="0"/>
          <a:chOff x="0" y="0"/>
          <a:chExt cx="0" cy="0"/>
        </a:xfrm>
      </p:grpSpPr>
      <p:sp>
        <p:nvSpPr>
          <p:cNvPr id="86" name="Google Shape;86;p16"/>
          <p:cNvSpPr/>
          <p:nvPr/>
        </p:nvSpPr>
        <p:spPr>
          <a:xfrm>
            <a:off x="690626" y="1010210"/>
            <a:ext cx="7667100" cy="60600"/>
          </a:xfrm>
          <a:prstGeom prst="rect">
            <a:avLst/>
          </a:prstGeom>
          <a:blipFill rotWithShape="1">
            <a:blip r:embed="rId2">
              <a:alphaModFix amt="85000"/>
            </a:blip>
            <a:tile algn="ctr" flip="xy" tx="0" sx="92002" ty="-762000" sy="89002"/>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6"/>
          <p:cNvSpPr/>
          <p:nvPr/>
        </p:nvSpPr>
        <p:spPr>
          <a:xfrm>
            <a:off x="690626" y="3224773"/>
            <a:ext cx="7667100" cy="60600"/>
          </a:xfrm>
          <a:prstGeom prst="rect">
            <a:avLst/>
          </a:prstGeom>
          <a:blipFill rotWithShape="1">
            <a:blip r:embed="rId2">
              <a:alphaModFix amt="85000"/>
            </a:blip>
            <a:tile algn="ctr" flip="xy" tx="0" sx="92002" ty="-717550" sy="89002"/>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6"/>
          <p:cNvSpPr/>
          <p:nvPr/>
        </p:nvSpPr>
        <p:spPr>
          <a:xfrm>
            <a:off x="690626" y="1113584"/>
            <a:ext cx="7667100" cy="2057400"/>
          </a:xfrm>
          <a:prstGeom prst="rect">
            <a:avLst/>
          </a:prstGeom>
          <a:blipFill rotWithShape="1">
            <a:blip r:embed="rId2">
              <a:alphaModFix amt="85000"/>
            </a:blip>
            <a:tile algn="ctr" flip="xy" tx="0" sx="92002" ty="-704850" sy="89002"/>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89" name="Google Shape;89;p16"/>
          <p:cNvGrpSpPr/>
          <p:nvPr/>
        </p:nvGrpSpPr>
        <p:grpSpPr>
          <a:xfrm>
            <a:off x="7236911" y="3051690"/>
            <a:ext cx="810675" cy="810675"/>
            <a:chOff x="9685338" y="4460675"/>
            <a:chExt cx="1080900" cy="1080900"/>
          </a:xfrm>
        </p:grpSpPr>
        <p:sp>
          <p:nvSpPr>
            <p:cNvPr id="90" name="Google Shape;90;p16"/>
            <p:cNvSpPr/>
            <p:nvPr/>
          </p:nvSpPr>
          <p:spPr>
            <a:xfrm>
              <a:off x="9685338" y="4460675"/>
              <a:ext cx="1080900" cy="1080900"/>
            </a:xfrm>
            <a:prstGeom prst="ellipse">
              <a:avLst/>
            </a:prstGeom>
            <a:blipFill rotWithShape="1">
              <a:blip r:embed="rId3">
                <a:alphaModFix/>
              </a:blip>
              <a:tile algn="tl" flip="none" tx="0" sx="84997" ty="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6"/>
            <p:cNvSpPr/>
            <p:nvPr/>
          </p:nvSpPr>
          <p:spPr>
            <a:xfrm>
              <a:off x="9793429" y="4568765"/>
              <a:ext cx="864600" cy="864600"/>
            </a:xfrm>
            <a:prstGeom prst="ellipse">
              <a:avLst/>
            </a:prstGeom>
            <a:noFill/>
            <a:ln cap="flat" cmpd="sng" w="254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 name="Google Shape;92;p16"/>
          <p:cNvSpPr txBox="1"/>
          <p:nvPr>
            <p:ph type="ctrTitle"/>
          </p:nvPr>
        </p:nvSpPr>
        <p:spPr>
          <a:xfrm>
            <a:off x="788670" y="1074167"/>
            <a:ext cx="7475100" cy="2277000"/>
          </a:xfrm>
          <a:prstGeom prst="rect">
            <a:avLst/>
          </a:prstGeom>
          <a:noFill/>
          <a:ln>
            <a:noFill/>
          </a:ln>
        </p:spPr>
        <p:txBody>
          <a:bodyPr anchorCtr="0" anchor="ctr" bIns="45700" lIns="91425" spcFirstLastPara="1" rIns="91425" wrap="square" tIns="45700">
            <a:noAutofit/>
          </a:bodyPr>
          <a:lstStyle>
            <a:lvl1pPr lvl="0" rtl="0" algn="l">
              <a:lnSpc>
                <a:spcPct val="80000"/>
              </a:lnSpc>
              <a:spcBef>
                <a:spcPts val="0"/>
              </a:spcBef>
              <a:spcAft>
                <a:spcPts val="0"/>
              </a:spcAft>
              <a:buSzPts val="5400"/>
              <a:buFont typeface="Arial Black"/>
              <a:buNone/>
              <a:defRPr sz="5400" cap="none"/>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3" name="Google Shape;93;p16"/>
          <p:cNvSpPr txBox="1"/>
          <p:nvPr>
            <p:ph idx="1" type="subTitle"/>
          </p:nvPr>
        </p:nvSpPr>
        <p:spPr>
          <a:xfrm>
            <a:off x="802386" y="3291840"/>
            <a:ext cx="5918400" cy="802500"/>
          </a:xfrm>
          <a:prstGeom prst="rect">
            <a:avLst/>
          </a:prstGeom>
          <a:noFill/>
          <a:ln>
            <a:noFill/>
          </a:ln>
        </p:spPr>
        <p:txBody>
          <a:bodyPr anchorCtr="0" anchor="t" bIns="45700" lIns="91425" spcFirstLastPara="1" rIns="91425" wrap="square" tIns="45700">
            <a:normAutofit/>
          </a:bodyPr>
          <a:lstStyle>
            <a:lvl1pPr lvl="0" rtl="0" algn="l">
              <a:lnSpc>
                <a:spcPct val="90000"/>
              </a:lnSpc>
              <a:spcBef>
                <a:spcPts val="900"/>
              </a:spcBef>
              <a:spcAft>
                <a:spcPts val="0"/>
              </a:spcAft>
              <a:buSzPts val="1403"/>
              <a:buNone/>
              <a:defRPr sz="1650">
                <a:solidFill>
                  <a:schemeClr val="dk1"/>
                </a:solidFill>
              </a:defRPr>
            </a:lvl1pPr>
            <a:lvl2pPr lvl="1" rtl="0" algn="ctr">
              <a:lnSpc>
                <a:spcPct val="90000"/>
              </a:lnSpc>
              <a:spcBef>
                <a:spcPts val="300"/>
              </a:spcBef>
              <a:spcAft>
                <a:spcPts val="0"/>
              </a:spcAft>
              <a:buSzPts val="1403"/>
              <a:buNone/>
              <a:defRPr sz="1650"/>
            </a:lvl2pPr>
            <a:lvl3pPr lvl="2" rtl="0" algn="ctr">
              <a:lnSpc>
                <a:spcPct val="90000"/>
              </a:lnSpc>
              <a:spcBef>
                <a:spcPts val="300"/>
              </a:spcBef>
              <a:spcAft>
                <a:spcPts val="0"/>
              </a:spcAft>
              <a:buSzPts val="1403"/>
              <a:buNone/>
              <a:defRPr sz="1650"/>
            </a:lvl3pPr>
            <a:lvl4pPr lvl="3" rtl="0" algn="ctr">
              <a:lnSpc>
                <a:spcPct val="90000"/>
              </a:lnSpc>
              <a:spcBef>
                <a:spcPts val="300"/>
              </a:spcBef>
              <a:spcAft>
                <a:spcPts val="0"/>
              </a:spcAft>
              <a:buSzPts val="1275"/>
              <a:buNone/>
              <a:defRPr sz="1500"/>
            </a:lvl4pPr>
            <a:lvl5pPr lvl="4" rtl="0" algn="ctr">
              <a:lnSpc>
                <a:spcPct val="90000"/>
              </a:lnSpc>
              <a:spcBef>
                <a:spcPts val="300"/>
              </a:spcBef>
              <a:spcAft>
                <a:spcPts val="0"/>
              </a:spcAft>
              <a:buSzPts val="1275"/>
              <a:buNone/>
              <a:defRPr sz="1500"/>
            </a:lvl5pPr>
            <a:lvl6pPr lvl="5" rtl="0" algn="ctr">
              <a:lnSpc>
                <a:spcPct val="90000"/>
              </a:lnSpc>
              <a:spcBef>
                <a:spcPts val="300"/>
              </a:spcBef>
              <a:spcAft>
                <a:spcPts val="0"/>
              </a:spcAft>
              <a:buSzPts val="1275"/>
              <a:buNone/>
              <a:defRPr sz="1500"/>
            </a:lvl6pPr>
            <a:lvl7pPr lvl="6" rtl="0" algn="ctr">
              <a:lnSpc>
                <a:spcPct val="90000"/>
              </a:lnSpc>
              <a:spcBef>
                <a:spcPts val="300"/>
              </a:spcBef>
              <a:spcAft>
                <a:spcPts val="0"/>
              </a:spcAft>
              <a:buSzPts val="1275"/>
              <a:buNone/>
              <a:defRPr sz="1500"/>
            </a:lvl7pPr>
            <a:lvl8pPr lvl="7" rtl="0" algn="ctr">
              <a:lnSpc>
                <a:spcPct val="90000"/>
              </a:lnSpc>
              <a:spcBef>
                <a:spcPts val="300"/>
              </a:spcBef>
              <a:spcAft>
                <a:spcPts val="0"/>
              </a:spcAft>
              <a:buSzPts val="1275"/>
              <a:buNone/>
              <a:defRPr sz="1500"/>
            </a:lvl8pPr>
            <a:lvl9pPr lvl="8" rtl="0" algn="ctr">
              <a:lnSpc>
                <a:spcPct val="90000"/>
              </a:lnSpc>
              <a:spcBef>
                <a:spcPts val="300"/>
              </a:spcBef>
              <a:spcAft>
                <a:spcPts val="150"/>
              </a:spcAft>
              <a:buSzPts val="1275"/>
              <a:buNone/>
              <a:defRPr sz="1500"/>
            </a:lvl9pPr>
          </a:lstStyle>
          <a:p/>
        </p:txBody>
      </p:sp>
      <p:sp>
        <p:nvSpPr>
          <p:cNvPr id="94" name="Google Shape;94;p16"/>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16"/>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16"/>
          <p:cNvSpPr txBox="1"/>
          <p:nvPr>
            <p:ph idx="12" type="sldNum"/>
          </p:nvPr>
        </p:nvSpPr>
        <p:spPr>
          <a:xfrm>
            <a:off x="7194550" y="3217001"/>
            <a:ext cx="895500" cy="4800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2100"/>
              <a:buFont typeface="Arial"/>
              <a:buNone/>
              <a:defRPr b="0" i="0" sz="210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97" name="Shape 97"/>
        <p:cNvGrpSpPr/>
        <p:nvPr/>
      </p:nvGrpSpPr>
      <p:grpSpPr>
        <a:xfrm>
          <a:off x="0" y="0"/>
          <a:ext cx="0" cy="0"/>
          <a:chOff x="0" y="0"/>
          <a:chExt cx="0" cy="0"/>
        </a:xfrm>
      </p:grpSpPr>
      <p:sp>
        <p:nvSpPr>
          <p:cNvPr id="98" name="Google Shape;98;p17"/>
          <p:cNvSpPr txBox="1"/>
          <p:nvPr>
            <p:ph type="title"/>
          </p:nvPr>
        </p:nvSpPr>
        <p:spPr>
          <a:xfrm>
            <a:off x="802386" y="363474"/>
            <a:ext cx="7543800" cy="1206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9" name="Google Shape;99;p17"/>
          <p:cNvSpPr txBox="1"/>
          <p:nvPr>
            <p:ph idx="1" type="body"/>
          </p:nvPr>
        </p:nvSpPr>
        <p:spPr>
          <a:xfrm>
            <a:off x="802386" y="1591056"/>
            <a:ext cx="7543800" cy="30381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900"/>
              </a:spcBef>
              <a:spcAft>
                <a:spcPts val="0"/>
              </a:spcAft>
              <a:buSzPts val="1530"/>
              <a:buChar char="▪"/>
              <a:defRPr/>
            </a:lvl1pPr>
            <a:lvl2pPr indent="-325755" lvl="1" marL="914400" rtl="0" algn="l">
              <a:lnSpc>
                <a:spcPct val="90000"/>
              </a:lnSpc>
              <a:spcBef>
                <a:spcPts val="300"/>
              </a:spcBef>
              <a:spcAft>
                <a:spcPts val="0"/>
              </a:spcAft>
              <a:buSzPts val="1530"/>
              <a:buChar char="▪"/>
              <a:defRPr/>
            </a:lvl2pPr>
            <a:lvl3pPr indent="-325755" lvl="2" marL="1371600" rtl="0" algn="l">
              <a:lnSpc>
                <a:spcPct val="90000"/>
              </a:lnSpc>
              <a:spcBef>
                <a:spcPts val="300"/>
              </a:spcBef>
              <a:spcAft>
                <a:spcPts val="0"/>
              </a:spcAft>
              <a:buSzPts val="1530"/>
              <a:buChar char="▪"/>
              <a:defRPr/>
            </a:lvl3pPr>
            <a:lvl4pPr indent="-325755" lvl="3" marL="1828800" rtl="0" algn="l">
              <a:lnSpc>
                <a:spcPct val="90000"/>
              </a:lnSpc>
              <a:spcBef>
                <a:spcPts val="300"/>
              </a:spcBef>
              <a:spcAft>
                <a:spcPts val="0"/>
              </a:spcAft>
              <a:buSzPts val="1530"/>
              <a:buChar char="▪"/>
              <a:defRPr/>
            </a:lvl4pPr>
            <a:lvl5pPr indent="-325754" lvl="4" marL="2286000" rtl="0" algn="l">
              <a:lnSpc>
                <a:spcPct val="90000"/>
              </a:lnSpc>
              <a:spcBef>
                <a:spcPts val="300"/>
              </a:spcBef>
              <a:spcAft>
                <a:spcPts val="0"/>
              </a:spcAft>
              <a:buSzPts val="1530"/>
              <a:buChar char="▪"/>
              <a:defRPr/>
            </a:lvl5pPr>
            <a:lvl6pPr indent="-325754" lvl="5" marL="2743200" rtl="0" algn="l">
              <a:lnSpc>
                <a:spcPct val="90000"/>
              </a:lnSpc>
              <a:spcBef>
                <a:spcPts val="300"/>
              </a:spcBef>
              <a:spcAft>
                <a:spcPts val="0"/>
              </a:spcAft>
              <a:buSzPts val="1530"/>
              <a:buChar char="▪"/>
              <a:defRPr/>
            </a:lvl6pPr>
            <a:lvl7pPr indent="-325754" lvl="6" marL="3200400" rtl="0" algn="l">
              <a:lnSpc>
                <a:spcPct val="90000"/>
              </a:lnSpc>
              <a:spcBef>
                <a:spcPts val="300"/>
              </a:spcBef>
              <a:spcAft>
                <a:spcPts val="0"/>
              </a:spcAft>
              <a:buSzPts val="1530"/>
              <a:buChar char="▪"/>
              <a:defRPr/>
            </a:lvl7pPr>
            <a:lvl8pPr indent="-325754" lvl="7" marL="3657600" rtl="0" algn="l">
              <a:lnSpc>
                <a:spcPct val="90000"/>
              </a:lnSpc>
              <a:spcBef>
                <a:spcPts val="300"/>
              </a:spcBef>
              <a:spcAft>
                <a:spcPts val="0"/>
              </a:spcAft>
              <a:buSzPts val="1530"/>
              <a:buChar char="▪"/>
              <a:defRPr/>
            </a:lvl8pPr>
            <a:lvl9pPr indent="-325754" lvl="8" marL="4114800" rtl="0" algn="l">
              <a:lnSpc>
                <a:spcPct val="90000"/>
              </a:lnSpc>
              <a:spcBef>
                <a:spcPts val="300"/>
              </a:spcBef>
              <a:spcAft>
                <a:spcPts val="150"/>
              </a:spcAft>
              <a:buSzPts val="1530"/>
              <a:buChar char="▪"/>
              <a:defRPr/>
            </a:lvl9pPr>
          </a:lstStyle>
          <a:p/>
        </p:txBody>
      </p:sp>
      <p:sp>
        <p:nvSpPr>
          <p:cNvPr id="100" name="Google Shape;100;p17"/>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17"/>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2" name="Google Shape;102;p17"/>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103" name="Shape 103"/>
        <p:cNvGrpSpPr/>
        <p:nvPr/>
      </p:nvGrpSpPr>
      <p:grpSpPr>
        <a:xfrm>
          <a:off x="0" y="0"/>
          <a:ext cx="0" cy="0"/>
          <a:chOff x="0" y="0"/>
          <a:chExt cx="0" cy="0"/>
        </a:xfrm>
      </p:grpSpPr>
      <p:sp>
        <p:nvSpPr>
          <p:cNvPr id="104" name="Google Shape;104;p18"/>
          <p:cNvSpPr txBox="1"/>
          <p:nvPr>
            <p:ph type="title"/>
          </p:nvPr>
        </p:nvSpPr>
        <p:spPr>
          <a:xfrm>
            <a:off x="802386" y="363474"/>
            <a:ext cx="7543800" cy="1206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5" name="Google Shape;105;p18"/>
          <p:cNvSpPr txBox="1"/>
          <p:nvPr>
            <p:ph idx="1" type="body"/>
          </p:nvPr>
        </p:nvSpPr>
        <p:spPr>
          <a:xfrm>
            <a:off x="802386" y="1645920"/>
            <a:ext cx="3566100" cy="2983200"/>
          </a:xfrm>
          <a:prstGeom prst="rect">
            <a:avLst/>
          </a:prstGeom>
          <a:noFill/>
          <a:ln>
            <a:noFill/>
          </a:ln>
        </p:spPr>
        <p:txBody>
          <a:bodyPr anchorCtr="0" anchor="t" bIns="45700" lIns="91425" spcFirstLastPara="1" rIns="91425" wrap="square" tIns="45700">
            <a:normAutofit/>
          </a:bodyPr>
          <a:lstStyle>
            <a:lvl1pPr indent="-309562" lvl="0" marL="457200" rtl="0" algn="l">
              <a:lnSpc>
                <a:spcPct val="90000"/>
              </a:lnSpc>
              <a:spcBef>
                <a:spcPts val="900"/>
              </a:spcBef>
              <a:spcAft>
                <a:spcPts val="0"/>
              </a:spcAft>
              <a:buSzPts val="1275"/>
              <a:buChar char="▪"/>
              <a:defRPr sz="1500"/>
            </a:lvl1pPr>
            <a:lvl2pPr indent="-301497" lvl="1" marL="914400" rtl="0" algn="l">
              <a:lnSpc>
                <a:spcPct val="90000"/>
              </a:lnSpc>
              <a:spcBef>
                <a:spcPts val="300"/>
              </a:spcBef>
              <a:spcAft>
                <a:spcPts val="0"/>
              </a:spcAft>
              <a:buSzPts val="1148"/>
              <a:buChar char="▪"/>
              <a:defRPr sz="1350"/>
            </a:lvl2pPr>
            <a:lvl3pPr indent="-293369" lvl="2" marL="1371600" rtl="0" algn="l">
              <a:lnSpc>
                <a:spcPct val="90000"/>
              </a:lnSpc>
              <a:spcBef>
                <a:spcPts val="300"/>
              </a:spcBef>
              <a:spcAft>
                <a:spcPts val="0"/>
              </a:spcAft>
              <a:buSzPts val="1020"/>
              <a:buChar char="▪"/>
              <a:defRPr sz="1200"/>
            </a:lvl3pPr>
            <a:lvl4pPr indent="-293369" lvl="3" marL="1828800" rtl="0" algn="l">
              <a:lnSpc>
                <a:spcPct val="90000"/>
              </a:lnSpc>
              <a:spcBef>
                <a:spcPts val="300"/>
              </a:spcBef>
              <a:spcAft>
                <a:spcPts val="0"/>
              </a:spcAft>
              <a:buSzPts val="1020"/>
              <a:buChar char="▪"/>
              <a:defRPr sz="1200"/>
            </a:lvl4pPr>
            <a:lvl5pPr indent="-293370" lvl="4" marL="2286000" rtl="0" algn="l">
              <a:lnSpc>
                <a:spcPct val="90000"/>
              </a:lnSpc>
              <a:spcBef>
                <a:spcPts val="300"/>
              </a:spcBef>
              <a:spcAft>
                <a:spcPts val="0"/>
              </a:spcAft>
              <a:buSzPts val="1020"/>
              <a:buChar char="▪"/>
              <a:defRPr sz="1200"/>
            </a:lvl5pPr>
            <a:lvl6pPr indent="-293370" lvl="5" marL="2743200" rtl="0" algn="l">
              <a:lnSpc>
                <a:spcPct val="90000"/>
              </a:lnSpc>
              <a:spcBef>
                <a:spcPts val="300"/>
              </a:spcBef>
              <a:spcAft>
                <a:spcPts val="0"/>
              </a:spcAft>
              <a:buSzPts val="1020"/>
              <a:buChar char="▪"/>
              <a:defRPr sz="1200"/>
            </a:lvl6pPr>
            <a:lvl7pPr indent="-293370" lvl="6" marL="3200400" rtl="0" algn="l">
              <a:lnSpc>
                <a:spcPct val="90000"/>
              </a:lnSpc>
              <a:spcBef>
                <a:spcPts val="300"/>
              </a:spcBef>
              <a:spcAft>
                <a:spcPts val="0"/>
              </a:spcAft>
              <a:buSzPts val="1020"/>
              <a:buChar char="▪"/>
              <a:defRPr sz="1200"/>
            </a:lvl7pPr>
            <a:lvl8pPr indent="-293370" lvl="7" marL="3657600" rtl="0" algn="l">
              <a:lnSpc>
                <a:spcPct val="90000"/>
              </a:lnSpc>
              <a:spcBef>
                <a:spcPts val="300"/>
              </a:spcBef>
              <a:spcAft>
                <a:spcPts val="0"/>
              </a:spcAft>
              <a:buSzPts val="1020"/>
              <a:buChar char="▪"/>
              <a:defRPr sz="1200"/>
            </a:lvl8pPr>
            <a:lvl9pPr indent="-293370" lvl="8" marL="4114800" rtl="0" algn="l">
              <a:lnSpc>
                <a:spcPct val="90000"/>
              </a:lnSpc>
              <a:spcBef>
                <a:spcPts val="300"/>
              </a:spcBef>
              <a:spcAft>
                <a:spcPts val="150"/>
              </a:spcAft>
              <a:buSzPts val="1020"/>
              <a:buChar char="▪"/>
              <a:defRPr sz="1200"/>
            </a:lvl9pPr>
          </a:lstStyle>
          <a:p/>
        </p:txBody>
      </p:sp>
      <p:sp>
        <p:nvSpPr>
          <p:cNvPr id="106" name="Google Shape;106;p18"/>
          <p:cNvSpPr txBox="1"/>
          <p:nvPr>
            <p:ph idx="2" type="body"/>
          </p:nvPr>
        </p:nvSpPr>
        <p:spPr>
          <a:xfrm>
            <a:off x="4773168" y="1645920"/>
            <a:ext cx="3566100" cy="2983200"/>
          </a:xfrm>
          <a:prstGeom prst="rect">
            <a:avLst/>
          </a:prstGeom>
          <a:noFill/>
          <a:ln>
            <a:noFill/>
          </a:ln>
        </p:spPr>
        <p:txBody>
          <a:bodyPr anchorCtr="0" anchor="t" bIns="45700" lIns="91425" spcFirstLastPara="1" rIns="91425" wrap="square" tIns="45700">
            <a:normAutofit/>
          </a:bodyPr>
          <a:lstStyle>
            <a:lvl1pPr indent="-309562" lvl="0" marL="457200" rtl="0" algn="l">
              <a:lnSpc>
                <a:spcPct val="90000"/>
              </a:lnSpc>
              <a:spcBef>
                <a:spcPts val="900"/>
              </a:spcBef>
              <a:spcAft>
                <a:spcPts val="0"/>
              </a:spcAft>
              <a:buSzPts val="1275"/>
              <a:buChar char="▪"/>
              <a:defRPr sz="1500"/>
            </a:lvl1pPr>
            <a:lvl2pPr indent="-301497" lvl="1" marL="914400" rtl="0" algn="l">
              <a:lnSpc>
                <a:spcPct val="90000"/>
              </a:lnSpc>
              <a:spcBef>
                <a:spcPts val="300"/>
              </a:spcBef>
              <a:spcAft>
                <a:spcPts val="0"/>
              </a:spcAft>
              <a:buSzPts val="1148"/>
              <a:buChar char="▪"/>
              <a:defRPr sz="1350"/>
            </a:lvl2pPr>
            <a:lvl3pPr indent="-293369" lvl="2" marL="1371600" rtl="0" algn="l">
              <a:lnSpc>
                <a:spcPct val="90000"/>
              </a:lnSpc>
              <a:spcBef>
                <a:spcPts val="300"/>
              </a:spcBef>
              <a:spcAft>
                <a:spcPts val="0"/>
              </a:spcAft>
              <a:buSzPts val="1020"/>
              <a:buChar char="▪"/>
              <a:defRPr sz="1200"/>
            </a:lvl3pPr>
            <a:lvl4pPr indent="-293369" lvl="3" marL="1828800" rtl="0" algn="l">
              <a:lnSpc>
                <a:spcPct val="90000"/>
              </a:lnSpc>
              <a:spcBef>
                <a:spcPts val="300"/>
              </a:spcBef>
              <a:spcAft>
                <a:spcPts val="0"/>
              </a:spcAft>
              <a:buSzPts val="1020"/>
              <a:buChar char="▪"/>
              <a:defRPr sz="1200"/>
            </a:lvl4pPr>
            <a:lvl5pPr indent="-293370" lvl="4" marL="2286000" rtl="0" algn="l">
              <a:lnSpc>
                <a:spcPct val="90000"/>
              </a:lnSpc>
              <a:spcBef>
                <a:spcPts val="300"/>
              </a:spcBef>
              <a:spcAft>
                <a:spcPts val="0"/>
              </a:spcAft>
              <a:buSzPts val="1020"/>
              <a:buChar char="▪"/>
              <a:defRPr sz="1200"/>
            </a:lvl5pPr>
            <a:lvl6pPr indent="-293370" lvl="5" marL="2743200" rtl="0" algn="l">
              <a:lnSpc>
                <a:spcPct val="90000"/>
              </a:lnSpc>
              <a:spcBef>
                <a:spcPts val="300"/>
              </a:spcBef>
              <a:spcAft>
                <a:spcPts val="0"/>
              </a:spcAft>
              <a:buSzPts val="1020"/>
              <a:buChar char="▪"/>
              <a:defRPr sz="1200"/>
            </a:lvl6pPr>
            <a:lvl7pPr indent="-293370" lvl="6" marL="3200400" rtl="0" algn="l">
              <a:lnSpc>
                <a:spcPct val="90000"/>
              </a:lnSpc>
              <a:spcBef>
                <a:spcPts val="300"/>
              </a:spcBef>
              <a:spcAft>
                <a:spcPts val="0"/>
              </a:spcAft>
              <a:buSzPts val="1020"/>
              <a:buChar char="▪"/>
              <a:defRPr sz="1200"/>
            </a:lvl7pPr>
            <a:lvl8pPr indent="-293370" lvl="7" marL="3657600" rtl="0" algn="l">
              <a:lnSpc>
                <a:spcPct val="90000"/>
              </a:lnSpc>
              <a:spcBef>
                <a:spcPts val="300"/>
              </a:spcBef>
              <a:spcAft>
                <a:spcPts val="0"/>
              </a:spcAft>
              <a:buSzPts val="1020"/>
              <a:buChar char="▪"/>
              <a:defRPr sz="1200"/>
            </a:lvl8pPr>
            <a:lvl9pPr indent="-293370" lvl="8" marL="4114800" rtl="0" algn="l">
              <a:lnSpc>
                <a:spcPct val="90000"/>
              </a:lnSpc>
              <a:spcBef>
                <a:spcPts val="300"/>
              </a:spcBef>
              <a:spcAft>
                <a:spcPts val="150"/>
              </a:spcAft>
              <a:buSzPts val="1020"/>
              <a:buChar char="▪"/>
              <a:defRPr sz="1200"/>
            </a:lvl9pPr>
          </a:lstStyle>
          <a:p/>
        </p:txBody>
      </p:sp>
      <p:sp>
        <p:nvSpPr>
          <p:cNvPr id="107" name="Google Shape;107;p18"/>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8" name="Google Shape;108;p18"/>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8"/>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110" name="Shape 110"/>
        <p:cNvGrpSpPr/>
        <p:nvPr/>
      </p:nvGrpSpPr>
      <p:grpSpPr>
        <a:xfrm>
          <a:off x="0" y="0"/>
          <a:ext cx="0" cy="0"/>
          <a:chOff x="0" y="0"/>
          <a:chExt cx="0" cy="0"/>
        </a:xfrm>
      </p:grpSpPr>
      <p:sp>
        <p:nvSpPr>
          <p:cNvPr id="111" name="Google Shape;111;p19"/>
          <p:cNvSpPr txBox="1"/>
          <p:nvPr>
            <p:ph type="title"/>
          </p:nvPr>
        </p:nvSpPr>
        <p:spPr>
          <a:xfrm>
            <a:off x="802386" y="363474"/>
            <a:ext cx="7543800" cy="1206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2" name="Google Shape;112;p19"/>
          <p:cNvSpPr txBox="1"/>
          <p:nvPr>
            <p:ph idx="1" type="body"/>
          </p:nvPr>
        </p:nvSpPr>
        <p:spPr>
          <a:xfrm>
            <a:off x="800100" y="1536192"/>
            <a:ext cx="3566100" cy="4800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900"/>
              </a:spcBef>
              <a:spcAft>
                <a:spcPts val="0"/>
              </a:spcAft>
              <a:buSzPts val="1275"/>
              <a:buNone/>
              <a:defRPr b="1" sz="1500">
                <a:solidFill>
                  <a:srgbClr val="689C9B"/>
                </a:solidFill>
              </a:defRPr>
            </a:lvl1pPr>
            <a:lvl2pPr indent="-228600" lvl="1" marL="914400" rtl="0" algn="l">
              <a:lnSpc>
                <a:spcPct val="90000"/>
              </a:lnSpc>
              <a:spcBef>
                <a:spcPts val="300"/>
              </a:spcBef>
              <a:spcAft>
                <a:spcPts val="0"/>
              </a:spcAft>
              <a:buSzPts val="1275"/>
              <a:buNone/>
              <a:defRPr b="1" sz="1500"/>
            </a:lvl2pPr>
            <a:lvl3pPr indent="-228600" lvl="2" marL="1371600" rtl="0" algn="l">
              <a:lnSpc>
                <a:spcPct val="90000"/>
              </a:lnSpc>
              <a:spcBef>
                <a:spcPts val="300"/>
              </a:spcBef>
              <a:spcAft>
                <a:spcPts val="0"/>
              </a:spcAft>
              <a:buSzPts val="1148"/>
              <a:buNone/>
              <a:defRPr b="1" sz="1350"/>
            </a:lvl3pPr>
            <a:lvl4pPr indent="-228600" lvl="3" marL="1828800" rtl="0" algn="l">
              <a:lnSpc>
                <a:spcPct val="90000"/>
              </a:lnSpc>
              <a:spcBef>
                <a:spcPts val="300"/>
              </a:spcBef>
              <a:spcAft>
                <a:spcPts val="0"/>
              </a:spcAft>
              <a:buSzPts val="1020"/>
              <a:buNone/>
              <a:defRPr b="1" sz="1200"/>
            </a:lvl4pPr>
            <a:lvl5pPr indent="-228600" lvl="4" marL="2286000" rtl="0" algn="l">
              <a:lnSpc>
                <a:spcPct val="90000"/>
              </a:lnSpc>
              <a:spcBef>
                <a:spcPts val="300"/>
              </a:spcBef>
              <a:spcAft>
                <a:spcPts val="0"/>
              </a:spcAft>
              <a:buSzPts val="1020"/>
              <a:buNone/>
              <a:defRPr b="1" sz="1200"/>
            </a:lvl5pPr>
            <a:lvl6pPr indent="-228600" lvl="5" marL="2743200" rtl="0" algn="l">
              <a:lnSpc>
                <a:spcPct val="90000"/>
              </a:lnSpc>
              <a:spcBef>
                <a:spcPts val="300"/>
              </a:spcBef>
              <a:spcAft>
                <a:spcPts val="0"/>
              </a:spcAft>
              <a:buSzPts val="1020"/>
              <a:buNone/>
              <a:defRPr b="1" sz="1200"/>
            </a:lvl6pPr>
            <a:lvl7pPr indent="-228600" lvl="6" marL="3200400" rtl="0" algn="l">
              <a:lnSpc>
                <a:spcPct val="90000"/>
              </a:lnSpc>
              <a:spcBef>
                <a:spcPts val="300"/>
              </a:spcBef>
              <a:spcAft>
                <a:spcPts val="0"/>
              </a:spcAft>
              <a:buSzPts val="1020"/>
              <a:buNone/>
              <a:defRPr b="1" sz="1200"/>
            </a:lvl7pPr>
            <a:lvl8pPr indent="-228600" lvl="7" marL="3657600" rtl="0" algn="l">
              <a:lnSpc>
                <a:spcPct val="90000"/>
              </a:lnSpc>
              <a:spcBef>
                <a:spcPts val="300"/>
              </a:spcBef>
              <a:spcAft>
                <a:spcPts val="0"/>
              </a:spcAft>
              <a:buSzPts val="1020"/>
              <a:buNone/>
              <a:defRPr b="1" sz="1200"/>
            </a:lvl8pPr>
            <a:lvl9pPr indent="-228600" lvl="8" marL="4114800" rtl="0" algn="l">
              <a:lnSpc>
                <a:spcPct val="90000"/>
              </a:lnSpc>
              <a:spcBef>
                <a:spcPts val="300"/>
              </a:spcBef>
              <a:spcAft>
                <a:spcPts val="150"/>
              </a:spcAft>
              <a:buSzPts val="1020"/>
              <a:buNone/>
              <a:defRPr b="1" sz="1200"/>
            </a:lvl9pPr>
          </a:lstStyle>
          <a:p/>
        </p:txBody>
      </p:sp>
      <p:sp>
        <p:nvSpPr>
          <p:cNvPr id="113" name="Google Shape;113;p19"/>
          <p:cNvSpPr txBox="1"/>
          <p:nvPr>
            <p:ph idx="2" type="body"/>
          </p:nvPr>
        </p:nvSpPr>
        <p:spPr>
          <a:xfrm>
            <a:off x="802386" y="2057400"/>
            <a:ext cx="3566100" cy="2469000"/>
          </a:xfrm>
          <a:prstGeom prst="rect">
            <a:avLst/>
          </a:prstGeom>
          <a:noFill/>
          <a:ln>
            <a:noFill/>
          </a:ln>
        </p:spPr>
        <p:txBody>
          <a:bodyPr anchorCtr="0" anchor="t" bIns="45700" lIns="91425" spcFirstLastPara="1" rIns="91425" wrap="square" tIns="45700">
            <a:normAutofit/>
          </a:bodyPr>
          <a:lstStyle>
            <a:lvl1pPr indent="-309562" lvl="0" marL="457200" rtl="0" algn="l">
              <a:lnSpc>
                <a:spcPct val="90000"/>
              </a:lnSpc>
              <a:spcBef>
                <a:spcPts val="900"/>
              </a:spcBef>
              <a:spcAft>
                <a:spcPts val="0"/>
              </a:spcAft>
              <a:buSzPts val="1275"/>
              <a:buChar char="▪"/>
              <a:defRPr sz="1500"/>
            </a:lvl1pPr>
            <a:lvl2pPr indent="-301497" lvl="1" marL="914400" rtl="0" algn="l">
              <a:lnSpc>
                <a:spcPct val="90000"/>
              </a:lnSpc>
              <a:spcBef>
                <a:spcPts val="300"/>
              </a:spcBef>
              <a:spcAft>
                <a:spcPts val="0"/>
              </a:spcAft>
              <a:buSzPts val="1148"/>
              <a:buChar char="▪"/>
              <a:defRPr sz="1350"/>
            </a:lvl2pPr>
            <a:lvl3pPr indent="-293369" lvl="2" marL="1371600" rtl="0" algn="l">
              <a:lnSpc>
                <a:spcPct val="90000"/>
              </a:lnSpc>
              <a:spcBef>
                <a:spcPts val="300"/>
              </a:spcBef>
              <a:spcAft>
                <a:spcPts val="0"/>
              </a:spcAft>
              <a:buSzPts val="1020"/>
              <a:buChar char="▪"/>
              <a:defRPr sz="1200"/>
            </a:lvl3pPr>
            <a:lvl4pPr indent="-293369" lvl="3" marL="1828800" rtl="0" algn="l">
              <a:lnSpc>
                <a:spcPct val="90000"/>
              </a:lnSpc>
              <a:spcBef>
                <a:spcPts val="300"/>
              </a:spcBef>
              <a:spcAft>
                <a:spcPts val="0"/>
              </a:spcAft>
              <a:buSzPts val="1020"/>
              <a:buChar char="▪"/>
              <a:defRPr sz="1200"/>
            </a:lvl4pPr>
            <a:lvl5pPr indent="-293370" lvl="4" marL="2286000" rtl="0" algn="l">
              <a:lnSpc>
                <a:spcPct val="90000"/>
              </a:lnSpc>
              <a:spcBef>
                <a:spcPts val="300"/>
              </a:spcBef>
              <a:spcAft>
                <a:spcPts val="0"/>
              </a:spcAft>
              <a:buSzPts val="1020"/>
              <a:buChar char="▪"/>
              <a:defRPr sz="1200"/>
            </a:lvl5pPr>
            <a:lvl6pPr indent="-293370" lvl="5" marL="2743200" rtl="0" algn="l">
              <a:lnSpc>
                <a:spcPct val="90000"/>
              </a:lnSpc>
              <a:spcBef>
                <a:spcPts val="300"/>
              </a:spcBef>
              <a:spcAft>
                <a:spcPts val="0"/>
              </a:spcAft>
              <a:buSzPts val="1020"/>
              <a:buChar char="▪"/>
              <a:defRPr sz="1200"/>
            </a:lvl6pPr>
            <a:lvl7pPr indent="-293370" lvl="6" marL="3200400" rtl="0" algn="l">
              <a:lnSpc>
                <a:spcPct val="90000"/>
              </a:lnSpc>
              <a:spcBef>
                <a:spcPts val="300"/>
              </a:spcBef>
              <a:spcAft>
                <a:spcPts val="0"/>
              </a:spcAft>
              <a:buSzPts val="1020"/>
              <a:buChar char="▪"/>
              <a:defRPr sz="1200"/>
            </a:lvl7pPr>
            <a:lvl8pPr indent="-293370" lvl="7" marL="3657600" rtl="0" algn="l">
              <a:lnSpc>
                <a:spcPct val="90000"/>
              </a:lnSpc>
              <a:spcBef>
                <a:spcPts val="300"/>
              </a:spcBef>
              <a:spcAft>
                <a:spcPts val="0"/>
              </a:spcAft>
              <a:buSzPts val="1020"/>
              <a:buChar char="▪"/>
              <a:defRPr sz="1200"/>
            </a:lvl8pPr>
            <a:lvl9pPr indent="-293370" lvl="8" marL="4114800" rtl="0" algn="l">
              <a:lnSpc>
                <a:spcPct val="90000"/>
              </a:lnSpc>
              <a:spcBef>
                <a:spcPts val="300"/>
              </a:spcBef>
              <a:spcAft>
                <a:spcPts val="150"/>
              </a:spcAft>
              <a:buSzPts val="1020"/>
              <a:buChar char="▪"/>
              <a:defRPr sz="1200"/>
            </a:lvl9pPr>
          </a:lstStyle>
          <a:p/>
        </p:txBody>
      </p:sp>
      <p:sp>
        <p:nvSpPr>
          <p:cNvPr id="114" name="Google Shape;114;p19"/>
          <p:cNvSpPr txBox="1"/>
          <p:nvPr>
            <p:ph idx="3" type="body"/>
          </p:nvPr>
        </p:nvSpPr>
        <p:spPr>
          <a:xfrm>
            <a:off x="4773168" y="1536192"/>
            <a:ext cx="3566100" cy="480000"/>
          </a:xfrm>
          <a:prstGeom prst="rect">
            <a:avLst/>
          </a:prstGeom>
          <a:noFill/>
          <a:ln>
            <a:noFill/>
          </a:ln>
        </p:spPr>
        <p:txBody>
          <a:bodyPr anchorCtr="0" anchor="ctr" bIns="45700" lIns="91425" spcFirstLastPara="1" rIns="91425" wrap="square" tIns="45700">
            <a:normAutofit/>
          </a:bodyPr>
          <a:lstStyle>
            <a:lvl1pPr indent="-228600" lvl="0" marL="457200" rtl="0" algn="l">
              <a:lnSpc>
                <a:spcPct val="90000"/>
              </a:lnSpc>
              <a:spcBef>
                <a:spcPts val="900"/>
              </a:spcBef>
              <a:spcAft>
                <a:spcPts val="0"/>
              </a:spcAft>
              <a:buSzPts val="1275"/>
              <a:buNone/>
              <a:defRPr b="1" sz="1500">
                <a:solidFill>
                  <a:srgbClr val="689C9B"/>
                </a:solidFill>
              </a:defRPr>
            </a:lvl1pPr>
            <a:lvl2pPr indent="-228600" lvl="1" marL="914400" rtl="0" algn="l">
              <a:lnSpc>
                <a:spcPct val="90000"/>
              </a:lnSpc>
              <a:spcBef>
                <a:spcPts val="300"/>
              </a:spcBef>
              <a:spcAft>
                <a:spcPts val="0"/>
              </a:spcAft>
              <a:buSzPts val="1275"/>
              <a:buNone/>
              <a:defRPr b="1" sz="1500"/>
            </a:lvl2pPr>
            <a:lvl3pPr indent="-228600" lvl="2" marL="1371600" rtl="0" algn="l">
              <a:lnSpc>
                <a:spcPct val="90000"/>
              </a:lnSpc>
              <a:spcBef>
                <a:spcPts val="300"/>
              </a:spcBef>
              <a:spcAft>
                <a:spcPts val="0"/>
              </a:spcAft>
              <a:buSzPts val="1148"/>
              <a:buNone/>
              <a:defRPr b="1" sz="1350"/>
            </a:lvl3pPr>
            <a:lvl4pPr indent="-228600" lvl="3" marL="1828800" rtl="0" algn="l">
              <a:lnSpc>
                <a:spcPct val="90000"/>
              </a:lnSpc>
              <a:spcBef>
                <a:spcPts val="300"/>
              </a:spcBef>
              <a:spcAft>
                <a:spcPts val="0"/>
              </a:spcAft>
              <a:buSzPts val="1020"/>
              <a:buNone/>
              <a:defRPr b="1" sz="1200"/>
            </a:lvl4pPr>
            <a:lvl5pPr indent="-228600" lvl="4" marL="2286000" rtl="0" algn="l">
              <a:lnSpc>
                <a:spcPct val="90000"/>
              </a:lnSpc>
              <a:spcBef>
                <a:spcPts val="300"/>
              </a:spcBef>
              <a:spcAft>
                <a:spcPts val="0"/>
              </a:spcAft>
              <a:buSzPts val="1020"/>
              <a:buNone/>
              <a:defRPr b="1" sz="1200"/>
            </a:lvl5pPr>
            <a:lvl6pPr indent="-228600" lvl="5" marL="2743200" rtl="0" algn="l">
              <a:lnSpc>
                <a:spcPct val="90000"/>
              </a:lnSpc>
              <a:spcBef>
                <a:spcPts val="300"/>
              </a:spcBef>
              <a:spcAft>
                <a:spcPts val="0"/>
              </a:spcAft>
              <a:buSzPts val="1020"/>
              <a:buNone/>
              <a:defRPr b="1" sz="1200"/>
            </a:lvl6pPr>
            <a:lvl7pPr indent="-228600" lvl="6" marL="3200400" rtl="0" algn="l">
              <a:lnSpc>
                <a:spcPct val="90000"/>
              </a:lnSpc>
              <a:spcBef>
                <a:spcPts val="300"/>
              </a:spcBef>
              <a:spcAft>
                <a:spcPts val="0"/>
              </a:spcAft>
              <a:buSzPts val="1020"/>
              <a:buNone/>
              <a:defRPr b="1" sz="1200"/>
            </a:lvl7pPr>
            <a:lvl8pPr indent="-228600" lvl="7" marL="3657600" rtl="0" algn="l">
              <a:lnSpc>
                <a:spcPct val="90000"/>
              </a:lnSpc>
              <a:spcBef>
                <a:spcPts val="300"/>
              </a:spcBef>
              <a:spcAft>
                <a:spcPts val="0"/>
              </a:spcAft>
              <a:buSzPts val="1020"/>
              <a:buNone/>
              <a:defRPr b="1" sz="1200"/>
            </a:lvl8pPr>
            <a:lvl9pPr indent="-228600" lvl="8" marL="4114800" rtl="0" algn="l">
              <a:lnSpc>
                <a:spcPct val="90000"/>
              </a:lnSpc>
              <a:spcBef>
                <a:spcPts val="300"/>
              </a:spcBef>
              <a:spcAft>
                <a:spcPts val="150"/>
              </a:spcAft>
              <a:buSzPts val="1020"/>
              <a:buNone/>
              <a:defRPr b="1" sz="1200"/>
            </a:lvl9pPr>
          </a:lstStyle>
          <a:p/>
        </p:txBody>
      </p:sp>
      <p:sp>
        <p:nvSpPr>
          <p:cNvPr id="115" name="Google Shape;115;p19"/>
          <p:cNvSpPr txBox="1"/>
          <p:nvPr>
            <p:ph idx="4" type="body"/>
          </p:nvPr>
        </p:nvSpPr>
        <p:spPr>
          <a:xfrm>
            <a:off x="4773168" y="2057400"/>
            <a:ext cx="3566100" cy="2469000"/>
          </a:xfrm>
          <a:prstGeom prst="rect">
            <a:avLst/>
          </a:prstGeom>
          <a:noFill/>
          <a:ln>
            <a:noFill/>
          </a:ln>
        </p:spPr>
        <p:txBody>
          <a:bodyPr anchorCtr="0" anchor="t" bIns="45700" lIns="91425" spcFirstLastPara="1" rIns="91425" wrap="square" tIns="45700">
            <a:normAutofit/>
          </a:bodyPr>
          <a:lstStyle>
            <a:lvl1pPr indent="-309562" lvl="0" marL="457200" rtl="0" algn="l">
              <a:lnSpc>
                <a:spcPct val="90000"/>
              </a:lnSpc>
              <a:spcBef>
                <a:spcPts val="900"/>
              </a:spcBef>
              <a:spcAft>
                <a:spcPts val="0"/>
              </a:spcAft>
              <a:buSzPts val="1275"/>
              <a:buChar char="▪"/>
              <a:defRPr sz="1500"/>
            </a:lvl1pPr>
            <a:lvl2pPr indent="-301497" lvl="1" marL="914400" rtl="0" algn="l">
              <a:lnSpc>
                <a:spcPct val="90000"/>
              </a:lnSpc>
              <a:spcBef>
                <a:spcPts val="300"/>
              </a:spcBef>
              <a:spcAft>
                <a:spcPts val="0"/>
              </a:spcAft>
              <a:buSzPts val="1148"/>
              <a:buChar char="▪"/>
              <a:defRPr sz="1350"/>
            </a:lvl2pPr>
            <a:lvl3pPr indent="-293369" lvl="2" marL="1371600" rtl="0" algn="l">
              <a:lnSpc>
                <a:spcPct val="90000"/>
              </a:lnSpc>
              <a:spcBef>
                <a:spcPts val="300"/>
              </a:spcBef>
              <a:spcAft>
                <a:spcPts val="0"/>
              </a:spcAft>
              <a:buSzPts val="1020"/>
              <a:buChar char="▪"/>
              <a:defRPr sz="1200"/>
            </a:lvl3pPr>
            <a:lvl4pPr indent="-293369" lvl="3" marL="1828800" rtl="0" algn="l">
              <a:lnSpc>
                <a:spcPct val="90000"/>
              </a:lnSpc>
              <a:spcBef>
                <a:spcPts val="300"/>
              </a:spcBef>
              <a:spcAft>
                <a:spcPts val="0"/>
              </a:spcAft>
              <a:buSzPts val="1020"/>
              <a:buChar char="▪"/>
              <a:defRPr sz="1200"/>
            </a:lvl4pPr>
            <a:lvl5pPr indent="-293370" lvl="4" marL="2286000" rtl="0" algn="l">
              <a:lnSpc>
                <a:spcPct val="90000"/>
              </a:lnSpc>
              <a:spcBef>
                <a:spcPts val="300"/>
              </a:spcBef>
              <a:spcAft>
                <a:spcPts val="0"/>
              </a:spcAft>
              <a:buSzPts val="1020"/>
              <a:buChar char="▪"/>
              <a:defRPr sz="1200"/>
            </a:lvl5pPr>
            <a:lvl6pPr indent="-293370" lvl="5" marL="2743200" rtl="0" algn="l">
              <a:lnSpc>
                <a:spcPct val="90000"/>
              </a:lnSpc>
              <a:spcBef>
                <a:spcPts val="300"/>
              </a:spcBef>
              <a:spcAft>
                <a:spcPts val="0"/>
              </a:spcAft>
              <a:buSzPts val="1020"/>
              <a:buChar char="▪"/>
              <a:defRPr sz="1200"/>
            </a:lvl6pPr>
            <a:lvl7pPr indent="-293370" lvl="6" marL="3200400" rtl="0" algn="l">
              <a:lnSpc>
                <a:spcPct val="90000"/>
              </a:lnSpc>
              <a:spcBef>
                <a:spcPts val="300"/>
              </a:spcBef>
              <a:spcAft>
                <a:spcPts val="0"/>
              </a:spcAft>
              <a:buSzPts val="1020"/>
              <a:buChar char="▪"/>
              <a:defRPr sz="1200"/>
            </a:lvl7pPr>
            <a:lvl8pPr indent="-293370" lvl="7" marL="3657600" rtl="0" algn="l">
              <a:lnSpc>
                <a:spcPct val="90000"/>
              </a:lnSpc>
              <a:spcBef>
                <a:spcPts val="300"/>
              </a:spcBef>
              <a:spcAft>
                <a:spcPts val="0"/>
              </a:spcAft>
              <a:buSzPts val="1020"/>
              <a:buChar char="▪"/>
              <a:defRPr sz="1200"/>
            </a:lvl8pPr>
            <a:lvl9pPr indent="-293370" lvl="8" marL="4114800" rtl="0" algn="l">
              <a:lnSpc>
                <a:spcPct val="90000"/>
              </a:lnSpc>
              <a:spcBef>
                <a:spcPts val="300"/>
              </a:spcBef>
              <a:spcAft>
                <a:spcPts val="150"/>
              </a:spcAft>
              <a:buSzPts val="1020"/>
              <a:buChar char="▪"/>
              <a:defRPr sz="1200"/>
            </a:lvl9pPr>
          </a:lstStyle>
          <a:p/>
        </p:txBody>
      </p:sp>
      <p:sp>
        <p:nvSpPr>
          <p:cNvPr id="116" name="Google Shape;116;p19"/>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19"/>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8" name="Google Shape;118;p19"/>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119" name="Shape 119"/>
        <p:cNvGrpSpPr/>
        <p:nvPr/>
      </p:nvGrpSpPr>
      <p:grpSpPr>
        <a:xfrm>
          <a:off x="0" y="0"/>
          <a:ext cx="0" cy="0"/>
          <a:chOff x="0" y="0"/>
          <a:chExt cx="0" cy="0"/>
        </a:xfrm>
      </p:grpSpPr>
      <p:sp>
        <p:nvSpPr>
          <p:cNvPr id="120" name="Google Shape;120;p20"/>
          <p:cNvSpPr txBox="1"/>
          <p:nvPr>
            <p:ph type="title"/>
          </p:nvPr>
        </p:nvSpPr>
        <p:spPr>
          <a:xfrm>
            <a:off x="802386" y="363474"/>
            <a:ext cx="7543800" cy="1206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1" name="Google Shape;121;p20"/>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20"/>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20"/>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124" name="Shape 124"/>
        <p:cNvGrpSpPr/>
        <p:nvPr/>
      </p:nvGrpSpPr>
      <p:grpSpPr>
        <a:xfrm>
          <a:off x="0" y="0"/>
          <a:ext cx="0" cy="0"/>
          <a:chOff x="0" y="0"/>
          <a:chExt cx="0" cy="0"/>
        </a:xfrm>
      </p:grpSpPr>
      <p:sp>
        <p:nvSpPr>
          <p:cNvPr id="125" name="Google Shape;125;p21"/>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6" name="Google Shape;126;p21"/>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7" name="Google Shape;127;p21"/>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sp>
        <p:nvSpPr>
          <p:cNvPr id="22" name="Google Shape;22;p3"/>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24" name="Google Shape;24;p3"/>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SzPts val="1800"/>
              <a:buChar char="●"/>
              <a:defRPr/>
            </a:lvl1pPr>
            <a:lvl2pPr indent="-317500" lvl="1" marL="914400" rtl="0" algn="l">
              <a:lnSpc>
                <a:spcPct val="115000"/>
              </a:lnSpc>
              <a:spcBef>
                <a:spcPts val="1600"/>
              </a:spcBef>
              <a:spcAft>
                <a:spcPts val="0"/>
              </a:spcAft>
              <a:buSzPts val="1400"/>
              <a:buChar char="○"/>
              <a:defRPr/>
            </a:lvl2pPr>
            <a:lvl3pPr indent="-317500" lvl="2" marL="1371600" rtl="0" algn="l">
              <a:lnSpc>
                <a:spcPct val="115000"/>
              </a:lnSpc>
              <a:spcBef>
                <a:spcPts val="1600"/>
              </a:spcBef>
              <a:spcAft>
                <a:spcPts val="0"/>
              </a:spcAft>
              <a:buSzPts val="1400"/>
              <a:buChar char="■"/>
              <a:defRPr/>
            </a:lvl3pPr>
            <a:lvl4pPr indent="-317500" lvl="3" marL="1828800" rtl="0" algn="l">
              <a:lnSpc>
                <a:spcPct val="115000"/>
              </a:lnSpc>
              <a:spcBef>
                <a:spcPts val="1600"/>
              </a:spcBef>
              <a:spcAft>
                <a:spcPts val="0"/>
              </a:spcAft>
              <a:buSzPts val="1400"/>
              <a:buChar char="●"/>
              <a:defRPr/>
            </a:lvl4pPr>
            <a:lvl5pPr indent="-317500" lvl="4" marL="2286000" rtl="0" algn="l">
              <a:lnSpc>
                <a:spcPct val="115000"/>
              </a:lnSpc>
              <a:spcBef>
                <a:spcPts val="1600"/>
              </a:spcBef>
              <a:spcAft>
                <a:spcPts val="0"/>
              </a:spcAft>
              <a:buSzPts val="1400"/>
              <a:buChar char="○"/>
              <a:defRPr/>
            </a:lvl5pPr>
            <a:lvl6pPr indent="-317500" lvl="5" marL="2743200" rtl="0" algn="l">
              <a:lnSpc>
                <a:spcPct val="115000"/>
              </a:lnSpc>
              <a:spcBef>
                <a:spcPts val="1600"/>
              </a:spcBef>
              <a:spcAft>
                <a:spcPts val="0"/>
              </a:spcAft>
              <a:buSzPts val="1400"/>
              <a:buChar char="■"/>
              <a:defRPr/>
            </a:lvl6pPr>
            <a:lvl7pPr indent="-317500" lvl="6" marL="3200400" rtl="0" algn="l">
              <a:lnSpc>
                <a:spcPct val="115000"/>
              </a:lnSpc>
              <a:spcBef>
                <a:spcPts val="1600"/>
              </a:spcBef>
              <a:spcAft>
                <a:spcPts val="0"/>
              </a:spcAft>
              <a:buSzPts val="1400"/>
              <a:buChar char="●"/>
              <a:defRPr/>
            </a:lvl7pPr>
            <a:lvl8pPr indent="-317500" lvl="7" marL="3657600" rtl="0" algn="l">
              <a:lnSpc>
                <a:spcPct val="115000"/>
              </a:lnSpc>
              <a:spcBef>
                <a:spcPts val="1600"/>
              </a:spcBef>
              <a:spcAft>
                <a:spcPts val="0"/>
              </a:spcAft>
              <a:buSzPts val="1400"/>
              <a:buChar char="○"/>
              <a:defRPr/>
            </a:lvl8pPr>
            <a:lvl9pPr indent="-317500" lvl="8" marL="4114800" rtl="0" algn="l">
              <a:lnSpc>
                <a:spcPct val="115000"/>
              </a:lnSpc>
              <a:spcBef>
                <a:spcPts val="1600"/>
              </a:spcBef>
              <a:spcAft>
                <a:spcPts val="1600"/>
              </a:spcAft>
              <a:buSzPts val="1400"/>
              <a:buChar char="■"/>
              <a:defRPr/>
            </a:lvl9pPr>
          </a:lstStyle>
          <a:p/>
        </p:txBody>
      </p:sp>
      <p:sp>
        <p:nvSpPr>
          <p:cNvPr id="25" name="Google Shape;25;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showMasterSp="0" type="objTx">
  <p:cSld name="OBJECT_WITH_CAPTION_TEXT">
    <p:spTree>
      <p:nvGrpSpPr>
        <p:cNvPr id="128" name="Shape 128"/>
        <p:cNvGrpSpPr/>
        <p:nvPr/>
      </p:nvGrpSpPr>
      <p:grpSpPr>
        <a:xfrm>
          <a:off x="0" y="0"/>
          <a:ext cx="0" cy="0"/>
          <a:chOff x="0" y="0"/>
          <a:chExt cx="0" cy="0"/>
        </a:xfrm>
      </p:grpSpPr>
      <p:sp>
        <p:nvSpPr>
          <p:cNvPr id="129" name="Google Shape;129;p22"/>
          <p:cNvSpPr/>
          <p:nvPr/>
        </p:nvSpPr>
        <p:spPr>
          <a:xfrm>
            <a:off x="6227806" y="1"/>
            <a:ext cx="2916300" cy="51435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22"/>
          <p:cNvSpPr txBox="1"/>
          <p:nvPr>
            <p:ph type="title"/>
          </p:nvPr>
        </p:nvSpPr>
        <p:spPr>
          <a:xfrm>
            <a:off x="6412230" y="514350"/>
            <a:ext cx="2400300" cy="13029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2400"/>
              <a:buFont typeface="Arial Black"/>
              <a:buNone/>
              <a:defRPr b="0"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1" name="Google Shape;131;p22"/>
          <p:cNvSpPr txBox="1"/>
          <p:nvPr>
            <p:ph idx="1" type="body"/>
          </p:nvPr>
        </p:nvSpPr>
        <p:spPr>
          <a:xfrm>
            <a:off x="628650" y="514350"/>
            <a:ext cx="5033700" cy="3765000"/>
          </a:xfrm>
          <a:prstGeom prst="rect">
            <a:avLst/>
          </a:prstGeom>
          <a:noFill/>
          <a:ln>
            <a:noFill/>
          </a:ln>
        </p:spPr>
        <p:txBody>
          <a:bodyPr anchorCtr="0" anchor="t" bIns="45700" lIns="91425" spcFirstLastPara="1" rIns="91425" wrap="square" tIns="45700">
            <a:normAutofit/>
          </a:bodyPr>
          <a:lstStyle>
            <a:lvl1pPr indent="-309562" lvl="0" marL="457200" rtl="0" algn="l">
              <a:lnSpc>
                <a:spcPct val="90000"/>
              </a:lnSpc>
              <a:spcBef>
                <a:spcPts val="900"/>
              </a:spcBef>
              <a:spcAft>
                <a:spcPts val="0"/>
              </a:spcAft>
              <a:buSzPts val="1275"/>
              <a:buChar char="▪"/>
              <a:defRPr sz="1500"/>
            </a:lvl1pPr>
            <a:lvl2pPr indent="-301497" lvl="1" marL="914400" rtl="0" algn="l">
              <a:lnSpc>
                <a:spcPct val="90000"/>
              </a:lnSpc>
              <a:spcBef>
                <a:spcPts val="300"/>
              </a:spcBef>
              <a:spcAft>
                <a:spcPts val="0"/>
              </a:spcAft>
              <a:buSzPts val="1148"/>
              <a:buChar char="▪"/>
              <a:defRPr sz="1350"/>
            </a:lvl2pPr>
            <a:lvl3pPr indent="-293369" lvl="2" marL="1371600" rtl="0" algn="l">
              <a:lnSpc>
                <a:spcPct val="90000"/>
              </a:lnSpc>
              <a:spcBef>
                <a:spcPts val="300"/>
              </a:spcBef>
              <a:spcAft>
                <a:spcPts val="0"/>
              </a:spcAft>
              <a:buSzPts val="1020"/>
              <a:buChar char="▪"/>
              <a:defRPr sz="1200"/>
            </a:lvl3pPr>
            <a:lvl4pPr indent="-293369" lvl="3" marL="1828800" rtl="0" algn="l">
              <a:lnSpc>
                <a:spcPct val="90000"/>
              </a:lnSpc>
              <a:spcBef>
                <a:spcPts val="300"/>
              </a:spcBef>
              <a:spcAft>
                <a:spcPts val="0"/>
              </a:spcAft>
              <a:buSzPts val="1020"/>
              <a:buChar char="▪"/>
              <a:defRPr sz="1200"/>
            </a:lvl4pPr>
            <a:lvl5pPr indent="-293370" lvl="4" marL="2286000" rtl="0" algn="l">
              <a:lnSpc>
                <a:spcPct val="90000"/>
              </a:lnSpc>
              <a:spcBef>
                <a:spcPts val="300"/>
              </a:spcBef>
              <a:spcAft>
                <a:spcPts val="0"/>
              </a:spcAft>
              <a:buSzPts val="1020"/>
              <a:buChar char="▪"/>
              <a:defRPr sz="1200"/>
            </a:lvl5pPr>
            <a:lvl6pPr indent="-293370" lvl="5" marL="2743200" rtl="0" algn="l">
              <a:lnSpc>
                <a:spcPct val="90000"/>
              </a:lnSpc>
              <a:spcBef>
                <a:spcPts val="300"/>
              </a:spcBef>
              <a:spcAft>
                <a:spcPts val="0"/>
              </a:spcAft>
              <a:buSzPts val="1020"/>
              <a:buChar char="▪"/>
              <a:defRPr sz="1200"/>
            </a:lvl6pPr>
            <a:lvl7pPr indent="-293370" lvl="6" marL="3200400" rtl="0" algn="l">
              <a:lnSpc>
                <a:spcPct val="90000"/>
              </a:lnSpc>
              <a:spcBef>
                <a:spcPts val="300"/>
              </a:spcBef>
              <a:spcAft>
                <a:spcPts val="0"/>
              </a:spcAft>
              <a:buSzPts val="1020"/>
              <a:buChar char="▪"/>
              <a:defRPr sz="1200"/>
            </a:lvl7pPr>
            <a:lvl8pPr indent="-293370" lvl="7" marL="3657600" rtl="0" algn="l">
              <a:lnSpc>
                <a:spcPct val="90000"/>
              </a:lnSpc>
              <a:spcBef>
                <a:spcPts val="300"/>
              </a:spcBef>
              <a:spcAft>
                <a:spcPts val="0"/>
              </a:spcAft>
              <a:buSzPts val="1020"/>
              <a:buChar char="▪"/>
              <a:defRPr sz="1200"/>
            </a:lvl8pPr>
            <a:lvl9pPr indent="-293370" lvl="8" marL="4114800" rtl="0" algn="l">
              <a:lnSpc>
                <a:spcPct val="90000"/>
              </a:lnSpc>
              <a:spcBef>
                <a:spcPts val="300"/>
              </a:spcBef>
              <a:spcAft>
                <a:spcPts val="150"/>
              </a:spcAft>
              <a:buSzPts val="1020"/>
              <a:buChar char="▪"/>
              <a:defRPr sz="1200"/>
            </a:lvl9pPr>
          </a:lstStyle>
          <a:p/>
        </p:txBody>
      </p:sp>
      <p:sp>
        <p:nvSpPr>
          <p:cNvPr id="132" name="Google Shape;132;p22"/>
          <p:cNvSpPr txBox="1"/>
          <p:nvPr>
            <p:ph idx="2" type="body"/>
          </p:nvPr>
        </p:nvSpPr>
        <p:spPr>
          <a:xfrm>
            <a:off x="6412230" y="1817370"/>
            <a:ext cx="2400300" cy="2469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750"/>
              </a:spcBef>
              <a:spcAft>
                <a:spcPts val="0"/>
              </a:spcAft>
              <a:buSzPts val="893"/>
              <a:buNone/>
              <a:defRPr sz="1050">
                <a:solidFill>
                  <a:srgbClr val="446968"/>
                </a:solidFill>
              </a:defRPr>
            </a:lvl1pPr>
            <a:lvl2pPr indent="-228600" lvl="1" marL="914400" rtl="0" algn="l">
              <a:lnSpc>
                <a:spcPct val="90000"/>
              </a:lnSpc>
              <a:spcBef>
                <a:spcPts val="300"/>
              </a:spcBef>
              <a:spcAft>
                <a:spcPts val="0"/>
              </a:spcAft>
              <a:buSzPts val="765"/>
              <a:buNone/>
              <a:defRPr sz="900"/>
            </a:lvl2pPr>
            <a:lvl3pPr indent="-228600" lvl="2" marL="1371600" rtl="0" algn="l">
              <a:lnSpc>
                <a:spcPct val="90000"/>
              </a:lnSpc>
              <a:spcBef>
                <a:spcPts val="300"/>
              </a:spcBef>
              <a:spcAft>
                <a:spcPts val="0"/>
              </a:spcAft>
              <a:buSzPts val="638"/>
              <a:buNone/>
              <a:defRPr sz="750"/>
            </a:lvl3pPr>
            <a:lvl4pPr indent="-228600" lvl="3" marL="1828800" rtl="0" algn="l">
              <a:lnSpc>
                <a:spcPct val="90000"/>
              </a:lnSpc>
              <a:spcBef>
                <a:spcPts val="300"/>
              </a:spcBef>
              <a:spcAft>
                <a:spcPts val="0"/>
              </a:spcAft>
              <a:buSzPts val="574"/>
              <a:buNone/>
              <a:defRPr sz="675"/>
            </a:lvl4pPr>
            <a:lvl5pPr indent="-228600" lvl="4" marL="2286000" rtl="0" algn="l">
              <a:lnSpc>
                <a:spcPct val="90000"/>
              </a:lnSpc>
              <a:spcBef>
                <a:spcPts val="300"/>
              </a:spcBef>
              <a:spcAft>
                <a:spcPts val="0"/>
              </a:spcAft>
              <a:buSzPts val="574"/>
              <a:buNone/>
              <a:defRPr sz="675"/>
            </a:lvl5pPr>
            <a:lvl6pPr indent="-228600" lvl="5" marL="2743200" rtl="0" algn="l">
              <a:lnSpc>
                <a:spcPct val="90000"/>
              </a:lnSpc>
              <a:spcBef>
                <a:spcPts val="300"/>
              </a:spcBef>
              <a:spcAft>
                <a:spcPts val="0"/>
              </a:spcAft>
              <a:buSzPts val="574"/>
              <a:buNone/>
              <a:defRPr sz="675"/>
            </a:lvl6pPr>
            <a:lvl7pPr indent="-228600" lvl="6" marL="3200400" rtl="0" algn="l">
              <a:lnSpc>
                <a:spcPct val="90000"/>
              </a:lnSpc>
              <a:spcBef>
                <a:spcPts val="300"/>
              </a:spcBef>
              <a:spcAft>
                <a:spcPts val="0"/>
              </a:spcAft>
              <a:buSzPts val="574"/>
              <a:buNone/>
              <a:defRPr sz="675"/>
            </a:lvl7pPr>
            <a:lvl8pPr indent="-228600" lvl="7" marL="3657600" rtl="0" algn="l">
              <a:lnSpc>
                <a:spcPct val="90000"/>
              </a:lnSpc>
              <a:spcBef>
                <a:spcPts val="300"/>
              </a:spcBef>
              <a:spcAft>
                <a:spcPts val="0"/>
              </a:spcAft>
              <a:buSzPts val="574"/>
              <a:buNone/>
              <a:defRPr sz="675"/>
            </a:lvl8pPr>
            <a:lvl9pPr indent="-228600" lvl="8" marL="4114800" rtl="0" algn="l">
              <a:lnSpc>
                <a:spcPct val="90000"/>
              </a:lnSpc>
              <a:spcBef>
                <a:spcPts val="300"/>
              </a:spcBef>
              <a:spcAft>
                <a:spcPts val="150"/>
              </a:spcAft>
              <a:buSzPts val="574"/>
              <a:buNone/>
              <a:defRPr sz="675"/>
            </a:lvl9pPr>
          </a:lstStyle>
          <a:p/>
        </p:txBody>
      </p:sp>
      <p:sp>
        <p:nvSpPr>
          <p:cNvPr id="133" name="Google Shape;133;p22"/>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34" name="Google Shape;134;p22"/>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grpSp>
        <p:nvGrpSpPr>
          <p:cNvPr id="135" name="Google Shape;135;p22"/>
          <p:cNvGrpSpPr/>
          <p:nvPr/>
        </p:nvGrpSpPr>
        <p:grpSpPr>
          <a:xfrm>
            <a:off x="8551284" y="4672255"/>
            <a:ext cx="342938" cy="342938"/>
            <a:chOff x="11361456" y="6195813"/>
            <a:chExt cx="548700" cy="548700"/>
          </a:xfrm>
        </p:grpSpPr>
        <p:sp>
          <p:nvSpPr>
            <p:cNvPr id="136" name="Google Shape;136;p22"/>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22"/>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p22"/>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showMasterSp="0" type="picTx">
  <p:cSld name="PICTURE_WITH_CAPTION_TEXT">
    <p:spTree>
      <p:nvGrpSpPr>
        <p:cNvPr id="139" name="Shape 139"/>
        <p:cNvGrpSpPr/>
        <p:nvPr/>
      </p:nvGrpSpPr>
      <p:grpSpPr>
        <a:xfrm>
          <a:off x="0" y="0"/>
          <a:ext cx="0" cy="0"/>
          <a:chOff x="0" y="0"/>
          <a:chExt cx="0" cy="0"/>
        </a:xfrm>
      </p:grpSpPr>
      <p:sp>
        <p:nvSpPr>
          <p:cNvPr id="140" name="Google Shape;140;p23"/>
          <p:cNvSpPr/>
          <p:nvPr/>
        </p:nvSpPr>
        <p:spPr>
          <a:xfrm>
            <a:off x="6227806" y="1"/>
            <a:ext cx="2916300" cy="5143500"/>
          </a:xfrm>
          <a:prstGeom prst="rect">
            <a:avLst/>
          </a:prstGeom>
          <a:blipFill rotWithShape="1">
            <a:blip r:embed="rId2">
              <a:alphaModFix amt="60000"/>
            </a:blip>
            <a:tile algn="ctr" flip="xy" tx="0" sx="92002" ty="-704850" sy="89002"/>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23"/>
          <p:cNvSpPr txBox="1"/>
          <p:nvPr>
            <p:ph type="title"/>
          </p:nvPr>
        </p:nvSpPr>
        <p:spPr>
          <a:xfrm>
            <a:off x="6412230" y="514350"/>
            <a:ext cx="2400300" cy="1302900"/>
          </a:xfrm>
          <a:prstGeom prst="rect">
            <a:avLst/>
          </a:prstGeom>
          <a:noFill/>
          <a:ln>
            <a:noFill/>
          </a:ln>
        </p:spPr>
        <p:txBody>
          <a:bodyPr anchorCtr="0" anchor="b" bIns="45700" lIns="91425" spcFirstLastPara="1" rIns="91425" wrap="square" tIns="45700">
            <a:normAutofit/>
          </a:bodyPr>
          <a:lstStyle>
            <a:lvl1pPr lvl="0" rtl="0" algn="l">
              <a:lnSpc>
                <a:spcPct val="90000"/>
              </a:lnSpc>
              <a:spcBef>
                <a:spcPts val="0"/>
              </a:spcBef>
              <a:spcAft>
                <a:spcPts val="0"/>
              </a:spcAft>
              <a:buSzPts val="2400"/>
              <a:buFont typeface="Arial Black"/>
              <a:buNone/>
              <a:defRPr b="0" sz="2400"/>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42" name="Google Shape;142;p23"/>
          <p:cNvSpPr/>
          <p:nvPr>
            <p:ph idx="2" type="pic"/>
          </p:nvPr>
        </p:nvSpPr>
        <p:spPr>
          <a:xfrm>
            <a:off x="0" y="0"/>
            <a:ext cx="6227700" cy="5143500"/>
          </a:xfrm>
          <a:prstGeom prst="rect">
            <a:avLst/>
          </a:prstGeom>
          <a:solidFill>
            <a:srgbClr val="DDD8D8"/>
          </a:solidFill>
          <a:ln>
            <a:noFill/>
          </a:ln>
        </p:spPr>
        <p:txBody>
          <a:bodyPr anchorCtr="0" anchor="t" bIns="45700" lIns="91425" spcFirstLastPara="1" rIns="91425" wrap="square" tIns="45700">
            <a:noAutofit/>
          </a:bodyPr>
          <a:lstStyle>
            <a:lvl1pPr lvl="0" marR="0" rtl="0" algn="l">
              <a:lnSpc>
                <a:spcPct val="90000"/>
              </a:lnSpc>
              <a:spcBef>
                <a:spcPts val="900"/>
              </a:spcBef>
              <a:spcAft>
                <a:spcPts val="0"/>
              </a:spcAft>
              <a:buClr>
                <a:srgbClr val="689C9B"/>
              </a:buClr>
              <a:buSzPts val="2040"/>
              <a:buFont typeface="Noto Sans Symbols"/>
              <a:buNone/>
              <a:defRPr b="0" i="0" sz="2400" u="none" cap="none" strike="noStrike">
                <a:solidFill>
                  <a:schemeClr val="dk1"/>
                </a:solidFill>
                <a:latin typeface="Arial"/>
                <a:ea typeface="Arial"/>
                <a:cs typeface="Arial"/>
                <a:sym typeface="Arial"/>
              </a:defRPr>
            </a:lvl1pPr>
            <a:lvl2pPr lvl="1" marR="0" rtl="0" algn="l">
              <a:lnSpc>
                <a:spcPct val="90000"/>
              </a:lnSpc>
              <a:spcBef>
                <a:spcPts val="300"/>
              </a:spcBef>
              <a:spcAft>
                <a:spcPts val="0"/>
              </a:spcAft>
              <a:buClr>
                <a:srgbClr val="689C9B"/>
              </a:buClr>
              <a:buSzPts val="1785"/>
              <a:buFont typeface="Noto Sans Symbols"/>
              <a:buNone/>
              <a:defRPr b="0" i="0" sz="2100" u="none" cap="none" strike="noStrike">
                <a:solidFill>
                  <a:schemeClr val="dk1"/>
                </a:solidFill>
                <a:latin typeface="Arial"/>
                <a:ea typeface="Arial"/>
                <a:cs typeface="Arial"/>
                <a:sym typeface="Arial"/>
              </a:defRPr>
            </a:lvl2pPr>
            <a:lvl3pPr lvl="2" marR="0" rtl="0" algn="l">
              <a:lnSpc>
                <a:spcPct val="90000"/>
              </a:lnSpc>
              <a:spcBef>
                <a:spcPts val="300"/>
              </a:spcBef>
              <a:spcAft>
                <a:spcPts val="0"/>
              </a:spcAft>
              <a:buClr>
                <a:srgbClr val="689C9B"/>
              </a:buClr>
              <a:buSzPts val="1530"/>
              <a:buFont typeface="Noto Sans Symbols"/>
              <a:buNone/>
              <a:defRPr b="0" i="0" sz="1800" u="none" cap="none" strike="noStrike">
                <a:solidFill>
                  <a:schemeClr val="dk1"/>
                </a:solidFill>
                <a:latin typeface="Arial"/>
                <a:ea typeface="Arial"/>
                <a:cs typeface="Arial"/>
                <a:sym typeface="Arial"/>
              </a:defRPr>
            </a:lvl3pPr>
            <a:lvl4pPr lvl="3" marR="0" rtl="0" algn="l">
              <a:lnSpc>
                <a:spcPct val="90000"/>
              </a:lnSpc>
              <a:spcBef>
                <a:spcPts val="300"/>
              </a:spcBef>
              <a:spcAft>
                <a:spcPts val="0"/>
              </a:spcAft>
              <a:buClr>
                <a:srgbClr val="689C9B"/>
              </a:buClr>
              <a:buSzPts val="1275"/>
              <a:buFont typeface="Noto Sans Symbols"/>
              <a:buNone/>
              <a:defRPr b="0" i="0" sz="1500" u="none" cap="none" strike="noStrike">
                <a:solidFill>
                  <a:schemeClr val="dk1"/>
                </a:solidFill>
                <a:latin typeface="Arial"/>
                <a:ea typeface="Arial"/>
                <a:cs typeface="Arial"/>
                <a:sym typeface="Arial"/>
              </a:defRPr>
            </a:lvl4pPr>
            <a:lvl5pPr lvl="4" marR="0" rtl="0" algn="l">
              <a:lnSpc>
                <a:spcPct val="90000"/>
              </a:lnSpc>
              <a:spcBef>
                <a:spcPts val="300"/>
              </a:spcBef>
              <a:spcAft>
                <a:spcPts val="0"/>
              </a:spcAft>
              <a:buClr>
                <a:srgbClr val="689C9B"/>
              </a:buClr>
              <a:buSzPts val="1275"/>
              <a:buFont typeface="Noto Sans Symbols"/>
              <a:buNone/>
              <a:defRPr b="0" i="0" sz="1500" u="none" cap="none" strike="noStrike">
                <a:solidFill>
                  <a:schemeClr val="dk1"/>
                </a:solidFill>
                <a:latin typeface="Arial"/>
                <a:ea typeface="Arial"/>
                <a:cs typeface="Arial"/>
                <a:sym typeface="Arial"/>
              </a:defRPr>
            </a:lvl5pPr>
            <a:lvl6pPr lvl="5" marR="0" rtl="0" algn="l">
              <a:lnSpc>
                <a:spcPct val="90000"/>
              </a:lnSpc>
              <a:spcBef>
                <a:spcPts val="300"/>
              </a:spcBef>
              <a:spcAft>
                <a:spcPts val="0"/>
              </a:spcAft>
              <a:buClr>
                <a:srgbClr val="689C9B"/>
              </a:buClr>
              <a:buSzPts val="1275"/>
              <a:buFont typeface="Noto Sans Symbols"/>
              <a:buNone/>
              <a:defRPr b="0" i="0" sz="1500" u="none" cap="none" strike="noStrike">
                <a:solidFill>
                  <a:schemeClr val="dk1"/>
                </a:solidFill>
                <a:latin typeface="Arial"/>
                <a:ea typeface="Arial"/>
                <a:cs typeface="Arial"/>
                <a:sym typeface="Arial"/>
              </a:defRPr>
            </a:lvl6pPr>
            <a:lvl7pPr lvl="6" marR="0" rtl="0" algn="l">
              <a:lnSpc>
                <a:spcPct val="90000"/>
              </a:lnSpc>
              <a:spcBef>
                <a:spcPts val="300"/>
              </a:spcBef>
              <a:spcAft>
                <a:spcPts val="0"/>
              </a:spcAft>
              <a:buClr>
                <a:srgbClr val="689C9B"/>
              </a:buClr>
              <a:buSzPts val="1275"/>
              <a:buFont typeface="Noto Sans Symbols"/>
              <a:buNone/>
              <a:defRPr b="0" i="0" sz="1500" u="none" cap="none" strike="noStrike">
                <a:solidFill>
                  <a:schemeClr val="dk1"/>
                </a:solidFill>
                <a:latin typeface="Arial"/>
                <a:ea typeface="Arial"/>
                <a:cs typeface="Arial"/>
                <a:sym typeface="Arial"/>
              </a:defRPr>
            </a:lvl7pPr>
            <a:lvl8pPr lvl="7" marR="0" rtl="0" algn="l">
              <a:lnSpc>
                <a:spcPct val="90000"/>
              </a:lnSpc>
              <a:spcBef>
                <a:spcPts val="300"/>
              </a:spcBef>
              <a:spcAft>
                <a:spcPts val="0"/>
              </a:spcAft>
              <a:buClr>
                <a:srgbClr val="689C9B"/>
              </a:buClr>
              <a:buSzPts val="1275"/>
              <a:buFont typeface="Noto Sans Symbols"/>
              <a:buNone/>
              <a:defRPr b="0" i="0" sz="1500" u="none" cap="none" strike="noStrike">
                <a:solidFill>
                  <a:schemeClr val="dk1"/>
                </a:solidFill>
                <a:latin typeface="Arial"/>
                <a:ea typeface="Arial"/>
                <a:cs typeface="Arial"/>
                <a:sym typeface="Arial"/>
              </a:defRPr>
            </a:lvl8pPr>
            <a:lvl9pPr lvl="8" marR="0" rtl="0" algn="l">
              <a:lnSpc>
                <a:spcPct val="90000"/>
              </a:lnSpc>
              <a:spcBef>
                <a:spcPts val="300"/>
              </a:spcBef>
              <a:spcAft>
                <a:spcPts val="150"/>
              </a:spcAft>
              <a:buClr>
                <a:srgbClr val="689C9B"/>
              </a:buClr>
              <a:buSzPts val="1275"/>
              <a:buFont typeface="Noto Sans Symbols"/>
              <a:buNone/>
              <a:defRPr b="0" i="0" sz="1500" u="none" cap="none" strike="noStrike">
                <a:solidFill>
                  <a:schemeClr val="dk1"/>
                </a:solidFill>
                <a:latin typeface="Arial"/>
                <a:ea typeface="Arial"/>
                <a:cs typeface="Arial"/>
                <a:sym typeface="Arial"/>
              </a:defRPr>
            </a:lvl9pPr>
          </a:lstStyle>
          <a:p/>
        </p:txBody>
      </p:sp>
      <p:sp>
        <p:nvSpPr>
          <p:cNvPr id="143" name="Google Shape;143;p23"/>
          <p:cNvSpPr txBox="1"/>
          <p:nvPr>
            <p:ph idx="1" type="body"/>
          </p:nvPr>
        </p:nvSpPr>
        <p:spPr>
          <a:xfrm>
            <a:off x="6412230" y="1817370"/>
            <a:ext cx="2400300" cy="2469000"/>
          </a:xfrm>
          <a:prstGeom prst="rect">
            <a:avLst/>
          </a:prstGeom>
          <a:noFill/>
          <a:ln>
            <a:noFill/>
          </a:ln>
        </p:spPr>
        <p:txBody>
          <a:bodyPr anchorCtr="0" anchor="t" bIns="45700" lIns="91425" spcFirstLastPara="1" rIns="91425" wrap="square" tIns="45700">
            <a:normAutofit/>
          </a:bodyPr>
          <a:lstStyle>
            <a:lvl1pPr indent="-228600" lvl="0" marL="457200" rtl="0" algn="l">
              <a:lnSpc>
                <a:spcPct val="100000"/>
              </a:lnSpc>
              <a:spcBef>
                <a:spcPts val="750"/>
              </a:spcBef>
              <a:spcAft>
                <a:spcPts val="0"/>
              </a:spcAft>
              <a:buSzPts val="893"/>
              <a:buNone/>
              <a:defRPr sz="1050">
                <a:solidFill>
                  <a:srgbClr val="446968"/>
                </a:solidFill>
              </a:defRPr>
            </a:lvl1pPr>
            <a:lvl2pPr indent="-228600" lvl="1" marL="914400" rtl="0" algn="l">
              <a:lnSpc>
                <a:spcPct val="90000"/>
              </a:lnSpc>
              <a:spcBef>
                <a:spcPts val="300"/>
              </a:spcBef>
              <a:spcAft>
                <a:spcPts val="0"/>
              </a:spcAft>
              <a:buSzPts val="765"/>
              <a:buNone/>
              <a:defRPr sz="900"/>
            </a:lvl2pPr>
            <a:lvl3pPr indent="-228600" lvl="2" marL="1371600" rtl="0" algn="l">
              <a:lnSpc>
                <a:spcPct val="90000"/>
              </a:lnSpc>
              <a:spcBef>
                <a:spcPts val="300"/>
              </a:spcBef>
              <a:spcAft>
                <a:spcPts val="0"/>
              </a:spcAft>
              <a:buSzPts val="638"/>
              <a:buNone/>
              <a:defRPr sz="750"/>
            </a:lvl3pPr>
            <a:lvl4pPr indent="-228600" lvl="3" marL="1828800" rtl="0" algn="l">
              <a:lnSpc>
                <a:spcPct val="90000"/>
              </a:lnSpc>
              <a:spcBef>
                <a:spcPts val="300"/>
              </a:spcBef>
              <a:spcAft>
                <a:spcPts val="0"/>
              </a:spcAft>
              <a:buSzPts val="574"/>
              <a:buNone/>
              <a:defRPr sz="675"/>
            </a:lvl4pPr>
            <a:lvl5pPr indent="-228600" lvl="4" marL="2286000" rtl="0" algn="l">
              <a:lnSpc>
                <a:spcPct val="90000"/>
              </a:lnSpc>
              <a:spcBef>
                <a:spcPts val="300"/>
              </a:spcBef>
              <a:spcAft>
                <a:spcPts val="0"/>
              </a:spcAft>
              <a:buSzPts val="574"/>
              <a:buNone/>
              <a:defRPr sz="675"/>
            </a:lvl5pPr>
            <a:lvl6pPr indent="-228600" lvl="5" marL="2743200" rtl="0" algn="l">
              <a:lnSpc>
                <a:spcPct val="90000"/>
              </a:lnSpc>
              <a:spcBef>
                <a:spcPts val="300"/>
              </a:spcBef>
              <a:spcAft>
                <a:spcPts val="0"/>
              </a:spcAft>
              <a:buSzPts val="574"/>
              <a:buNone/>
              <a:defRPr sz="675"/>
            </a:lvl6pPr>
            <a:lvl7pPr indent="-228600" lvl="6" marL="3200400" rtl="0" algn="l">
              <a:lnSpc>
                <a:spcPct val="90000"/>
              </a:lnSpc>
              <a:spcBef>
                <a:spcPts val="300"/>
              </a:spcBef>
              <a:spcAft>
                <a:spcPts val="0"/>
              </a:spcAft>
              <a:buSzPts val="574"/>
              <a:buNone/>
              <a:defRPr sz="675"/>
            </a:lvl7pPr>
            <a:lvl8pPr indent="-228600" lvl="7" marL="3657600" rtl="0" algn="l">
              <a:lnSpc>
                <a:spcPct val="90000"/>
              </a:lnSpc>
              <a:spcBef>
                <a:spcPts val="300"/>
              </a:spcBef>
              <a:spcAft>
                <a:spcPts val="0"/>
              </a:spcAft>
              <a:buSzPts val="574"/>
              <a:buNone/>
              <a:defRPr sz="675"/>
            </a:lvl8pPr>
            <a:lvl9pPr indent="-228600" lvl="8" marL="4114800" rtl="0" algn="l">
              <a:lnSpc>
                <a:spcPct val="90000"/>
              </a:lnSpc>
              <a:spcBef>
                <a:spcPts val="300"/>
              </a:spcBef>
              <a:spcAft>
                <a:spcPts val="150"/>
              </a:spcAft>
              <a:buSzPts val="574"/>
              <a:buNone/>
              <a:defRPr sz="675"/>
            </a:lvl9pPr>
          </a:lstStyle>
          <a:p/>
        </p:txBody>
      </p:sp>
      <p:sp>
        <p:nvSpPr>
          <p:cNvPr id="144" name="Google Shape;144;p23"/>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grpSp>
        <p:nvGrpSpPr>
          <p:cNvPr id="145" name="Google Shape;145;p23"/>
          <p:cNvGrpSpPr/>
          <p:nvPr/>
        </p:nvGrpSpPr>
        <p:grpSpPr>
          <a:xfrm>
            <a:off x="8551284" y="4672255"/>
            <a:ext cx="342938" cy="342938"/>
            <a:chOff x="11361456" y="6195813"/>
            <a:chExt cx="548700" cy="548700"/>
          </a:xfrm>
        </p:grpSpPr>
        <p:sp>
          <p:nvSpPr>
            <p:cNvPr id="146" name="Google Shape;146;p23"/>
            <p:cNvSpPr/>
            <p:nvPr/>
          </p:nvSpPr>
          <p:spPr>
            <a:xfrm>
              <a:off x="11361456" y="6195813"/>
              <a:ext cx="548700" cy="548700"/>
            </a:xfrm>
            <a:prstGeom prst="ellipse">
              <a:avLst/>
            </a:prstGeom>
            <a:blipFill rotWithShape="1">
              <a:blip r:embed="rId3">
                <a:alphaModFix/>
              </a:blip>
              <a:tile algn="tl" flip="none" tx="50800" sx="84997" ty="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23"/>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8" name="Google Shape;148;p23"/>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149" name="Shape 149"/>
        <p:cNvGrpSpPr/>
        <p:nvPr/>
      </p:nvGrpSpPr>
      <p:grpSpPr>
        <a:xfrm>
          <a:off x="0" y="0"/>
          <a:ext cx="0" cy="0"/>
          <a:chOff x="0" y="0"/>
          <a:chExt cx="0" cy="0"/>
        </a:xfrm>
      </p:grpSpPr>
      <p:sp>
        <p:nvSpPr>
          <p:cNvPr id="150" name="Google Shape;150;p24"/>
          <p:cNvSpPr txBox="1"/>
          <p:nvPr>
            <p:ph type="title"/>
          </p:nvPr>
        </p:nvSpPr>
        <p:spPr>
          <a:xfrm>
            <a:off x="802386" y="363474"/>
            <a:ext cx="7543800" cy="12069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1" name="Google Shape;151;p24"/>
          <p:cNvSpPr txBox="1"/>
          <p:nvPr>
            <p:ph idx="1" type="body"/>
          </p:nvPr>
        </p:nvSpPr>
        <p:spPr>
          <a:xfrm rot="5400000">
            <a:off x="3055236" y="-661794"/>
            <a:ext cx="3038100" cy="75438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900"/>
              </a:spcBef>
              <a:spcAft>
                <a:spcPts val="0"/>
              </a:spcAft>
              <a:buSzPts val="1530"/>
              <a:buChar char="▪"/>
              <a:defRPr/>
            </a:lvl1pPr>
            <a:lvl2pPr indent="-325755" lvl="1" marL="914400" rtl="0" algn="l">
              <a:lnSpc>
                <a:spcPct val="90000"/>
              </a:lnSpc>
              <a:spcBef>
                <a:spcPts val="300"/>
              </a:spcBef>
              <a:spcAft>
                <a:spcPts val="0"/>
              </a:spcAft>
              <a:buSzPts val="1530"/>
              <a:buChar char="▪"/>
              <a:defRPr/>
            </a:lvl2pPr>
            <a:lvl3pPr indent="-325755" lvl="2" marL="1371600" rtl="0" algn="l">
              <a:lnSpc>
                <a:spcPct val="90000"/>
              </a:lnSpc>
              <a:spcBef>
                <a:spcPts val="300"/>
              </a:spcBef>
              <a:spcAft>
                <a:spcPts val="0"/>
              </a:spcAft>
              <a:buSzPts val="1530"/>
              <a:buChar char="▪"/>
              <a:defRPr/>
            </a:lvl3pPr>
            <a:lvl4pPr indent="-325755" lvl="3" marL="1828800" rtl="0" algn="l">
              <a:lnSpc>
                <a:spcPct val="90000"/>
              </a:lnSpc>
              <a:spcBef>
                <a:spcPts val="300"/>
              </a:spcBef>
              <a:spcAft>
                <a:spcPts val="0"/>
              </a:spcAft>
              <a:buSzPts val="1530"/>
              <a:buChar char="▪"/>
              <a:defRPr/>
            </a:lvl4pPr>
            <a:lvl5pPr indent="-325754" lvl="4" marL="2286000" rtl="0" algn="l">
              <a:lnSpc>
                <a:spcPct val="90000"/>
              </a:lnSpc>
              <a:spcBef>
                <a:spcPts val="300"/>
              </a:spcBef>
              <a:spcAft>
                <a:spcPts val="0"/>
              </a:spcAft>
              <a:buSzPts val="1530"/>
              <a:buChar char="▪"/>
              <a:defRPr/>
            </a:lvl5pPr>
            <a:lvl6pPr indent="-325754" lvl="5" marL="2743200" rtl="0" algn="l">
              <a:lnSpc>
                <a:spcPct val="90000"/>
              </a:lnSpc>
              <a:spcBef>
                <a:spcPts val="300"/>
              </a:spcBef>
              <a:spcAft>
                <a:spcPts val="0"/>
              </a:spcAft>
              <a:buSzPts val="1530"/>
              <a:buChar char="▪"/>
              <a:defRPr/>
            </a:lvl6pPr>
            <a:lvl7pPr indent="-325754" lvl="6" marL="3200400" rtl="0" algn="l">
              <a:lnSpc>
                <a:spcPct val="90000"/>
              </a:lnSpc>
              <a:spcBef>
                <a:spcPts val="300"/>
              </a:spcBef>
              <a:spcAft>
                <a:spcPts val="0"/>
              </a:spcAft>
              <a:buSzPts val="1530"/>
              <a:buChar char="▪"/>
              <a:defRPr/>
            </a:lvl7pPr>
            <a:lvl8pPr indent="-325754" lvl="7" marL="3657600" rtl="0" algn="l">
              <a:lnSpc>
                <a:spcPct val="90000"/>
              </a:lnSpc>
              <a:spcBef>
                <a:spcPts val="300"/>
              </a:spcBef>
              <a:spcAft>
                <a:spcPts val="0"/>
              </a:spcAft>
              <a:buSzPts val="1530"/>
              <a:buChar char="▪"/>
              <a:defRPr/>
            </a:lvl8pPr>
            <a:lvl9pPr indent="-325754" lvl="8" marL="4114800" rtl="0" algn="l">
              <a:lnSpc>
                <a:spcPct val="90000"/>
              </a:lnSpc>
              <a:spcBef>
                <a:spcPts val="300"/>
              </a:spcBef>
              <a:spcAft>
                <a:spcPts val="150"/>
              </a:spcAft>
              <a:buSzPts val="1530"/>
              <a:buChar char="▪"/>
              <a:defRPr/>
            </a:lvl9pPr>
          </a:lstStyle>
          <a:p/>
        </p:txBody>
      </p:sp>
      <p:sp>
        <p:nvSpPr>
          <p:cNvPr id="152" name="Google Shape;152;p24"/>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24"/>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24"/>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155" name="Shape 155"/>
        <p:cNvGrpSpPr/>
        <p:nvPr/>
      </p:nvGrpSpPr>
      <p:grpSpPr>
        <a:xfrm>
          <a:off x="0" y="0"/>
          <a:ext cx="0" cy="0"/>
          <a:chOff x="0" y="0"/>
          <a:chExt cx="0" cy="0"/>
        </a:xfrm>
      </p:grpSpPr>
      <p:sp>
        <p:nvSpPr>
          <p:cNvPr id="156" name="Google Shape;156;p25"/>
          <p:cNvSpPr txBox="1"/>
          <p:nvPr>
            <p:ph type="title"/>
          </p:nvPr>
        </p:nvSpPr>
        <p:spPr>
          <a:xfrm rot="5400000">
            <a:off x="5386350" y="1557300"/>
            <a:ext cx="4229100" cy="19146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SzPts val="18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7" name="Google Shape;157;p25"/>
          <p:cNvSpPr txBox="1"/>
          <p:nvPr>
            <p:ph idx="1" type="body"/>
          </p:nvPr>
        </p:nvSpPr>
        <p:spPr>
          <a:xfrm rot="5400000">
            <a:off x="1500225" y="-300000"/>
            <a:ext cx="4229100" cy="5629200"/>
          </a:xfrm>
          <a:prstGeom prst="rect">
            <a:avLst/>
          </a:prstGeom>
          <a:noFill/>
          <a:ln>
            <a:noFill/>
          </a:ln>
        </p:spPr>
        <p:txBody>
          <a:bodyPr anchorCtr="0" anchor="t" bIns="45700" lIns="91425" spcFirstLastPara="1" rIns="91425" wrap="square" tIns="45700">
            <a:normAutofit/>
          </a:bodyPr>
          <a:lstStyle>
            <a:lvl1pPr indent="-325755" lvl="0" marL="457200" rtl="0" algn="l">
              <a:lnSpc>
                <a:spcPct val="90000"/>
              </a:lnSpc>
              <a:spcBef>
                <a:spcPts val="900"/>
              </a:spcBef>
              <a:spcAft>
                <a:spcPts val="0"/>
              </a:spcAft>
              <a:buSzPts val="1530"/>
              <a:buChar char="▪"/>
              <a:defRPr/>
            </a:lvl1pPr>
            <a:lvl2pPr indent="-325755" lvl="1" marL="914400" rtl="0" algn="l">
              <a:lnSpc>
                <a:spcPct val="90000"/>
              </a:lnSpc>
              <a:spcBef>
                <a:spcPts val="300"/>
              </a:spcBef>
              <a:spcAft>
                <a:spcPts val="0"/>
              </a:spcAft>
              <a:buSzPts val="1530"/>
              <a:buChar char="▪"/>
              <a:defRPr/>
            </a:lvl2pPr>
            <a:lvl3pPr indent="-325755" lvl="2" marL="1371600" rtl="0" algn="l">
              <a:lnSpc>
                <a:spcPct val="90000"/>
              </a:lnSpc>
              <a:spcBef>
                <a:spcPts val="300"/>
              </a:spcBef>
              <a:spcAft>
                <a:spcPts val="0"/>
              </a:spcAft>
              <a:buSzPts val="1530"/>
              <a:buChar char="▪"/>
              <a:defRPr/>
            </a:lvl3pPr>
            <a:lvl4pPr indent="-325755" lvl="3" marL="1828800" rtl="0" algn="l">
              <a:lnSpc>
                <a:spcPct val="90000"/>
              </a:lnSpc>
              <a:spcBef>
                <a:spcPts val="300"/>
              </a:spcBef>
              <a:spcAft>
                <a:spcPts val="0"/>
              </a:spcAft>
              <a:buSzPts val="1530"/>
              <a:buChar char="▪"/>
              <a:defRPr/>
            </a:lvl4pPr>
            <a:lvl5pPr indent="-325754" lvl="4" marL="2286000" rtl="0" algn="l">
              <a:lnSpc>
                <a:spcPct val="90000"/>
              </a:lnSpc>
              <a:spcBef>
                <a:spcPts val="300"/>
              </a:spcBef>
              <a:spcAft>
                <a:spcPts val="0"/>
              </a:spcAft>
              <a:buSzPts val="1530"/>
              <a:buChar char="▪"/>
              <a:defRPr/>
            </a:lvl5pPr>
            <a:lvl6pPr indent="-325754" lvl="5" marL="2743200" rtl="0" algn="l">
              <a:lnSpc>
                <a:spcPct val="90000"/>
              </a:lnSpc>
              <a:spcBef>
                <a:spcPts val="300"/>
              </a:spcBef>
              <a:spcAft>
                <a:spcPts val="0"/>
              </a:spcAft>
              <a:buSzPts val="1530"/>
              <a:buChar char="▪"/>
              <a:defRPr/>
            </a:lvl6pPr>
            <a:lvl7pPr indent="-325754" lvl="6" marL="3200400" rtl="0" algn="l">
              <a:lnSpc>
                <a:spcPct val="90000"/>
              </a:lnSpc>
              <a:spcBef>
                <a:spcPts val="300"/>
              </a:spcBef>
              <a:spcAft>
                <a:spcPts val="0"/>
              </a:spcAft>
              <a:buSzPts val="1530"/>
              <a:buChar char="▪"/>
              <a:defRPr/>
            </a:lvl7pPr>
            <a:lvl8pPr indent="-325754" lvl="7" marL="3657600" rtl="0" algn="l">
              <a:lnSpc>
                <a:spcPct val="90000"/>
              </a:lnSpc>
              <a:spcBef>
                <a:spcPts val="300"/>
              </a:spcBef>
              <a:spcAft>
                <a:spcPts val="0"/>
              </a:spcAft>
              <a:buSzPts val="1530"/>
              <a:buChar char="▪"/>
              <a:defRPr/>
            </a:lvl8pPr>
            <a:lvl9pPr indent="-325754" lvl="8" marL="4114800" rtl="0" algn="l">
              <a:lnSpc>
                <a:spcPct val="90000"/>
              </a:lnSpc>
              <a:spcBef>
                <a:spcPts val="300"/>
              </a:spcBef>
              <a:spcAft>
                <a:spcPts val="150"/>
              </a:spcAft>
              <a:buSzPts val="1530"/>
              <a:buChar char="▪"/>
              <a:defRPr/>
            </a:lvl9pPr>
          </a:lstStyle>
          <a:p/>
        </p:txBody>
      </p:sp>
      <p:sp>
        <p:nvSpPr>
          <p:cNvPr id="158" name="Google Shape;158;p25"/>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25"/>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25"/>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0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5" name="Shape 165"/>
        <p:cNvGrpSpPr/>
        <p:nvPr/>
      </p:nvGrpSpPr>
      <p:grpSpPr>
        <a:xfrm>
          <a:off x="0" y="0"/>
          <a:ext cx="0" cy="0"/>
          <a:chOff x="0" y="0"/>
          <a:chExt cx="0" cy="0"/>
        </a:xfrm>
      </p:grpSpPr>
      <p:sp>
        <p:nvSpPr>
          <p:cNvPr id="166" name="Google Shape;166;p27"/>
          <p:cNvSpPr/>
          <p:nvPr/>
        </p:nvSpPr>
        <p:spPr>
          <a:xfrm>
            <a:off x="2749050" y="748800"/>
            <a:ext cx="3645900" cy="3645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7"/>
          <p:cNvSpPr/>
          <p:nvPr/>
        </p:nvSpPr>
        <p:spPr>
          <a:xfrm>
            <a:off x="2992950" y="992700"/>
            <a:ext cx="3158100" cy="3158100"/>
          </a:xfrm>
          <a:prstGeom prst="rect">
            <a:avLst/>
          </a:prstGeom>
          <a:noFill/>
          <a:ln cap="flat" cmpd="sng" w="28575">
            <a:solidFill>
              <a:schemeClr val="lt1"/>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7"/>
          <p:cNvSpPr txBox="1"/>
          <p:nvPr>
            <p:ph type="ctrTitle"/>
          </p:nvPr>
        </p:nvSpPr>
        <p:spPr>
          <a:xfrm>
            <a:off x="3096250" y="1627200"/>
            <a:ext cx="2951400" cy="15843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rtl="0"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p:txBody>
      </p:sp>
      <p:sp>
        <p:nvSpPr>
          <p:cNvPr id="169" name="Google Shape;169;p27"/>
          <p:cNvSpPr txBox="1"/>
          <p:nvPr>
            <p:ph idx="1" type="subTitle"/>
          </p:nvPr>
        </p:nvSpPr>
        <p:spPr>
          <a:xfrm>
            <a:off x="3096363" y="3266930"/>
            <a:ext cx="2951400" cy="7014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2pPr>
            <a:lvl3pPr lvl="2"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3pPr>
            <a:lvl4pPr lvl="3"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4pPr>
            <a:lvl5pPr lvl="4"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5pPr>
            <a:lvl6pPr lvl="5"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6pPr>
            <a:lvl7pPr lvl="6"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7pPr>
            <a:lvl8pPr lvl="7"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8pPr>
            <a:lvl9pPr lvl="8" rtl="0" algn="ctr">
              <a:lnSpc>
                <a:spcPct val="100000"/>
              </a:lnSpc>
              <a:spcBef>
                <a:spcPts val="0"/>
              </a:spcBef>
              <a:spcAft>
                <a:spcPts val="0"/>
              </a:spcAft>
              <a:buClr>
                <a:schemeClr val="lt1"/>
              </a:buClr>
              <a:buSzPts val="1800"/>
              <a:buFont typeface="Playfair Display"/>
              <a:buNone/>
              <a:defRPr b="1" sz="1800">
                <a:solidFill>
                  <a:schemeClr val="lt1"/>
                </a:solidFill>
                <a:latin typeface="Playfair Display"/>
                <a:ea typeface="Playfair Display"/>
                <a:cs typeface="Playfair Display"/>
                <a:sym typeface="Playfair Display"/>
              </a:defRPr>
            </a:lvl9pPr>
          </a:lstStyle>
          <a:p/>
        </p:txBody>
      </p:sp>
      <p:sp>
        <p:nvSpPr>
          <p:cNvPr id="170" name="Google Shape;170;p2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1" name="Shape 171"/>
        <p:cNvGrpSpPr/>
        <p:nvPr/>
      </p:nvGrpSpPr>
      <p:grpSpPr>
        <a:xfrm>
          <a:off x="0" y="0"/>
          <a:ext cx="0" cy="0"/>
          <a:chOff x="0" y="0"/>
          <a:chExt cx="0" cy="0"/>
        </a:xfrm>
      </p:grpSpPr>
      <p:sp>
        <p:nvSpPr>
          <p:cNvPr id="172" name="Google Shape;172;p28"/>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lgn="ctr">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73" name="Google Shape;173;p28"/>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4" name="Shape 174"/>
        <p:cNvGrpSpPr/>
        <p:nvPr/>
      </p:nvGrpSpPr>
      <p:grpSpPr>
        <a:xfrm>
          <a:off x="0" y="0"/>
          <a:ext cx="0" cy="0"/>
          <a:chOff x="0" y="0"/>
          <a:chExt cx="0" cy="0"/>
        </a:xfrm>
      </p:grpSpPr>
      <p:sp>
        <p:nvSpPr>
          <p:cNvPr id="175" name="Google Shape;175;p29"/>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9"/>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77" name="Google Shape;177;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78" name="Google Shape;178;p29"/>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79" name="Shape 179"/>
        <p:cNvGrpSpPr/>
        <p:nvPr/>
      </p:nvGrpSpPr>
      <p:grpSpPr>
        <a:xfrm>
          <a:off x="0" y="0"/>
          <a:ext cx="0" cy="0"/>
          <a:chOff x="0" y="0"/>
          <a:chExt cx="0" cy="0"/>
        </a:xfrm>
      </p:grpSpPr>
      <p:sp>
        <p:nvSpPr>
          <p:cNvPr id="180" name="Google Shape;180;p30"/>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1" name="Google Shape;181;p3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2" name="Google Shape;182;p3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83" name="Google Shape;183;p30"/>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391350"/>
            <a:ext cx="8520600" cy="626100"/>
          </a:xfrm>
          <a:prstGeom prst="rect">
            <a:avLst/>
          </a:prstGeom>
        </p:spPr>
        <p:txBody>
          <a:bodyPr anchorCtr="0" anchor="t" bIns="91425" lIns="91425" spcFirstLastPara="1" rIns="91425" wrap="square" tIns="91425">
            <a:norm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186" name="Google Shape;186;p31"/>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87" name="Shape 187"/>
        <p:cNvGrpSpPr/>
        <p:nvPr/>
      </p:nvGrpSpPr>
      <p:grpSpPr>
        <a:xfrm>
          <a:off x="0" y="0"/>
          <a:ext cx="0" cy="0"/>
          <a:chOff x="0" y="0"/>
          <a:chExt cx="0" cy="0"/>
        </a:xfrm>
      </p:grpSpPr>
      <p:sp>
        <p:nvSpPr>
          <p:cNvPr id="188" name="Google Shape;188;p32"/>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89" name="Google Shape;189;p32"/>
          <p:cNvSpPr txBox="1"/>
          <p:nvPr>
            <p:ph idx="1" type="body"/>
          </p:nvPr>
        </p:nvSpPr>
        <p:spPr>
          <a:xfrm>
            <a:off x="311700" y="1391378"/>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190" name="Google Shape;190;p32"/>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dk2"/>
        </a:solidFill>
      </p:bgPr>
    </p:bg>
    <p:spTree>
      <p:nvGrpSpPr>
        <p:cNvPr id="191" name="Shape 191"/>
        <p:cNvGrpSpPr/>
        <p:nvPr/>
      </p:nvGrpSpPr>
      <p:grpSpPr>
        <a:xfrm>
          <a:off x="0" y="0"/>
          <a:ext cx="0" cy="0"/>
          <a:chOff x="0" y="0"/>
          <a:chExt cx="0" cy="0"/>
        </a:xfrm>
      </p:grpSpPr>
      <p:sp>
        <p:nvSpPr>
          <p:cNvPr id="192" name="Google Shape;192;p33"/>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1pPr>
            <a:lvl2pPr lvl="1"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2pPr>
            <a:lvl3pPr lvl="2"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3pPr>
            <a:lvl4pPr lvl="3"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4pPr>
            <a:lvl5pPr lvl="4"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5pPr>
            <a:lvl6pPr lvl="5"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6pPr>
            <a:lvl7pPr lvl="6"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7pPr>
            <a:lvl8pPr lvl="7"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8pPr>
            <a:lvl9pPr lvl="8" rtl="0">
              <a:spcBef>
                <a:spcPts val="0"/>
              </a:spcBef>
              <a:spcAft>
                <a:spcPts val="0"/>
              </a:spcAft>
              <a:buClr>
                <a:schemeClr val="lt1"/>
              </a:buClr>
              <a:buSzPts val="4800"/>
              <a:buFont typeface="Lato"/>
              <a:buNone/>
              <a:defRPr b="0" sz="4800">
                <a:solidFill>
                  <a:schemeClr val="lt1"/>
                </a:solidFill>
                <a:latin typeface="Lato"/>
                <a:ea typeface="Lato"/>
                <a:cs typeface="Lato"/>
                <a:sym typeface="Lato"/>
              </a:defRPr>
            </a:lvl9pPr>
          </a:lstStyle>
          <a:p/>
        </p:txBody>
      </p:sp>
      <p:sp>
        <p:nvSpPr>
          <p:cNvPr id="193" name="Google Shape;193;p33"/>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94" name="Shape 194"/>
        <p:cNvGrpSpPr/>
        <p:nvPr/>
      </p:nvGrpSpPr>
      <p:grpSpPr>
        <a:xfrm>
          <a:off x="0" y="0"/>
          <a:ext cx="0" cy="0"/>
          <a:chOff x="0" y="0"/>
          <a:chExt cx="0" cy="0"/>
        </a:xfrm>
      </p:grpSpPr>
      <p:sp>
        <p:nvSpPr>
          <p:cNvPr id="195" name="Google Shape;195;p34"/>
          <p:cNvSpPr/>
          <p:nvPr/>
        </p:nvSpPr>
        <p:spPr>
          <a:xfrm>
            <a:off x="4572000" y="-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96" name="Google Shape;196;p34"/>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197" name="Google Shape;197;p34"/>
          <p:cNvSpPr txBox="1"/>
          <p:nvPr>
            <p:ph type="title"/>
          </p:nvPr>
        </p:nvSpPr>
        <p:spPr>
          <a:xfrm>
            <a:off x="265500" y="1107950"/>
            <a:ext cx="4045200" cy="1683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98" name="Google Shape;198;p34"/>
          <p:cNvSpPr txBox="1"/>
          <p:nvPr>
            <p:ph idx="1" type="subTitle"/>
          </p:nvPr>
        </p:nvSpPr>
        <p:spPr>
          <a:xfrm>
            <a:off x="265500" y="2845201"/>
            <a:ext cx="4045200" cy="1345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99" name="Google Shape;199;p34"/>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200" name="Google Shape;200;p34"/>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1" name="Shape 201"/>
        <p:cNvGrpSpPr/>
        <p:nvPr/>
      </p:nvGrpSpPr>
      <p:grpSpPr>
        <a:xfrm>
          <a:off x="0" y="0"/>
          <a:ext cx="0" cy="0"/>
          <a:chOff x="0" y="0"/>
          <a:chExt cx="0" cy="0"/>
        </a:xfrm>
      </p:grpSpPr>
      <p:sp>
        <p:nvSpPr>
          <p:cNvPr id="202" name="Google Shape;202;p35"/>
          <p:cNvSpPr txBox="1"/>
          <p:nvPr>
            <p:ph idx="1" type="body"/>
          </p:nvPr>
        </p:nvSpPr>
        <p:spPr>
          <a:xfrm>
            <a:off x="319500" y="423057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203" name="Google Shape;203;p35"/>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04" name="Shape 204"/>
        <p:cNvGrpSpPr/>
        <p:nvPr/>
      </p:nvGrpSpPr>
      <p:grpSpPr>
        <a:xfrm>
          <a:off x="0" y="0"/>
          <a:ext cx="0" cy="0"/>
          <a:chOff x="0" y="0"/>
          <a:chExt cx="0" cy="0"/>
        </a:xfrm>
      </p:grpSpPr>
      <p:sp>
        <p:nvSpPr>
          <p:cNvPr id="205" name="Google Shape;205;p36"/>
          <p:cNvSpPr/>
          <p:nvPr/>
        </p:nvSpPr>
        <p:spPr>
          <a:xfrm>
            <a:off x="0" y="5045700"/>
            <a:ext cx="9144000" cy="978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6"/>
          <p:cNvSpPr txBox="1"/>
          <p:nvPr>
            <p:ph hasCustomPrompt="1" type="title"/>
          </p:nvPr>
        </p:nvSpPr>
        <p:spPr>
          <a:xfrm>
            <a:off x="311700" y="1233100"/>
            <a:ext cx="8520600" cy="1610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0000"/>
              <a:buFont typeface="Lato"/>
              <a:buNone/>
              <a:defRPr sz="10000">
                <a:latin typeface="Lato"/>
                <a:ea typeface="Lato"/>
                <a:cs typeface="Lato"/>
                <a:sym typeface="Lato"/>
              </a:defRPr>
            </a:lvl1pPr>
            <a:lvl2pPr lvl="1" rtl="0" algn="ctr">
              <a:spcBef>
                <a:spcPts val="0"/>
              </a:spcBef>
              <a:spcAft>
                <a:spcPts val="0"/>
              </a:spcAft>
              <a:buSzPts val="10000"/>
              <a:buFont typeface="Lato"/>
              <a:buNone/>
              <a:defRPr sz="10000">
                <a:latin typeface="Lato"/>
                <a:ea typeface="Lato"/>
                <a:cs typeface="Lato"/>
                <a:sym typeface="Lato"/>
              </a:defRPr>
            </a:lvl2pPr>
            <a:lvl3pPr lvl="2" rtl="0" algn="ctr">
              <a:spcBef>
                <a:spcPts val="0"/>
              </a:spcBef>
              <a:spcAft>
                <a:spcPts val="0"/>
              </a:spcAft>
              <a:buSzPts val="10000"/>
              <a:buFont typeface="Lato"/>
              <a:buNone/>
              <a:defRPr sz="10000">
                <a:latin typeface="Lato"/>
                <a:ea typeface="Lato"/>
                <a:cs typeface="Lato"/>
                <a:sym typeface="Lato"/>
              </a:defRPr>
            </a:lvl3pPr>
            <a:lvl4pPr lvl="3" rtl="0" algn="ctr">
              <a:spcBef>
                <a:spcPts val="0"/>
              </a:spcBef>
              <a:spcAft>
                <a:spcPts val="0"/>
              </a:spcAft>
              <a:buSzPts val="10000"/>
              <a:buFont typeface="Lato"/>
              <a:buNone/>
              <a:defRPr sz="10000">
                <a:latin typeface="Lato"/>
                <a:ea typeface="Lato"/>
                <a:cs typeface="Lato"/>
                <a:sym typeface="Lato"/>
              </a:defRPr>
            </a:lvl4pPr>
            <a:lvl5pPr lvl="4" rtl="0" algn="ctr">
              <a:spcBef>
                <a:spcPts val="0"/>
              </a:spcBef>
              <a:spcAft>
                <a:spcPts val="0"/>
              </a:spcAft>
              <a:buSzPts val="10000"/>
              <a:buFont typeface="Lato"/>
              <a:buNone/>
              <a:defRPr sz="10000">
                <a:latin typeface="Lato"/>
                <a:ea typeface="Lato"/>
                <a:cs typeface="Lato"/>
                <a:sym typeface="Lato"/>
              </a:defRPr>
            </a:lvl5pPr>
            <a:lvl6pPr lvl="5" rtl="0" algn="ctr">
              <a:spcBef>
                <a:spcPts val="0"/>
              </a:spcBef>
              <a:spcAft>
                <a:spcPts val="0"/>
              </a:spcAft>
              <a:buSzPts val="10000"/>
              <a:buFont typeface="Lato"/>
              <a:buNone/>
              <a:defRPr sz="10000">
                <a:latin typeface="Lato"/>
                <a:ea typeface="Lato"/>
                <a:cs typeface="Lato"/>
                <a:sym typeface="Lato"/>
              </a:defRPr>
            </a:lvl6pPr>
            <a:lvl7pPr lvl="6" rtl="0" algn="ctr">
              <a:spcBef>
                <a:spcPts val="0"/>
              </a:spcBef>
              <a:spcAft>
                <a:spcPts val="0"/>
              </a:spcAft>
              <a:buSzPts val="10000"/>
              <a:buFont typeface="Lato"/>
              <a:buNone/>
              <a:defRPr sz="10000">
                <a:latin typeface="Lato"/>
                <a:ea typeface="Lato"/>
                <a:cs typeface="Lato"/>
                <a:sym typeface="Lato"/>
              </a:defRPr>
            </a:lvl7pPr>
            <a:lvl8pPr lvl="7" rtl="0" algn="ctr">
              <a:spcBef>
                <a:spcPts val="0"/>
              </a:spcBef>
              <a:spcAft>
                <a:spcPts val="0"/>
              </a:spcAft>
              <a:buSzPts val="10000"/>
              <a:buFont typeface="Lato"/>
              <a:buNone/>
              <a:defRPr sz="10000">
                <a:latin typeface="Lato"/>
                <a:ea typeface="Lato"/>
                <a:cs typeface="Lato"/>
                <a:sym typeface="Lato"/>
              </a:defRPr>
            </a:lvl8pPr>
            <a:lvl9pPr lvl="8" rtl="0"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207" name="Google Shape;207;p36"/>
          <p:cNvSpPr txBox="1"/>
          <p:nvPr>
            <p:ph idx="1" type="body"/>
          </p:nvPr>
        </p:nvSpPr>
        <p:spPr>
          <a:xfrm>
            <a:off x="311700" y="29194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208" name="Google Shape;208;p36"/>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9" name="Shape 209"/>
        <p:cNvGrpSpPr/>
        <p:nvPr/>
      </p:nvGrpSpPr>
      <p:grpSpPr>
        <a:xfrm>
          <a:off x="0" y="0"/>
          <a:ext cx="0" cy="0"/>
          <a:chOff x="0" y="0"/>
          <a:chExt cx="0" cy="0"/>
        </a:xfrm>
      </p:grpSpPr>
      <p:sp>
        <p:nvSpPr>
          <p:cNvPr id="210" name="Google Shape;210;p37"/>
          <p:cNvSpPr txBox="1"/>
          <p:nvPr>
            <p:ph idx="12" type="sldNum"/>
          </p:nvPr>
        </p:nvSpPr>
        <p:spPr>
          <a:xfrm>
            <a:off x="8490250" y="4681009"/>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8" name="Shape 28"/>
        <p:cNvGrpSpPr/>
        <p:nvPr/>
      </p:nvGrpSpPr>
      <p:grpSpPr>
        <a:xfrm>
          <a:off x="0" y="0"/>
          <a:ext cx="0" cy="0"/>
          <a:chOff x="0" y="0"/>
          <a:chExt cx="0" cy="0"/>
        </a:xfrm>
      </p:grpSpPr>
      <p:sp>
        <p:nvSpPr>
          <p:cNvPr id="29" name="Google Shape;29;p5"/>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5"/>
          <p:cNvSpPr txBox="1"/>
          <p:nvPr>
            <p:ph type="title"/>
          </p:nvPr>
        </p:nvSpPr>
        <p:spPr>
          <a:xfrm>
            <a:off x="311700" y="814800"/>
            <a:ext cx="8571300" cy="9420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3600"/>
              <a:buNone/>
              <a:defRPr/>
            </a:lvl1pPr>
            <a:lvl2pPr lvl="1" rtl="0" algn="ctr">
              <a:lnSpc>
                <a:spcPct val="100000"/>
              </a:lnSpc>
              <a:spcBef>
                <a:spcPts val="0"/>
              </a:spcBef>
              <a:spcAft>
                <a:spcPts val="0"/>
              </a:spcAft>
              <a:buSzPts val="3600"/>
              <a:buNone/>
              <a:defRPr/>
            </a:lvl2pPr>
            <a:lvl3pPr lvl="2" rtl="0" algn="ctr">
              <a:lnSpc>
                <a:spcPct val="100000"/>
              </a:lnSpc>
              <a:spcBef>
                <a:spcPts val="0"/>
              </a:spcBef>
              <a:spcAft>
                <a:spcPts val="0"/>
              </a:spcAft>
              <a:buSzPts val="3600"/>
              <a:buNone/>
              <a:defRPr/>
            </a:lvl3pPr>
            <a:lvl4pPr lvl="3" rtl="0" algn="ctr">
              <a:lnSpc>
                <a:spcPct val="100000"/>
              </a:lnSpc>
              <a:spcBef>
                <a:spcPts val="0"/>
              </a:spcBef>
              <a:spcAft>
                <a:spcPts val="0"/>
              </a:spcAft>
              <a:buSzPts val="3600"/>
              <a:buNone/>
              <a:defRPr/>
            </a:lvl4pPr>
            <a:lvl5pPr lvl="4" rtl="0" algn="ctr">
              <a:lnSpc>
                <a:spcPct val="100000"/>
              </a:lnSpc>
              <a:spcBef>
                <a:spcPts val="0"/>
              </a:spcBef>
              <a:spcAft>
                <a:spcPts val="0"/>
              </a:spcAft>
              <a:buSzPts val="3600"/>
              <a:buNone/>
              <a:defRPr/>
            </a:lvl5pPr>
            <a:lvl6pPr lvl="5" rtl="0" algn="ctr">
              <a:lnSpc>
                <a:spcPct val="100000"/>
              </a:lnSpc>
              <a:spcBef>
                <a:spcPts val="0"/>
              </a:spcBef>
              <a:spcAft>
                <a:spcPts val="0"/>
              </a:spcAft>
              <a:buSzPts val="3600"/>
              <a:buNone/>
              <a:defRPr/>
            </a:lvl6pPr>
            <a:lvl7pPr lvl="6" rtl="0" algn="ctr">
              <a:lnSpc>
                <a:spcPct val="100000"/>
              </a:lnSpc>
              <a:spcBef>
                <a:spcPts val="0"/>
              </a:spcBef>
              <a:spcAft>
                <a:spcPts val="0"/>
              </a:spcAft>
              <a:buSzPts val="3600"/>
              <a:buNone/>
              <a:defRPr/>
            </a:lvl7pPr>
            <a:lvl8pPr lvl="7" rtl="0" algn="ctr">
              <a:lnSpc>
                <a:spcPct val="100000"/>
              </a:lnSpc>
              <a:spcBef>
                <a:spcPts val="0"/>
              </a:spcBef>
              <a:spcAft>
                <a:spcPts val="0"/>
              </a:spcAft>
              <a:buSzPts val="3600"/>
              <a:buNone/>
              <a:defRPr/>
            </a:lvl8pPr>
            <a:lvl9pPr lvl="8" rtl="0" algn="ctr">
              <a:lnSpc>
                <a:spcPct val="100000"/>
              </a:lnSpc>
              <a:spcBef>
                <a:spcPts val="0"/>
              </a:spcBef>
              <a:spcAft>
                <a:spcPts val="0"/>
              </a:spcAft>
              <a:buSzPts val="3600"/>
              <a:buNone/>
              <a:defRPr/>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2" name="Shape 32"/>
        <p:cNvGrpSpPr/>
        <p:nvPr/>
      </p:nvGrpSpPr>
      <p:grpSpPr>
        <a:xfrm>
          <a:off x="0" y="0"/>
          <a:ext cx="0" cy="0"/>
          <a:chOff x="0" y="0"/>
          <a:chExt cx="0" cy="0"/>
        </a:xfrm>
      </p:grpSpPr>
      <p:sp>
        <p:nvSpPr>
          <p:cNvPr id="33" name="Google Shape;33;p6"/>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34" name="Google Shape;34;p6"/>
          <p:cNvSpPr txBox="1"/>
          <p:nvPr>
            <p:ph idx="1" type="body"/>
          </p:nvPr>
        </p:nvSpPr>
        <p:spPr>
          <a:xfrm>
            <a:off x="3117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5" name="Google Shape;35;p6"/>
          <p:cNvSpPr txBox="1"/>
          <p:nvPr>
            <p:ph idx="2" type="body"/>
          </p:nvPr>
        </p:nvSpPr>
        <p:spPr>
          <a:xfrm>
            <a:off x="4832400" y="1266175"/>
            <a:ext cx="3999900" cy="3302700"/>
          </a:xfrm>
          <a:prstGeom prst="rect">
            <a:avLst/>
          </a:prstGeom>
          <a:noFill/>
          <a:ln>
            <a:noFill/>
          </a:ln>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SzPts val="1400"/>
              <a:buChar char="●"/>
              <a:defRPr sz="14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36" name="Google Shape;36;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7" name="Shape 37"/>
        <p:cNvGrpSpPr/>
        <p:nvPr/>
      </p:nvGrpSpPr>
      <p:grpSpPr>
        <a:xfrm>
          <a:off x="0" y="0"/>
          <a:ext cx="0" cy="0"/>
          <a:chOff x="0" y="0"/>
          <a:chExt cx="0" cy="0"/>
        </a:xfrm>
      </p:grpSpPr>
      <p:sp>
        <p:nvSpPr>
          <p:cNvPr id="38" name="Google Shape;38;p7"/>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600"/>
              <a:buNone/>
              <a:defRPr/>
            </a:lvl1pPr>
            <a:lvl2pPr lvl="1" rtl="0" algn="l">
              <a:lnSpc>
                <a:spcPct val="100000"/>
              </a:lnSpc>
              <a:spcBef>
                <a:spcPts val="0"/>
              </a:spcBef>
              <a:spcAft>
                <a:spcPts val="0"/>
              </a:spcAft>
              <a:buSzPts val="3600"/>
              <a:buNone/>
              <a:defRPr/>
            </a:lvl2pPr>
            <a:lvl3pPr lvl="2" rtl="0" algn="l">
              <a:lnSpc>
                <a:spcPct val="100000"/>
              </a:lnSpc>
              <a:spcBef>
                <a:spcPts val="0"/>
              </a:spcBef>
              <a:spcAft>
                <a:spcPts val="0"/>
              </a:spcAft>
              <a:buSzPts val="3600"/>
              <a:buNone/>
              <a:defRPr/>
            </a:lvl3pPr>
            <a:lvl4pPr lvl="3" rtl="0" algn="l">
              <a:lnSpc>
                <a:spcPct val="100000"/>
              </a:lnSpc>
              <a:spcBef>
                <a:spcPts val="0"/>
              </a:spcBef>
              <a:spcAft>
                <a:spcPts val="0"/>
              </a:spcAft>
              <a:buSzPts val="3600"/>
              <a:buNone/>
              <a:defRPr/>
            </a:lvl4pPr>
            <a:lvl5pPr lvl="4" rtl="0" algn="l">
              <a:lnSpc>
                <a:spcPct val="100000"/>
              </a:lnSpc>
              <a:spcBef>
                <a:spcPts val="0"/>
              </a:spcBef>
              <a:spcAft>
                <a:spcPts val="0"/>
              </a:spcAft>
              <a:buSzPts val="3600"/>
              <a:buNone/>
              <a:defRPr/>
            </a:lvl5pPr>
            <a:lvl6pPr lvl="5" rtl="0" algn="l">
              <a:lnSpc>
                <a:spcPct val="100000"/>
              </a:lnSpc>
              <a:spcBef>
                <a:spcPts val="0"/>
              </a:spcBef>
              <a:spcAft>
                <a:spcPts val="0"/>
              </a:spcAft>
              <a:buSzPts val="3600"/>
              <a:buNone/>
              <a:defRPr/>
            </a:lvl6pPr>
            <a:lvl7pPr lvl="6" rtl="0" algn="l">
              <a:lnSpc>
                <a:spcPct val="100000"/>
              </a:lnSpc>
              <a:spcBef>
                <a:spcPts val="0"/>
              </a:spcBef>
              <a:spcAft>
                <a:spcPts val="0"/>
              </a:spcAft>
              <a:buSzPts val="3600"/>
              <a:buNone/>
              <a:defRPr/>
            </a:lvl7pPr>
            <a:lvl8pPr lvl="7" rtl="0" algn="l">
              <a:lnSpc>
                <a:spcPct val="100000"/>
              </a:lnSpc>
              <a:spcBef>
                <a:spcPts val="0"/>
              </a:spcBef>
              <a:spcAft>
                <a:spcPts val="0"/>
              </a:spcAft>
              <a:buSzPts val="3600"/>
              <a:buNone/>
              <a:defRPr/>
            </a:lvl8pPr>
            <a:lvl9pPr lvl="8" rtl="0" algn="l">
              <a:lnSpc>
                <a:spcPct val="100000"/>
              </a:lnSpc>
              <a:spcBef>
                <a:spcPts val="0"/>
              </a:spcBef>
              <a:spcAft>
                <a:spcPts val="0"/>
              </a:spcAft>
              <a:buSzPts val="3600"/>
              <a:buNone/>
              <a:defRPr/>
            </a:lvl9pPr>
          </a:lstStyle>
          <a:p/>
        </p:txBody>
      </p:sp>
      <p:sp>
        <p:nvSpPr>
          <p:cNvPr id="39" name="Google Shape;39;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0" name="Shape 40"/>
        <p:cNvGrpSpPr/>
        <p:nvPr/>
      </p:nvGrpSpPr>
      <p:grpSpPr>
        <a:xfrm>
          <a:off x="0" y="0"/>
          <a:ext cx="0" cy="0"/>
          <a:chOff x="0" y="0"/>
          <a:chExt cx="0" cy="0"/>
        </a:xfrm>
      </p:grpSpPr>
      <p:sp>
        <p:nvSpPr>
          <p:cNvPr id="41" name="Google Shape;41;p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rtl="0" algn="l">
              <a:lnSpc>
                <a:spcPct val="100000"/>
              </a:lnSpc>
              <a:spcBef>
                <a:spcPts val="0"/>
              </a:spcBef>
              <a:spcAft>
                <a:spcPts val="0"/>
              </a:spcAft>
              <a:buSzPts val="2400"/>
              <a:buNone/>
              <a:defRPr sz="2400"/>
            </a:lvl1pPr>
            <a:lvl2pPr lvl="1" rtl="0" algn="l">
              <a:lnSpc>
                <a:spcPct val="100000"/>
              </a:lnSpc>
              <a:spcBef>
                <a:spcPts val="0"/>
              </a:spcBef>
              <a:spcAft>
                <a:spcPts val="0"/>
              </a:spcAft>
              <a:buSzPts val="2400"/>
              <a:buNone/>
              <a:defRPr sz="2400"/>
            </a:lvl2pPr>
            <a:lvl3pPr lvl="2" rtl="0" algn="l">
              <a:lnSpc>
                <a:spcPct val="100000"/>
              </a:lnSpc>
              <a:spcBef>
                <a:spcPts val="0"/>
              </a:spcBef>
              <a:spcAft>
                <a:spcPts val="0"/>
              </a:spcAft>
              <a:buSzPts val="2400"/>
              <a:buNone/>
              <a:defRPr sz="2400"/>
            </a:lvl3pPr>
            <a:lvl4pPr lvl="3" rtl="0" algn="l">
              <a:lnSpc>
                <a:spcPct val="100000"/>
              </a:lnSpc>
              <a:spcBef>
                <a:spcPts val="0"/>
              </a:spcBef>
              <a:spcAft>
                <a:spcPts val="0"/>
              </a:spcAft>
              <a:buSzPts val="2400"/>
              <a:buNone/>
              <a:defRPr sz="2400"/>
            </a:lvl4pPr>
            <a:lvl5pPr lvl="4" rtl="0" algn="l">
              <a:lnSpc>
                <a:spcPct val="100000"/>
              </a:lnSpc>
              <a:spcBef>
                <a:spcPts val="0"/>
              </a:spcBef>
              <a:spcAft>
                <a:spcPts val="0"/>
              </a:spcAft>
              <a:buSzPts val="2400"/>
              <a:buNone/>
              <a:defRPr sz="2400"/>
            </a:lvl5pPr>
            <a:lvl6pPr lvl="5" rtl="0" algn="l">
              <a:lnSpc>
                <a:spcPct val="100000"/>
              </a:lnSpc>
              <a:spcBef>
                <a:spcPts val="0"/>
              </a:spcBef>
              <a:spcAft>
                <a:spcPts val="0"/>
              </a:spcAft>
              <a:buSzPts val="2400"/>
              <a:buNone/>
              <a:defRPr sz="2400"/>
            </a:lvl6pPr>
            <a:lvl7pPr lvl="6" rtl="0" algn="l">
              <a:lnSpc>
                <a:spcPct val="100000"/>
              </a:lnSpc>
              <a:spcBef>
                <a:spcPts val="0"/>
              </a:spcBef>
              <a:spcAft>
                <a:spcPts val="0"/>
              </a:spcAft>
              <a:buSzPts val="2400"/>
              <a:buNone/>
              <a:defRPr sz="2400"/>
            </a:lvl7pPr>
            <a:lvl8pPr lvl="7" rtl="0" algn="l">
              <a:lnSpc>
                <a:spcPct val="100000"/>
              </a:lnSpc>
              <a:spcBef>
                <a:spcPts val="0"/>
              </a:spcBef>
              <a:spcAft>
                <a:spcPts val="0"/>
              </a:spcAft>
              <a:buSzPts val="2400"/>
              <a:buNone/>
              <a:defRPr sz="2400"/>
            </a:lvl8pPr>
            <a:lvl9pPr lvl="8" rtl="0" algn="l">
              <a:lnSpc>
                <a:spcPct val="100000"/>
              </a:lnSpc>
              <a:spcBef>
                <a:spcPts val="0"/>
              </a:spcBef>
              <a:spcAft>
                <a:spcPts val="0"/>
              </a:spcAft>
              <a:buSzPts val="2400"/>
              <a:buNone/>
              <a:defRPr sz="2400"/>
            </a:lvl9pPr>
          </a:lstStyle>
          <a:p/>
        </p:txBody>
      </p:sp>
      <p:sp>
        <p:nvSpPr>
          <p:cNvPr id="42" name="Google Shape;42;p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rtl="0" algn="l">
              <a:lnSpc>
                <a:spcPct val="115000"/>
              </a:lnSpc>
              <a:spcBef>
                <a:spcPts val="0"/>
              </a:spcBef>
              <a:spcAft>
                <a:spcPts val="0"/>
              </a:spcAft>
              <a:buSzPts val="1200"/>
              <a:buChar char="●"/>
              <a:defRPr sz="1200"/>
            </a:lvl1pPr>
            <a:lvl2pPr indent="-304800" lvl="1" marL="914400" rtl="0" algn="l">
              <a:lnSpc>
                <a:spcPct val="115000"/>
              </a:lnSpc>
              <a:spcBef>
                <a:spcPts val="1600"/>
              </a:spcBef>
              <a:spcAft>
                <a:spcPts val="0"/>
              </a:spcAft>
              <a:buSzPts val="1200"/>
              <a:buChar char="○"/>
              <a:defRPr sz="1200"/>
            </a:lvl2pPr>
            <a:lvl3pPr indent="-304800" lvl="2" marL="1371600" rtl="0" algn="l">
              <a:lnSpc>
                <a:spcPct val="115000"/>
              </a:lnSpc>
              <a:spcBef>
                <a:spcPts val="1600"/>
              </a:spcBef>
              <a:spcAft>
                <a:spcPts val="0"/>
              </a:spcAft>
              <a:buSzPts val="1200"/>
              <a:buChar char="■"/>
              <a:defRPr sz="1200"/>
            </a:lvl3pPr>
            <a:lvl4pPr indent="-304800" lvl="3" marL="1828800" rtl="0" algn="l">
              <a:lnSpc>
                <a:spcPct val="115000"/>
              </a:lnSpc>
              <a:spcBef>
                <a:spcPts val="1600"/>
              </a:spcBef>
              <a:spcAft>
                <a:spcPts val="0"/>
              </a:spcAft>
              <a:buSzPts val="1200"/>
              <a:buChar char="●"/>
              <a:defRPr sz="1200"/>
            </a:lvl4pPr>
            <a:lvl5pPr indent="-304800" lvl="4" marL="2286000" rtl="0" algn="l">
              <a:lnSpc>
                <a:spcPct val="115000"/>
              </a:lnSpc>
              <a:spcBef>
                <a:spcPts val="1600"/>
              </a:spcBef>
              <a:spcAft>
                <a:spcPts val="0"/>
              </a:spcAft>
              <a:buSzPts val="1200"/>
              <a:buChar char="○"/>
              <a:defRPr sz="1200"/>
            </a:lvl5pPr>
            <a:lvl6pPr indent="-304800" lvl="5" marL="2743200" rtl="0" algn="l">
              <a:lnSpc>
                <a:spcPct val="115000"/>
              </a:lnSpc>
              <a:spcBef>
                <a:spcPts val="1600"/>
              </a:spcBef>
              <a:spcAft>
                <a:spcPts val="0"/>
              </a:spcAft>
              <a:buSzPts val="1200"/>
              <a:buChar char="■"/>
              <a:defRPr sz="1200"/>
            </a:lvl6pPr>
            <a:lvl7pPr indent="-304800" lvl="6" marL="3200400" rtl="0" algn="l">
              <a:lnSpc>
                <a:spcPct val="115000"/>
              </a:lnSpc>
              <a:spcBef>
                <a:spcPts val="1600"/>
              </a:spcBef>
              <a:spcAft>
                <a:spcPts val="0"/>
              </a:spcAft>
              <a:buSzPts val="1200"/>
              <a:buChar char="●"/>
              <a:defRPr sz="1200"/>
            </a:lvl7pPr>
            <a:lvl8pPr indent="-304800" lvl="7" marL="3657600" rtl="0" algn="l">
              <a:lnSpc>
                <a:spcPct val="115000"/>
              </a:lnSpc>
              <a:spcBef>
                <a:spcPts val="1600"/>
              </a:spcBef>
              <a:spcAft>
                <a:spcPts val="0"/>
              </a:spcAft>
              <a:buSzPts val="1200"/>
              <a:buChar char="○"/>
              <a:defRPr sz="1200"/>
            </a:lvl8pPr>
            <a:lvl9pPr indent="-304800" lvl="8" marL="4114800" rtl="0" algn="l">
              <a:lnSpc>
                <a:spcPct val="115000"/>
              </a:lnSpc>
              <a:spcBef>
                <a:spcPts val="1600"/>
              </a:spcBef>
              <a:spcAft>
                <a:spcPts val="1600"/>
              </a:spcAft>
              <a:buSzPts val="1200"/>
              <a:buChar char="■"/>
              <a:defRPr sz="12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4" name="Shape 44"/>
        <p:cNvGrpSpPr/>
        <p:nvPr/>
      </p:nvGrpSpPr>
      <p:grpSpPr>
        <a:xfrm>
          <a:off x="0" y="0"/>
          <a:ext cx="0" cy="0"/>
          <a:chOff x="0" y="0"/>
          <a:chExt cx="0" cy="0"/>
        </a:xfrm>
      </p:grpSpPr>
      <p:sp>
        <p:nvSpPr>
          <p:cNvPr id="45" name="Google Shape;45;p9"/>
          <p:cNvSpPr txBox="1"/>
          <p:nvPr>
            <p:ph type="title"/>
          </p:nvPr>
        </p:nvSpPr>
        <p:spPr>
          <a:xfrm>
            <a:off x="490250" y="526350"/>
            <a:ext cx="5613600" cy="40908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chemeClr val="dk2"/>
              </a:buClr>
              <a:buSzPts val="5400"/>
              <a:buNone/>
              <a:defRPr b="0" sz="5400">
                <a:solidFill>
                  <a:schemeClr val="dk2"/>
                </a:solidFill>
              </a:defRPr>
            </a:lvl1pPr>
            <a:lvl2pPr lvl="1" rtl="0" algn="l">
              <a:lnSpc>
                <a:spcPct val="100000"/>
              </a:lnSpc>
              <a:spcBef>
                <a:spcPts val="0"/>
              </a:spcBef>
              <a:spcAft>
                <a:spcPts val="0"/>
              </a:spcAft>
              <a:buClr>
                <a:schemeClr val="dk2"/>
              </a:buClr>
              <a:buSzPts val="5400"/>
              <a:buNone/>
              <a:defRPr b="0" sz="5400">
                <a:solidFill>
                  <a:schemeClr val="dk2"/>
                </a:solidFill>
              </a:defRPr>
            </a:lvl2pPr>
            <a:lvl3pPr lvl="2" rtl="0" algn="l">
              <a:lnSpc>
                <a:spcPct val="100000"/>
              </a:lnSpc>
              <a:spcBef>
                <a:spcPts val="0"/>
              </a:spcBef>
              <a:spcAft>
                <a:spcPts val="0"/>
              </a:spcAft>
              <a:buClr>
                <a:schemeClr val="dk2"/>
              </a:buClr>
              <a:buSzPts val="5400"/>
              <a:buNone/>
              <a:defRPr b="0" sz="5400">
                <a:solidFill>
                  <a:schemeClr val="dk2"/>
                </a:solidFill>
              </a:defRPr>
            </a:lvl3pPr>
            <a:lvl4pPr lvl="3" rtl="0" algn="l">
              <a:lnSpc>
                <a:spcPct val="100000"/>
              </a:lnSpc>
              <a:spcBef>
                <a:spcPts val="0"/>
              </a:spcBef>
              <a:spcAft>
                <a:spcPts val="0"/>
              </a:spcAft>
              <a:buClr>
                <a:schemeClr val="dk2"/>
              </a:buClr>
              <a:buSzPts val="5400"/>
              <a:buNone/>
              <a:defRPr b="0" sz="5400">
                <a:solidFill>
                  <a:schemeClr val="dk2"/>
                </a:solidFill>
              </a:defRPr>
            </a:lvl4pPr>
            <a:lvl5pPr lvl="4" rtl="0" algn="l">
              <a:lnSpc>
                <a:spcPct val="100000"/>
              </a:lnSpc>
              <a:spcBef>
                <a:spcPts val="0"/>
              </a:spcBef>
              <a:spcAft>
                <a:spcPts val="0"/>
              </a:spcAft>
              <a:buClr>
                <a:schemeClr val="dk2"/>
              </a:buClr>
              <a:buSzPts val="5400"/>
              <a:buNone/>
              <a:defRPr b="0" sz="5400">
                <a:solidFill>
                  <a:schemeClr val="dk2"/>
                </a:solidFill>
              </a:defRPr>
            </a:lvl5pPr>
            <a:lvl6pPr lvl="5" rtl="0" algn="l">
              <a:lnSpc>
                <a:spcPct val="100000"/>
              </a:lnSpc>
              <a:spcBef>
                <a:spcPts val="0"/>
              </a:spcBef>
              <a:spcAft>
                <a:spcPts val="0"/>
              </a:spcAft>
              <a:buClr>
                <a:schemeClr val="dk2"/>
              </a:buClr>
              <a:buSzPts val="5400"/>
              <a:buNone/>
              <a:defRPr b="0" sz="5400">
                <a:solidFill>
                  <a:schemeClr val="dk2"/>
                </a:solidFill>
              </a:defRPr>
            </a:lvl6pPr>
            <a:lvl7pPr lvl="6" rtl="0" algn="l">
              <a:lnSpc>
                <a:spcPct val="100000"/>
              </a:lnSpc>
              <a:spcBef>
                <a:spcPts val="0"/>
              </a:spcBef>
              <a:spcAft>
                <a:spcPts val="0"/>
              </a:spcAft>
              <a:buClr>
                <a:schemeClr val="dk2"/>
              </a:buClr>
              <a:buSzPts val="5400"/>
              <a:buNone/>
              <a:defRPr b="0" sz="5400">
                <a:solidFill>
                  <a:schemeClr val="dk2"/>
                </a:solidFill>
              </a:defRPr>
            </a:lvl7pPr>
            <a:lvl8pPr lvl="7" rtl="0" algn="l">
              <a:lnSpc>
                <a:spcPct val="100000"/>
              </a:lnSpc>
              <a:spcBef>
                <a:spcPts val="0"/>
              </a:spcBef>
              <a:spcAft>
                <a:spcPts val="0"/>
              </a:spcAft>
              <a:buClr>
                <a:schemeClr val="dk2"/>
              </a:buClr>
              <a:buSzPts val="5400"/>
              <a:buNone/>
              <a:defRPr b="0" sz="5400">
                <a:solidFill>
                  <a:schemeClr val="dk2"/>
                </a:solidFill>
              </a:defRPr>
            </a:lvl8pPr>
            <a:lvl9pPr lvl="8" rtl="0" algn="l">
              <a:lnSpc>
                <a:spcPct val="100000"/>
              </a:lnSpc>
              <a:spcBef>
                <a:spcPts val="0"/>
              </a:spcBef>
              <a:spcAft>
                <a:spcPts val="0"/>
              </a:spcAft>
              <a:buClr>
                <a:schemeClr val="dk2"/>
              </a:buClr>
              <a:buSzPts val="5400"/>
              <a:buNone/>
              <a:defRPr b="0" sz="5400">
                <a:solidFill>
                  <a:schemeClr val="dk2"/>
                </a:solidFill>
              </a:defRPr>
            </a:lvl9pPr>
          </a:lstStyle>
          <a:p/>
        </p:txBody>
      </p:sp>
      <p:sp>
        <p:nvSpPr>
          <p:cNvPr id="46" name="Google Shape;4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7" name="Shape 47"/>
        <p:cNvGrpSpPr/>
        <p:nvPr/>
      </p:nvGrpSpPr>
      <p:grpSpPr>
        <a:xfrm>
          <a:off x="0" y="0"/>
          <a:ext cx="0" cy="0"/>
          <a:chOff x="0" y="0"/>
          <a:chExt cx="0" cy="0"/>
        </a:xfrm>
      </p:grpSpPr>
      <p:sp>
        <p:nvSpPr>
          <p:cNvPr id="48" name="Google Shape;48;p10"/>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9" name="Google Shape;49;p10"/>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0" name="Google Shape;50;p10"/>
          <p:cNvSpPr txBox="1"/>
          <p:nvPr>
            <p:ph type="title"/>
          </p:nvPr>
        </p:nvSpPr>
        <p:spPr>
          <a:xfrm>
            <a:off x="265500" y="1039675"/>
            <a:ext cx="4045200" cy="1675800"/>
          </a:xfrm>
          <a:prstGeom prst="rect">
            <a:avLst/>
          </a:prstGeom>
          <a:noFill/>
          <a:ln>
            <a:noFill/>
          </a:ln>
        </p:spPr>
        <p:txBody>
          <a:bodyPr anchorCtr="0" anchor="b" bIns="91425" lIns="91425" spcFirstLastPara="1" rIns="91425" wrap="square" tIns="91425">
            <a:noAutofit/>
          </a:bodyPr>
          <a:lstStyle>
            <a:lvl1pPr lvl="0" rtl="0" algn="ctr">
              <a:lnSpc>
                <a:spcPct val="100000"/>
              </a:lnSpc>
              <a:spcBef>
                <a:spcPts val="0"/>
              </a:spcBef>
              <a:spcAft>
                <a:spcPts val="0"/>
              </a:spcAft>
              <a:buSzPts val="4200"/>
              <a:buNone/>
              <a:defRPr sz="4200"/>
            </a:lvl1pPr>
            <a:lvl2pPr lvl="1" rtl="0" algn="ctr">
              <a:lnSpc>
                <a:spcPct val="100000"/>
              </a:lnSpc>
              <a:spcBef>
                <a:spcPts val="0"/>
              </a:spcBef>
              <a:spcAft>
                <a:spcPts val="0"/>
              </a:spcAft>
              <a:buSzPts val="4200"/>
              <a:buNone/>
              <a:defRPr sz="4200"/>
            </a:lvl2pPr>
            <a:lvl3pPr lvl="2" rtl="0" algn="ctr">
              <a:lnSpc>
                <a:spcPct val="100000"/>
              </a:lnSpc>
              <a:spcBef>
                <a:spcPts val="0"/>
              </a:spcBef>
              <a:spcAft>
                <a:spcPts val="0"/>
              </a:spcAft>
              <a:buSzPts val="4200"/>
              <a:buNone/>
              <a:defRPr sz="4200"/>
            </a:lvl3pPr>
            <a:lvl4pPr lvl="3" rtl="0" algn="ctr">
              <a:lnSpc>
                <a:spcPct val="100000"/>
              </a:lnSpc>
              <a:spcBef>
                <a:spcPts val="0"/>
              </a:spcBef>
              <a:spcAft>
                <a:spcPts val="0"/>
              </a:spcAft>
              <a:buSzPts val="4200"/>
              <a:buNone/>
              <a:defRPr sz="4200"/>
            </a:lvl4pPr>
            <a:lvl5pPr lvl="4" rtl="0" algn="ctr">
              <a:lnSpc>
                <a:spcPct val="100000"/>
              </a:lnSpc>
              <a:spcBef>
                <a:spcPts val="0"/>
              </a:spcBef>
              <a:spcAft>
                <a:spcPts val="0"/>
              </a:spcAft>
              <a:buSzPts val="4200"/>
              <a:buNone/>
              <a:defRPr sz="4200"/>
            </a:lvl5pPr>
            <a:lvl6pPr lvl="5" rtl="0" algn="ctr">
              <a:lnSpc>
                <a:spcPct val="100000"/>
              </a:lnSpc>
              <a:spcBef>
                <a:spcPts val="0"/>
              </a:spcBef>
              <a:spcAft>
                <a:spcPts val="0"/>
              </a:spcAft>
              <a:buSzPts val="4200"/>
              <a:buNone/>
              <a:defRPr sz="4200"/>
            </a:lvl6pPr>
            <a:lvl7pPr lvl="6" rtl="0" algn="ctr">
              <a:lnSpc>
                <a:spcPct val="100000"/>
              </a:lnSpc>
              <a:spcBef>
                <a:spcPts val="0"/>
              </a:spcBef>
              <a:spcAft>
                <a:spcPts val="0"/>
              </a:spcAft>
              <a:buSzPts val="4200"/>
              <a:buNone/>
              <a:defRPr sz="4200"/>
            </a:lvl7pPr>
            <a:lvl8pPr lvl="7" rtl="0" algn="ctr">
              <a:lnSpc>
                <a:spcPct val="100000"/>
              </a:lnSpc>
              <a:spcBef>
                <a:spcPts val="0"/>
              </a:spcBef>
              <a:spcAft>
                <a:spcPts val="0"/>
              </a:spcAft>
              <a:buSzPts val="4200"/>
              <a:buNone/>
              <a:defRPr sz="4200"/>
            </a:lvl8pPr>
            <a:lvl9pPr lvl="8" rtl="0" algn="ctr">
              <a:lnSpc>
                <a:spcPct val="100000"/>
              </a:lnSpc>
              <a:spcBef>
                <a:spcPts val="0"/>
              </a:spcBef>
              <a:spcAft>
                <a:spcPts val="0"/>
              </a:spcAft>
              <a:buSzPts val="4200"/>
              <a:buNone/>
              <a:defRPr sz="4200"/>
            </a:lvl9pPr>
          </a:lstStyle>
          <a:p/>
        </p:txBody>
      </p:sp>
      <p:sp>
        <p:nvSpPr>
          <p:cNvPr id="51" name="Google Shape;51;p10"/>
          <p:cNvSpPr txBox="1"/>
          <p:nvPr>
            <p:ph idx="1" type="subTitle"/>
          </p:nvPr>
        </p:nvSpPr>
        <p:spPr>
          <a:xfrm>
            <a:off x="265500" y="2726875"/>
            <a:ext cx="4045200" cy="1235100"/>
          </a:xfrm>
          <a:prstGeom prst="rect">
            <a:avLst/>
          </a:prstGeom>
          <a:noFill/>
          <a:ln>
            <a:noFill/>
          </a:ln>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2" name="Google Shape;52;p10"/>
          <p:cNvSpPr txBox="1"/>
          <p:nvPr>
            <p:ph idx="2" type="body"/>
          </p:nvPr>
        </p:nvSpPr>
        <p:spPr>
          <a:xfrm>
            <a:off x="4939500" y="724200"/>
            <a:ext cx="3837000" cy="3695100"/>
          </a:xfrm>
          <a:prstGeom prst="rect">
            <a:avLst/>
          </a:prstGeom>
          <a:noFill/>
          <a:ln>
            <a:noFill/>
          </a:ln>
        </p:spPr>
        <p:txBody>
          <a:bodyPr anchorCtr="0" anchor="ctr" bIns="91425" lIns="91425" spcFirstLastPara="1" rIns="91425" wrap="square" tIns="91425">
            <a:noAutofit/>
          </a:bodyPr>
          <a:lstStyle>
            <a:lvl1pPr indent="-342900" lvl="0" marL="457200" rtl="0" algn="l">
              <a:lnSpc>
                <a:spcPct val="115000"/>
              </a:lnSpc>
              <a:spcBef>
                <a:spcPts val="0"/>
              </a:spcBef>
              <a:spcAft>
                <a:spcPts val="0"/>
              </a:spcAft>
              <a:buClr>
                <a:schemeClr val="lt1"/>
              </a:buClr>
              <a:buSzPts val="1800"/>
              <a:buChar char="●"/>
              <a:defRPr>
                <a:solidFill>
                  <a:schemeClr val="lt1"/>
                </a:solidFill>
              </a:defRPr>
            </a:lvl1pPr>
            <a:lvl2pPr indent="-317500" lvl="1" marL="914400" rtl="0" algn="l">
              <a:lnSpc>
                <a:spcPct val="115000"/>
              </a:lnSpc>
              <a:spcBef>
                <a:spcPts val="1600"/>
              </a:spcBef>
              <a:spcAft>
                <a:spcPts val="0"/>
              </a:spcAft>
              <a:buClr>
                <a:schemeClr val="lt1"/>
              </a:buClr>
              <a:buSzPts val="1400"/>
              <a:buChar char="○"/>
              <a:defRPr>
                <a:solidFill>
                  <a:schemeClr val="lt1"/>
                </a:solidFill>
              </a:defRPr>
            </a:lvl2pPr>
            <a:lvl3pPr indent="-317500" lvl="2" marL="1371600" rtl="0" algn="l">
              <a:lnSpc>
                <a:spcPct val="115000"/>
              </a:lnSpc>
              <a:spcBef>
                <a:spcPts val="1600"/>
              </a:spcBef>
              <a:spcAft>
                <a:spcPts val="0"/>
              </a:spcAft>
              <a:buClr>
                <a:schemeClr val="lt1"/>
              </a:buClr>
              <a:buSzPts val="1400"/>
              <a:buChar char="■"/>
              <a:defRPr>
                <a:solidFill>
                  <a:schemeClr val="lt1"/>
                </a:solidFill>
              </a:defRPr>
            </a:lvl3pPr>
            <a:lvl4pPr indent="-317500" lvl="3" marL="1828800" rtl="0" algn="l">
              <a:lnSpc>
                <a:spcPct val="115000"/>
              </a:lnSpc>
              <a:spcBef>
                <a:spcPts val="1600"/>
              </a:spcBef>
              <a:spcAft>
                <a:spcPts val="0"/>
              </a:spcAft>
              <a:buClr>
                <a:schemeClr val="lt1"/>
              </a:buClr>
              <a:buSzPts val="1400"/>
              <a:buChar char="●"/>
              <a:defRPr>
                <a:solidFill>
                  <a:schemeClr val="lt1"/>
                </a:solidFill>
              </a:defRPr>
            </a:lvl4pPr>
            <a:lvl5pPr indent="-317500" lvl="4" marL="2286000" rtl="0" algn="l">
              <a:lnSpc>
                <a:spcPct val="115000"/>
              </a:lnSpc>
              <a:spcBef>
                <a:spcPts val="1600"/>
              </a:spcBef>
              <a:spcAft>
                <a:spcPts val="0"/>
              </a:spcAft>
              <a:buClr>
                <a:schemeClr val="lt1"/>
              </a:buClr>
              <a:buSzPts val="1400"/>
              <a:buChar char="○"/>
              <a:defRPr>
                <a:solidFill>
                  <a:schemeClr val="lt1"/>
                </a:solidFill>
              </a:defRPr>
            </a:lvl5pPr>
            <a:lvl6pPr indent="-317500" lvl="5" marL="2743200" rtl="0" algn="l">
              <a:lnSpc>
                <a:spcPct val="115000"/>
              </a:lnSpc>
              <a:spcBef>
                <a:spcPts val="1600"/>
              </a:spcBef>
              <a:spcAft>
                <a:spcPts val="0"/>
              </a:spcAft>
              <a:buClr>
                <a:schemeClr val="lt1"/>
              </a:buClr>
              <a:buSzPts val="1400"/>
              <a:buChar char="■"/>
              <a:defRPr>
                <a:solidFill>
                  <a:schemeClr val="lt1"/>
                </a:solidFill>
              </a:defRPr>
            </a:lvl6pPr>
            <a:lvl7pPr indent="-317500" lvl="6" marL="3200400" rtl="0" algn="l">
              <a:lnSpc>
                <a:spcPct val="115000"/>
              </a:lnSpc>
              <a:spcBef>
                <a:spcPts val="1600"/>
              </a:spcBef>
              <a:spcAft>
                <a:spcPts val="0"/>
              </a:spcAft>
              <a:buClr>
                <a:schemeClr val="lt1"/>
              </a:buClr>
              <a:buSzPts val="1400"/>
              <a:buChar char="●"/>
              <a:defRPr>
                <a:solidFill>
                  <a:schemeClr val="lt1"/>
                </a:solidFill>
              </a:defRPr>
            </a:lvl7pPr>
            <a:lvl8pPr indent="-317500" lvl="7" marL="3657600" rtl="0" algn="l">
              <a:lnSpc>
                <a:spcPct val="115000"/>
              </a:lnSpc>
              <a:spcBef>
                <a:spcPts val="1600"/>
              </a:spcBef>
              <a:spcAft>
                <a:spcPts val="0"/>
              </a:spcAft>
              <a:buClr>
                <a:schemeClr val="lt1"/>
              </a:buClr>
              <a:buSzPts val="1400"/>
              <a:buChar char="○"/>
              <a:defRPr>
                <a:solidFill>
                  <a:schemeClr val="lt1"/>
                </a:solidFill>
              </a:defRPr>
            </a:lvl8pPr>
            <a:lvl9pPr indent="-317500" lvl="8" marL="4114800" rtl="0" algn="l">
              <a:lnSpc>
                <a:spcPct val="115000"/>
              </a:lnSpc>
              <a:spcBef>
                <a:spcPts val="1600"/>
              </a:spcBef>
              <a:spcAft>
                <a:spcPts val="1600"/>
              </a:spcAft>
              <a:buClr>
                <a:schemeClr val="lt1"/>
              </a:buClr>
              <a:buSzPts val="1400"/>
              <a:buChar char="■"/>
              <a:defRPr>
                <a:solidFill>
                  <a:schemeClr val="lt1"/>
                </a:solidFill>
              </a:defRPr>
            </a:lvl9pPr>
          </a:lstStyle>
          <a:p/>
        </p:txBody>
      </p:sp>
      <p:sp>
        <p:nvSpPr>
          <p:cNvPr id="53" name="Google Shape;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slideLayout" Target="../slideLayouts/slideLayout23.xml"/><Relationship Id="rId12" Type="http://schemas.openxmlformats.org/officeDocument/2006/relationships/slideLayout" Target="../slideLayouts/slideLayout22.xml"/><Relationship Id="rId1" Type="http://schemas.openxmlformats.org/officeDocument/2006/relationships/image" Target="../media/image2.pn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1.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1pPr>
            <a:lvl2pPr lvl="1"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2pPr>
            <a:lvl3pPr lvl="2"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3pPr>
            <a:lvl4pPr lvl="3"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4pPr>
            <a:lvl5pPr lvl="4"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5pPr>
            <a:lvl6pPr lvl="5"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6pPr>
            <a:lvl7pPr lvl="6"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7pPr>
            <a:lvl8pPr lvl="7"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8pPr>
            <a:lvl9pPr lvl="8" marR="0" rtl="0" algn="l">
              <a:lnSpc>
                <a:spcPct val="100000"/>
              </a:lnSpc>
              <a:spcBef>
                <a:spcPts val="0"/>
              </a:spcBef>
              <a:spcAft>
                <a:spcPts val="0"/>
              </a:spcAft>
              <a:buClr>
                <a:schemeClr val="accent1"/>
              </a:buClr>
              <a:buSzPts val="3600"/>
              <a:buFont typeface="PT Sans Narrow"/>
              <a:buNone/>
              <a:defRPr b="1" i="0" sz="3600" u="none" cap="none" strike="noStrike">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Open Sans"/>
              <a:buChar char="●"/>
              <a:defRPr b="0" i="0" sz="1800" u="none" cap="none" strike="noStrike">
                <a:solidFill>
                  <a:schemeClr val="dk2"/>
                </a:solidFill>
                <a:latin typeface="Open Sans"/>
                <a:ea typeface="Open Sans"/>
                <a:cs typeface="Open Sans"/>
                <a:sym typeface="Open Sans"/>
              </a:defRPr>
            </a:lvl1pPr>
            <a:lvl2pPr indent="-317500" lvl="1" marL="914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2pPr>
            <a:lvl3pPr indent="-317500" lvl="2" marL="1371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3pPr>
            <a:lvl4pPr indent="-317500" lvl="3" marL="18288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4pPr>
            <a:lvl5pPr indent="-317500" lvl="4" marL="22860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5pPr>
            <a:lvl6pPr indent="-317500" lvl="5" marL="27432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6pPr>
            <a:lvl7pPr indent="-317500" lvl="6" marL="32004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7pPr>
            <a:lvl8pPr indent="-317500" lvl="7" marL="3657600" marR="0" rtl="0" algn="l">
              <a:lnSpc>
                <a:spcPct val="115000"/>
              </a:lnSpc>
              <a:spcBef>
                <a:spcPts val="1600"/>
              </a:spcBef>
              <a:spcAft>
                <a:spcPts val="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8pPr>
            <a:lvl9pPr indent="-317500" lvl="8" marL="4114800" marR="0" rtl="0" algn="l">
              <a:lnSpc>
                <a:spcPct val="115000"/>
              </a:lnSpc>
              <a:spcBef>
                <a:spcPts val="1600"/>
              </a:spcBef>
              <a:spcAft>
                <a:spcPts val="1600"/>
              </a:spcAft>
              <a:buClr>
                <a:schemeClr val="dk2"/>
              </a:buClr>
              <a:buSzPts val="1400"/>
              <a:buFont typeface="Open Sans"/>
              <a:buChar char="■"/>
              <a:defRPr b="0" i="0" sz="1400" u="none" cap="none" strike="noStrike">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3"/>
          <p:cNvSpPr txBox="1"/>
          <p:nvPr>
            <p:ph type="title"/>
          </p:nvPr>
        </p:nvSpPr>
        <p:spPr>
          <a:xfrm>
            <a:off x="802386" y="363474"/>
            <a:ext cx="7543800" cy="12069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000000"/>
              </a:buClr>
              <a:buSzPts val="3600"/>
              <a:buFont typeface="Arial Black"/>
              <a:buNone/>
              <a:defRPr b="0" i="0" sz="3600" u="none" cap="none" strike="noStrike">
                <a:solidFill>
                  <a:srgbClr val="000000"/>
                </a:solidFill>
                <a:latin typeface="Arial Black"/>
                <a:ea typeface="Arial Black"/>
                <a:cs typeface="Arial Black"/>
                <a:sym typeface="Arial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4" name="Google Shape;64;p13"/>
          <p:cNvSpPr txBox="1"/>
          <p:nvPr>
            <p:ph idx="1" type="body"/>
          </p:nvPr>
        </p:nvSpPr>
        <p:spPr>
          <a:xfrm>
            <a:off x="802386" y="1591056"/>
            <a:ext cx="7543800" cy="3038100"/>
          </a:xfrm>
          <a:prstGeom prst="rect">
            <a:avLst/>
          </a:prstGeom>
          <a:noFill/>
          <a:ln>
            <a:noFill/>
          </a:ln>
        </p:spPr>
        <p:txBody>
          <a:bodyPr anchorCtr="0" anchor="t" bIns="45700" lIns="91425" spcFirstLastPara="1" rIns="91425" wrap="square" tIns="45700">
            <a:normAutofit/>
          </a:bodyPr>
          <a:lstStyle>
            <a:lvl1pPr indent="-309562" lvl="0" marL="457200" marR="0" rtl="0" algn="l">
              <a:lnSpc>
                <a:spcPct val="90000"/>
              </a:lnSpc>
              <a:spcBef>
                <a:spcPts val="900"/>
              </a:spcBef>
              <a:spcAft>
                <a:spcPts val="0"/>
              </a:spcAft>
              <a:buClr>
                <a:srgbClr val="689C9B"/>
              </a:buClr>
              <a:buSzPts val="1275"/>
              <a:buFont typeface="Noto Sans Symbols"/>
              <a:buChar char="▪"/>
              <a:defRPr b="0" i="0" sz="1500" u="none" cap="none" strike="noStrike">
                <a:solidFill>
                  <a:schemeClr val="dk1"/>
                </a:solidFill>
                <a:latin typeface="Arial"/>
                <a:ea typeface="Arial"/>
                <a:cs typeface="Arial"/>
                <a:sym typeface="Arial"/>
              </a:defRPr>
            </a:lvl1pPr>
            <a:lvl2pPr indent="-301497" lvl="1" marL="914400" marR="0" rtl="0" algn="l">
              <a:lnSpc>
                <a:spcPct val="90000"/>
              </a:lnSpc>
              <a:spcBef>
                <a:spcPts val="300"/>
              </a:spcBef>
              <a:spcAft>
                <a:spcPts val="0"/>
              </a:spcAft>
              <a:buClr>
                <a:srgbClr val="689C9B"/>
              </a:buClr>
              <a:buSzPts val="1148"/>
              <a:buFont typeface="Noto Sans Symbols"/>
              <a:buChar char="▪"/>
              <a:defRPr b="0" i="0" sz="1350" u="none" cap="none" strike="noStrike">
                <a:solidFill>
                  <a:schemeClr val="dk1"/>
                </a:solidFill>
                <a:latin typeface="Arial"/>
                <a:ea typeface="Arial"/>
                <a:cs typeface="Arial"/>
                <a:sym typeface="Arial"/>
              </a:defRPr>
            </a:lvl2pPr>
            <a:lvl3pPr indent="-293369" lvl="2" marL="1371600" marR="0" rtl="0" algn="l">
              <a:lnSpc>
                <a:spcPct val="90000"/>
              </a:lnSpc>
              <a:spcBef>
                <a:spcPts val="300"/>
              </a:spcBef>
              <a:spcAft>
                <a:spcPts val="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3pPr>
            <a:lvl4pPr indent="-293369" lvl="3" marL="1828800" marR="0" rtl="0" algn="l">
              <a:lnSpc>
                <a:spcPct val="90000"/>
              </a:lnSpc>
              <a:spcBef>
                <a:spcPts val="300"/>
              </a:spcBef>
              <a:spcAft>
                <a:spcPts val="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4pPr>
            <a:lvl5pPr indent="-293370" lvl="4" marL="2286000" marR="0" rtl="0" algn="l">
              <a:lnSpc>
                <a:spcPct val="90000"/>
              </a:lnSpc>
              <a:spcBef>
                <a:spcPts val="300"/>
              </a:spcBef>
              <a:spcAft>
                <a:spcPts val="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5pPr>
            <a:lvl6pPr indent="-293370" lvl="5" marL="2743200" marR="0" rtl="0" algn="l">
              <a:lnSpc>
                <a:spcPct val="90000"/>
              </a:lnSpc>
              <a:spcBef>
                <a:spcPts val="300"/>
              </a:spcBef>
              <a:spcAft>
                <a:spcPts val="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6pPr>
            <a:lvl7pPr indent="-293370" lvl="6" marL="3200400" marR="0" rtl="0" algn="l">
              <a:lnSpc>
                <a:spcPct val="90000"/>
              </a:lnSpc>
              <a:spcBef>
                <a:spcPts val="300"/>
              </a:spcBef>
              <a:spcAft>
                <a:spcPts val="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7pPr>
            <a:lvl8pPr indent="-293370" lvl="7" marL="3657600" marR="0" rtl="0" algn="l">
              <a:lnSpc>
                <a:spcPct val="90000"/>
              </a:lnSpc>
              <a:spcBef>
                <a:spcPts val="300"/>
              </a:spcBef>
              <a:spcAft>
                <a:spcPts val="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8pPr>
            <a:lvl9pPr indent="-293370" lvl="8" marL="4114800" marR="0" rtl="0" algn="l">
              <a:lnSpc>
                <a:spcPct val="90000"/>
              </a:lnSpc>
              <a:spcBef>
                <a:spcPts val="300"/>
              </a:spcBef>
              <a:spcAft>
                <a:spcPts val="150"/>
              </a:spcAft>
              <a:buClr>
                <a:srgbClr val="689C9B"/>
              </a:buClr>
              <a:buSzPts val="1020"/>
              <a:buFont typeface="Noto Sans Symbols"/>
              <a:buChar char="▪"/>
              <a:defRPr b="0" i="0" sz="1200" u="none" cap="none" strike="noStrike">
                <a:solidFill>
                  <a:schemeClr val="dk1"/>
                </a:solidFill>
                <a:latin typeface="Arial"/>
                <a:ea typeface="Arial"/>
                <a:cs typeface="Arial"/>
                <a:sym typeface="Arial"/>
              </a:defRPr>
            </a:lvl9pPr>
          </a:lstStyle>
          <a:p/>
        </p:txBody>
      </p:sp>
      <p:sp>
        <p:nvSpPr>
          <p:cNvPr id="65" name="Google Shape;65;p13"/>
          <p:cNvSpPr txBox="1"/>
          <p:nvPr>
            <p:ph idx="10" type="dt"/>
          </p:nvPr>
        </p:nvSpPr>
        <p:spPr>
          <a:xfrm>
            <a:off x="5973318" y="4704588"/>
            <a:ext cx="2455200" cy="273900"/>
          </a:xfrm>
          <a:prstGeom prst="rect">
            <a:avLst/>
          </a:prstGeom>
          <a:noFill/>
          <a:ln>
            <a:noFill/>
          </a:ln>
        </p:spPr>
        <p:txBody>
          <a:bodyPr anchorCtr="0" anchor="ctr"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825"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66" name="Google Shape;66;p13"/>
          <p:cNvSpPr txBox="1"/>
          <p:nvPr>
            <p:ph idx="11" type="ftr"/>
          </p:nvPr>
        </p:nvSpPr>
        <p:spPr>
          <a:xfrm>
            <a:off x="816102" y="4704588"/>
            <a:ext cx="4745700" cy="2739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825" u="none" cap="none" strike="noStrike">
                <a:solidFill>
                  <a:schemeClr val="dk2"/>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grpSp>
        <p:nvGrpSpPr>
          <p:cNvPr id="67" name="Google Shape;67;p13"/>
          <p:cNvGrpSpPr/>
          <p:nvPr/>
        </p:nvGrpSpPr>
        <p:grpSpPr>
          <a:xfrm>
            <a:off x="8551284" y="4672255"/>
            <a:ext cx="342938" cy="342938"/>
            <a:chOff x="11361456" y="6195813"/>
            <a:chExt cx="548700" cy="548700"/>
          </a:xfrm>
        </p:grpSpPr>
        <p:sp>
          <p:nvSpPr>
            <p:cNvPr id="68" name="Google Shape;68;p13"/>
            <p:cNvSpPr/>
            <p:nvPr/>
          </p:nvSpPr>
          <p:spPr>
            <a:xfrm>
              <a:off x="11361456" y="6195813"/>
              <a:ext cx="548700" cy="548700"/>
            </a:xfrm>
            <a:prstGeom prst="ellipse">
              <a:avLst/>
            </a:prstGeom>
            <a:blipFill rotWithShape="1">
              <a:blip r:embed="rId1">
                <a:alphaModFix/>
              </a:blip>
              <a:tile algn="tl" flip="none" tx="50800" sx="84997" ty="0" sy="84997"/>
            </a:blip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3"/>
            <p:cNvSpPr/>
            <p:nvPr/>
          </p:nvSpPr>
          <p:spPr>
            <a:xfrm>
              <a:off x="11396488" y="6230844"/>
              <a:ext cx="478500" cy="478500"/>
            </a:xfrm>
            <a:prstGeom prst="ellipse">
              <a:avLst/>
            </a:prstGeom>
            <a:noFill/>
            <a:ln cap="flat" cmpd="sng" w="1270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0" name="Google Shape;70;p13"/>
          <p:cNvSpPr txBox="1"/>
          <p:nvPr>
            <p:ph idx="12" type="sldNum"/>
          </p:nvPr>
        </p:nvSpPr>
        <p:spPr>
          <a:xfrm>
            <a:off x="8483346" y="4704588"/>
            <a:ext cx="4800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1pPr>
            <a:lvl2pPr indent="0" lvl="1"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2pPr>
            <a:lvl3pPr indent="0" lvl="2"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3pPr>
            <a:lvl4pPr indent="0" lvl="3"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4pPr>
            <a:lvl5pPr indent="0" lvl="4"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5pPr>
            <a:lvl6pPr indent="0" lvl="5"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6pPr>
            <a:lvl7pPr indent="0" lvl="6"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7pPr>
            <a:lvl8pPr indent="0" lvl="7"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8pPr>
            <a:lvl9pPr indent="0" lvl="8" marL="0" marR="0" rtl="0" algn="r">
              <a:lnSpc>
                <a:spcPct val="100000"/>
              </a:lnSpc>
              <a:spcBef>
                <a:spcPts val="0"/>
              </a:spcBef>
              <a:spcAft>
                <a:spcPts val="0"/>
              </a:spcAft>
              <a:buClr>
                <a:srgbClr val="000000"/>
              </a:buClr>
              <a:buSzPts val="1050"/>
              <a:buFont typeface="Arial"/>
              <a:buNone/>
              <a:defRPr b="0" i="0" sz="1050" u="none" cap="none" strike="noStrike">
                <a:solidFill>
                  <a:srgbClr val="FFFFFF"/>
                </a:solidFill>
                <a:latin typeface="Arial Black"/>
                <a:ea typeface="Arial Black"/>
                <a:cs typeface="Arial Black"/>
                <a:sym typeface="Arial Black"/>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coral">
    <p:bg>
      <p:bgPr>
        <a:solidFill>
          <a:schemeClr val="lt1"/>
        </a:solidFill>
      </p:bgPr>
    </p:bg>
    <p:spTree>
      <p:nvGrpSpPr>
        <p:cNvPr id="161" name="Shape 161"/>
        <p:cNvGrpSpPr/>
        <p:nvPr/>
      </p:nvGrpSpPr>
      <p:grpSpPr>
        <a:xfrm>
          <a:off x="0" y="0"/>
          <a:ext cx="0" cy="0"/>
          <a:chOff x="0" y="0"/>
          <a:chExt cx="0" cy="0"/>
        </a:xfrm>
      </p:grpSpPr>
      <p:sp>
        <p:nvSpPr>
          <p:cNvPr id="162" name="Google Shape;162;p26"/>
          <p:cNvSpPr txBox="1"/>
          <p:nvPr>
            <p:ph type="title"/>
          </p:nvPr>
        </p:nvSpPr>
        <p:spPr>
          <a:xfrm>
            <a:off x="311700" y="391350"/>
            <a:ext cx="8520600" cy="6261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1pPr>
            <a:lvl2pPr lvl="1"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2pPr>
            <a:lvl3pPr lvl="2"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3pPr>
            <a:lvl4pPr lvl="3"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4pPr>
            <a:lvl5pPr lvl="4"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5pPr>
            <a:lvl6pPr lvl="5"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6pPr>
            <a:lvl7pPr lvl="6"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7pPr>
            <a:lvl8pPr lvl="7"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8pPr>
            <a:lvl9pPr lvl="8" rtl="0">
              <a:spcBef>
                <a:spcPts val="0"/>
              </a:spcBef>
              <a:spcAft>
                <a:spcPts val="0"/>
              </a:spcAft>
              <a:buClr>
                <a:schemeClr val="dk1"/>
              </a:buClr>
              <a:buSzPts val="3200"/>
              <a:buFont typeface="Playfair Display"/>
              <a:buNone/>
              <a:defRPr b="1" sz="3200">
                <a:solidFill>
                  <a:schemeClr val="dk1"/>
                </a:solidFill>
                <a:latin typeface="Playfair Display"/>
                <a:ea typeface="Playfair Display"/>
                <a:cs typeface="Playfair Display"/>
                <a:sym typeface="Playfair Display"/>
              </a:defRPr>
            </a:lvl9pPr>
          </a:lstStyle>
          <a:p/>
        </p:txBody>
      </p:sp>
      <p:sp>
        <p:nvSpPr>
          <p:cNvPr id="163" name="Google Shape;163;p2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p:txBody>
      </p:sp>
      <p:sp>
        <p:nvSpPr>
          <p:cNvPr id="164" name="Google Shape;164;p26"/>
          <p:cNvSpPr txBox="1"/>
          <p:nvPr>
            <p:ph idx="12" type="sldNum"/>
          </p:nvPr>
        </p:nvSpPr>
        <p:spPr>
          <a:xfrm>
            <a:off x="8490250" y="4681009"/>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it"/>
              <a:t>‹#›</a:t>
            </a:fld>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drive.google.com/file/d/162-gZwXTOTlXidFrDLCagZdJpwlXZjpF/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docs.google.com/document/d/1tfzyJAevZhuc4rRwK7G0pjq8ISw50ja76ixMkZgO2nY/edit?usp=sharing" TargetMode="External"/><Relationship Id="rId4" Type="http://schemas.openxmlformats.org/officeDocument/2006/relationships/hyperlink" Target="https://docs.google.com/document/d/1Lr9mRFk5iaKbKP5DYJZwhe0goEM6kExhoiA5145lVuc/edit?usp=sharing" TargetMode="External"/><Relationship Id="rId5" Type="http://schemas.openxmlformats.org/officeDocument/2006/relationships/hyperlink" Target="https://docs.google.com/document/d/1Lr9mRFk5iaKbKP5DYJZwhe0goEM6kExhoiA5145lVuc/edit?usp=sharing" TargetMode="External"/><Relationship Id="rId6" Type="http://schemas.openxmlformats.org/officeDocument/2006/relationships/hyperlink" Target="https://drive.google.com/open?id=1DlALnuuKo6wQMzTnnddYJkO_0X-uST9uYZnZmyppH_M"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hyperlink" Target="https://drive.google.com/open?id=1xmD66kBZgGDwkMBRKuuFnTgwG6Ik4c7v"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hyperlink" Target="https://docs.google.com/document/d/1tfzyJAevZhuc4rRwK7G0pjq8ISw50ja76ixMkZgO2nY/edit?usp=sharing" TargetMode="External"/><Relationship Id="rId4" Type="http://schemas.openxmlformats.org/officeDocument/2006/relationships/hyperlink" Target="https://docs.google.com/document/d/1Lr9mRFk5iaKbKP5DYJZwhe0goEM6kExhoiA5145lVuc/edit?usp=sharin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hyperlink" Target="https://drive.google.com/file/d/1vI6kTZHfOYVTro9r6Ul1qONLAr_LCX4b/view?usp=sharing" TargetMode="External"/><Relationship Id="rId4" Type="http://schemas.openxmlformats.org/officeDocument/2006/relationships/hyperlink" Target="https://drive.google.com/file/d/13FWRjEwY0jB7G37MKulNBqzHYKw8LCIe/view?usp=sharin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hyperlink" Target="https://drive.google.com/open?id=1LmF7cTc1O9kUGFzhiLEKhlHmg4w-SQUFY2Q9xE9SI2Y"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gazzettaufficiale.it/eli/id/2017/05/16/17G00069/sg" TargetMode="External"/><Relationship Id="rId4" Type="http://schemas.openxmlformats.org/officeDocument/2006/relationships/hyperlink" Target="https://nuoviprofessionali.indire.it/wp-content/uploads/2018/12/schema-regolamento-.pdf" TargetMode="External"/><Relationship Id="rId5" Type="http://schemas.openxmlformats.org/officeDocument/2006/relationships/hyperlink" Target="https://www.miur.gov.it/documents/20182/0/Accordo+Stato+Regioni_Repertorio+atti+100_CSR+del+10_05_2018.pdf/92c3eb35-947c-4865-ac04-c9e8093c1070?version=1.0&amp;t=1540310355568" TargetMode="External"/><Relationship Id="rId6" Type="http://schemas.openxmlformats.org/officeDocument/2006/relationships/hyperlink" Target="https://www.gazzettaufficiale.it/eli/gu/2018/07/27/173/so/35/sg/pdf"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1" Type="http://schemas.openxmlformats.org/officeDocument/2006/relationships/hyperlink" Target="https://docs.google.com/document/d/1qbUbcg2x2Dqa6umVL2FGvB6hj9dyxhPjXHUj1t6QuGg/edit?usp=sharing" TargetMode="External"/><Relationship Id="rId10" Type="http://schemas.openxmlformats.org/officeDocument/2006/relationships/hyperlink" Target="https://docs.google.com/document/d/1qbUbcg2x2Dqa6umVL2FGvB6hj9dyxhPjXHUj1t6QuGg/edit?usp=sharing" TargetMode="External"/><Relationship Id="rId12" Type="http://schemas.openxmlformats.org/officeDocument/2006/relationships/hyperlink" Target="https://docs.google.com/presentation/d/141VXBAyrzXsVxQ6IqS6gC3w32E4w3p6UiPaJ1NSra9I/edit?usp=sharing" TargetMode="External"/><Relationship Id="rId1" Type="http://schemas.openxmlformats.org/officeDocument/2006/relationships/slideLayout" Target="../slideLayouts/slideLayout26.xml"/><Relationship Id="rId2" Type="http://schemas.openxmlformats.org/officeDocument/2006/relationships/notesSlide" Target="../notesSlides/notesSlide43.xml"/><Relationship Id="rId3" Type="http://schemas.openxmlformats.org/officeDocument/2006/relationships/hyperlink" Target="https://docs.google.com/document/d/1hF8W7wHyj4XLONeHwsrhCgFp6kFLMfrVCe83c3uol4Y/edit?usp=sharing" TargetMode="External"/><Relationship Id="rId4" Type="http://schemas.openxmlformats.org/officeDocument/2006/relationships/hyperlink" Target="https://docs.google.com/document/d/1hF8W7wHyj4XLONeHwsrhCgFp6kFLMfrVCe83c3uol4Y/edit?usp=sharing" TargetMode="External"/><Relationship Id="rId9" Type="http://schemas.openxmlformats.org/officeDocument/2006/relationships/hyperlink" Target="https://docs.google.com/document/d/1qbUbcg2x2Dqa6umVL2FGvB6hj9dyxhPjXHUj1t6QuGg/edit?usp=sharing" TargetMode="External"/><Relationship Id="rId5" Type="http://schemas.openxmlformats.org/officeDocument/2006/relationships/hyperlink" Target="https://docs.google.com/document/d/1hF8W7wHyj4XLONeHwsrhCgFp6kFLMfrVCe83c3uol4Y/edit?usp=sharing" TargetMode="External"/><Relationship Id="rId6" Type="http://schemas.openxmlformats.org/officeDocument/2006/relationships/hyperlink" Target="https://docs.google.com/document/d/1WnN2SrsKqhLZQ68w4lNr6gp7aRMFzVVdeDeRh3JqLSs/edit?usp=sharing" TargetMode="External"/><Relationship Id="rId7" Type="http://schemas.openxmlformats.org/officeDocument/2006/relationships/hyperlink" Target="https://docs.google.com/document/d/1WnN2SrsKqhLZQ68w4lNr6gp7aRMFzVVdeDeRh3JqLSs/edit?usp=sharing" TargetMode="External"/><Relationship Id="rId8" Type="http://schemas.openxmlformats.org/officeDocument/2006/relationships/hyperlink" Target="https://docs.google.com/document/d/1WnN2SrsKqhLZQ68w4lNr6gp7aRMFzVVdeDeRh3JqLSs/edit?usp=sharing"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4.xml"/><Relationship Id="rId3" Type="http://schemas.openxmlformats.org/officeDocument/2006/relationships/hyperlink" Target="https://docs.google.com/document/d/1eWFrRIIA3CWOZB3bKFgAvzkKvOR4Bohr/edit?usp=sharing&amp;ouid=100587021170275334779&amp;rtpof=true&amp;sd=tru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8.xml"/><Relationship Id="rId3" Type="http://schemas.openxmlformats.org/officeDocument/2006/relationships/hyperlink" Target="https://docs.google.com/document/d/1r2GsayJtyfmo0WBA8JpCjqwX6LJgPRLj48tMMY3ui2E/edit?usp=sharing"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nuoviprofessionali.indire.it/wp-content/uploads/2019/10/Linee-guida_PARTE-PRIMA-e-SECONDA.pdf" TargetMode="External"/><Relationship Id="rId4" Type="http://schemas.openxmlformats.org/officeDocument/2006/relationships/hyperlink" Target="https://nuoviprofessionali.indire.it/linee-guida-prof/" TargetMode="External"/><Relationship Id="rId5" Type="http://schemas.openxmlformats.org/officeDocument/2006/relationships/hyperlink" Target="https://www.miur.gov.it/web/guest/-/decreto-ministeriale-n-33-del-12-giugno-2020" TargetMode="External"/><Relationship Id="rId6" Type="http://schemas.openxmlformats.org/officeDocument/2006/relationships/hyperlink" Target="https://www.gazzettaufficiale.it/atto/serie_generale/caricaDettaglioAtto/originario?atto.dataPubblicazioneGazzetta=2021-12-24&amp;atto.codiceRedazionale=21A07568&amp;elenco30giorni=true" TargetMode="External"/><Relationship Id="rId7" Type="http://schemas.openxmlformats.org/officeDocument/2006/relationships/hyperlink" Target="https://www.gazzettaufficiale.it/do/atto/serie_generale/caricaPdf?cdimg=21A0756800100010110001&amp;dgu=2021-12-24&amp;art.dataPubblicazioneGazzetta=2021-12-24&amp;art.codiceRedazionale=21A07568&amp;art.num=1&amp;art.tiposerie=SG" TargetMode="External"/><Relationship Id="rId8" Type="http://schemas.openxmlformats.org/officeDocument/2006/relationships/hyperlink" Target="https://www.miur.gov.it/-/decreto-ministeriale-n-164-del-15-giugno-2022-1"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38"/>
          <p:cNvSpPr txBox="1"/>
          <p:nvPr>
            <p:ph type="ctrTitle"/>
          </p:nvPr>
        </p:nvSpPr>
        <p:spPr>
          <a:xfrm>
            <a:off x="1004150" y="1751764"/>
            <a:ext cx="7136700" cy="1022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5400"/>
              <a:buNone/>
            </a:pPr>
            <a:r>
              <a:rPr lang="it"/>
              <a:t>LA NUOVA ISTRUZIONE PROFESSIONALE</a:t>
            </a:r>
            <a:endParaRPr/>
          </a:p>
        </p:txBody>
      </p:sp>
      <p:sp>
        <p:nvSpPr>
          <p:cNvPr id="216" name="Google Shape;216;p38"/>
          <p:cNvSpPr txBox="1"/>
          <p:nvPr>
            <p:ph idx="1" type="subTitle"/>
          </p:nvPr>
        </p:nvSpPr>
        <p:spPr>
          <a:xfrm>
            <a:off x="2137225" y="2850039"/>
            <a:ext cx="48705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400"/>
              <a:buNone/>
            </a:pPr>
            <a:r>
              <a:rPr lang="it"/>
              <a:t>Impianto didattico </a:t>
            </a:r>
            <a:endParaRPr/>
          </a:p>
          <a:p>
            <a:pPr indent="0" lvl="0" marL="0" rtl="0" algn="ctr">
              <a:lnSpc>
                <a:spcPct val="100000"/>
              </a:lnSpc>
              <a:spcBef>
                <a:spcPts val="0"/>
              </a:spcBef>
              <a:spcAft>
                <a:spcPts val="0"/>
              </a:spcAft>
              <a:buSzPts val="2400"/>
              <a:buNone/>
            </a:pPr>
            <a:r>
              <a:rPr lang="it"/>
              <a:t>e curricolare del riordino</a:t>
            </a:r>
            <a:endParaRPr/>
          </a:p>
        </p:txBody>
      </p:sp>
      <p:sp>
        <p:nvSpPr>
          <p:cNvPr id="217" name="Google Shape;217;p38"/>
          <p:cNvSpPr txBox="1"/>
          <p:nvPr/>
        </p:nvSpPr>
        <p:spPr>
          <a:xfrm>
            <a:off x="6246575" y="4375075"/>
            <a:ext cx="24789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Open Sans"/>
              <a:ea typeface="Open Sans"/>
              <a:cs typeface="Open Sans"/>
              <a:sym typeface="Open Sans"/>
            </a:endParaRPr>
          </a:p>
        </p:txBody>
      </p:sp>
      <p:sp>
        <p:nvSpPr>
          <p:cNvPr id="218" name="Google Shape;218;p38"/>
          <p:cNvSpPr txBox="1"/>
          <p:nvPr/>
        </p:nvSpPr>
        <p:spPr>
          <a:xfrm>
            <a:off x="607300" y="4312200"/>
            <a:ext cx="436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47"/>
          <p:cNvSpPr txBox="1"/>
          <p:nvPr>
            <p:ph type="title"/>
          </p:nvPr>
        </p:nvSpPr>
        <p:spPr>
          <a:xfrm>
            <a:off x="311700" y="156850"/>
            <a:ext cx="8520600" cy="831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I nuovi profili unitari in uscita</a:t>
            </a:r>
            <a:endParaRPr/>
          </a:p>
        </p:txBody>
      </p:sp>
      <p:sp>
        <p:nvSpPr>
          <p:cNvPr id="269" name="Google Shape;269;p47"/>
          <p:cNvSpPr txBox="1"/>
          <p:nvPr>
            <p:ph idx="1" type="body"/>
          </p:nvPr>
        </p:nvSpPr>
        <p:spPr>
          <a:xfrm>
            <a:off x="159075" y="1040250"/>
            <a:ext cx="4016700" cy="3996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rPr lang="it" sz="1700"/>
              <a:t>Il nuovo ordinamento prevede </a:t>
            </a:r>
            <a:r>
              <a:rPr b="1" lang="it" sz="1700"/>
              <a:t>11 indirizzi di studio</a:t>
            </a:r>
            <a:r>
              <a:rPr lang="it" sz="1700"/>
              <a:t>, ciascuno caratterizzato da un </a:t>
            </a:r>
            <a:r>
              <a:rPr b="1" lang="it" sz="1700"/>
              <a:t>profilo unitario in uscita</a:t>
            </a:r>
            <a:r>
              <a:rPr lang="it" sz="1700"/>
              <a:t> che consente “</a:t>
            </a:r>
            <a:r>
              <a:rPr b="1" lang="it" sz="1700"/>
              <a:t>ampi spazi di declinazione e di personalizzazione </a:t>
            </a:r>
            <a:r>
              <a:rPr lang="it" sz="1700"/>
              <a:t>in relazione alle vocazioni della scuola e del territorio”.</a:t>
            </a:r>
            <a:endParaRPr sz="1700"/>
          </a:p>
          <a:p>
            <a:pPr indent="0" lvl="0" marL="0" rtl="0" algn="l">
              <a:lnSpc>
                <a:spcPct val="100000"/>
              </a:lnSpc>
              <a:spcBef>
                <a:spcPts val="0"/>
              </a:spcBef>
              <a:spcAft>
                <a:spcPts val="0"/>
              </a:spcAft>
              <a:buSzPts val="1400"/>
              <a:buNone/>
            </a:pPr>
            <a:r>
              <a:t/>
            </a:r>
            <a:endParaRPr sz="1700"/>
          </a:p>
          <a:p>
            <a:pPr indent="0" lvl="0" marL="0" rtl="0" algn="l">
              <a:lnSpc>
                <a:spcPct val="100000"/>
              </a:lnSpc>
              <a:spcBef>
                <a:spcPts val="0"/>
              </a:spcBef>
              <a:spcAft>
                <a:spcPts val="0"/>
              </a:spcAft>
              <a:buSzPts val="1400"/>
              <a:buNone/>
            </a:pPr>
            <a:r>
              <a:rPr lang="it" sz="1700"/>
              <a:t>L’elaborazione dei profili unitari è stata effettuata con </a:t>
            </a:r>
            <a:r>
              <a:rPr b="1" lang="it" sz="1700"/>
              <a:t>l’ausilio degli stakeholders e delle scuole</a:t>
            </a:r>
            <a:r>
              <a:rPr lang="it" sz="1700"/>
              <a:t>, per renderli flessibili e adattabili ai cambiamenti del sistema economico.</a:t>
            </a:r>
            <a:endParaRPr sz="1700"/>
          </a:p>
        </p:txBody>
      </p:sp>
      <p:sp>
        <p:nvSpPr>
          <p:cNvPr id="270" name="Google Shape;270;p47"/>
          <p:cNvSpPr txBox="1"/>
          <p:nvPr>
            <p:ph idx="2" type="body"/>
          </p:nvPr>
        </p:nvSpPr>
        <p:spPr>
          <a:xfrm>
            <a:off x="4348125" y="1040250"/>
            <a:ext cx="4795800" cy="4103400"/>
          </a:xfrm>
          <a:prstGeom prst="rect">
            <a:avLst/>
          </a:prstGeom>
          <a:solidFill>
            <a:srgbClr val="D6E5E4"/>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it" sz="1500"/>
              <a:t>a) Agricoltura, sviluppo rurale, valorizzazione dei prodotti del territorio e gestione delle risorse forestali e montane;</a:t>
            </a:r>
            <a:endParaRPr sz="1500"/>
          </a:p>
          <a:p>
            <a:pPr indent="0" lvl="0" marL="0" rtl="0" algn="l">
              <a:lnSpc>
                <a:spcPct val="115000"/>
              </a:lnSpc>
              <a:spcBef>
                <a:spcPts val="0"/>
              </a:spcBef>
              <a:spcAft>
                <a:spcPts val="0"/>
              </a:spcAft>
              <a:buClr>
                <a:schemeClr val="dk1"/>
              </a:buClr>
              <a:buSzPts val="1100"/>
              <a:buFont typeface="Arial"/>
              <a:buNone/>
            </a:pPr>
            <a:r>
              <a:rPr lang="it" sz="1500"/>
              <a:t>b) Pesca commerciale e produzioni ittiche;</a:t>
            </a:r>
            <a:endParaRPr sz="1500"/>
          </a:p>
          <a:p>
            <a:pPr indent="0" lvl="0" marL="0" rtl="0" algn="l">
              <a:lnSpc>
                <a:spcPct val="115000"/>
              </a:lnSpc>
              <a:spcBef>
                <a:spcPts val="0"/>
              </a:spcBef>
              <a:spcAft>
                <a:spcPts val="0"/>
              </a:spcAft>
              <a:buClr>
                <a:schemeClr val="dk1"/>
              </a:buClr>
              <a:buSzPts val="1100"/>
              <a:buFont typeface="Arial"/>
              <a:buNone/>
            </a:pPr>
            <a:r>
              <a:rPr lang="it" sz="1500"/>
              <a:t>c) Industria e artigianato per il Made in Italy;</a:t>
            </a:r>
            <a:endParaRPr sz="1500"/>
          </a:p>
          <a:p>
            <a:pPr indent="0" lvl="0" marL="0" rtl="0" algn="l">
              <a:lnSpc>
                <a:spcPct val="115000"/>
              </a:lnSpc>
              <a:spcBef>
                <a:spcPts val="0"/>
              </a:spcBef>
              <a:spcAft>
                <a:spcPts val="0"/>
              </a:spcAft>
              <a:buClr>
                <a:schemeClr val="dk1"/>
              </a:buClr>
              <a:buSzPts val="1100"/>
              <a:buFont typeface="Arial"/>
              <a:buNone/>
            </a:pPr>
            <a:r>
              <a:rPr lang="it" sz="1500"/>
              <a:t>d) Manutenzione e assistenza tecnica;</a:t>
            </a:r>
            <a:endParaRPr sz="1500"/>
          </a:p>
          <a:p>
            <a:pPr indent="0" lvl="0" marL="0" rtl="0" algn="l">
              <a:lnSpc>
                <a:spcPct val="115000"/>
              </a:lnSpc>
              <a:spcBef>
                <a:spcPts val="0"/>
              </a:spcBef>
              <a:spcAft>
                <a:spcPts val="0"/>
              </a:spcAft>
              <a:buClr>
                <a:schemeClr val="dk1"/>
              </a:buClr>
              <a:buSzPts val="1100"/>
              <a:buFont typeface="Arial"/>
              <a:buNone/>
            </a:pPr>
            <a:r>
              <a:rPr lang="it" sz="1500"/>
              <a:t>e) Gestione delle acque e risanamento ambientale;</a:t>
            </a:r>
            <a:endParaRPr sz="1500"/>
          </a:p>
          <a:p>
            <a:pPr indent="0" lvl="0" marL="0" rtl="0" algn="l">
              <a:lnSpc>
                <a:spcPct val="115000"/>
              </a:lnSpc>
              <a:spcBef>
                <a:spcPts val="0"/>
              </a:spcBef>
              <a:spcAft>
                <a:spcPts val="0"/>
              </a:spcAft>
              <a:buClr>
                <a:schemeClr val="dk1"/>
              </a:buClr>
              <a:buSzPts val="1100"/>
              <a:buFont typeface="Arial"/>
              <a:buNone/>
            </a:pPr>
            <a:r>
              <a:rPr lang="it" sz="1500"/>
              <a:t>f) Servizi commerciali;</a:t>
            </a:r>
            <a:endParaRPr sz="1500"/>
          </a:p>
          <a:p>
            <a:pPr indent="0" lvl="0" marL="0" rtl="0" algn="l">
              <a:lnSpc>
                <a:spcPct val="115000"/>
              </a:lnSpc>
              <a:spcBef>
                <a:spcPts val="0"/>
              </a:spcBef>
              <a:spcAft>
                <a:spcPts val="0"/>
              </a:spcAft>
              <a:buClr>
                <a:schemeClr val="dk1"/>
              </a:buClr>
              <a:buSzPts val="1100"/>
              <a:buFont typeface="Arial"/>
              <a:buNone/>
            </a:pPr>
            <a:r>
              <a:rPr lang="it" sz="1500"/>
              <a:t>g) Enogastronomia e ospitalità alberghiera;</a:t>
            </a:r>
            <a:endParaRPr sz="1500"/>
          </a:p>
          <a:p>
            <a:pPr indent="0" lvl="0" marL="0" rtl="0" algn="l">
              <a:lnSpc>
                <a:spcPct val="115000"/>
              </a:lnSpc>
              <a:spcBef>
                <a:spcPts val="0"/>
              </a:spcBef>
              <a:spcAft>
                <a:spcPts val="0"/>
              </a:spcAft>
              <a:buClr>
                <a:schemeClr val="dk1"/>
              </a:buClr>
              <a:buSzPts val="1100"/>
              <a:buFont typeface="Arial"/>
              <a:buNone/>
            </a:pPr>
            <a:r>
              <a:rPr lang="it" sz="1500"/>
              <a:t>h) Servizi culturali e dello spettacolo;</a:t>
            </a:r>
            <a:endParaRPr sz="1500"/>
          </a:p>
          <a:p>
            <a:pPr indent="0" lvl="0" marL="0" rtl="0" algn="l">
              <a:lnSpc>
                <a:spcPct val="115000"/>
              </a:lnSpc>
              <a:spcBef>
                <a:spcPts val="0"/>
              </a:spcBef>
              <a:spcAft>
                <a:spcPts val="0"/>
              </a:spcAft>
              <a:buClr>
                <a:schemeClr val="dk1"/>
              </a:buClr>
              <a:buSzPts val="1100"/>
              <a:buFont typeface="Arial"/>
              <a:buNone/>
            </a:pPr>
            <a:r>
              <a:rPr lang="it" sz="1500"/>
              <a:t>i) Servizi per la sanità e l’assistenza sociale;</a:t>
            </a:r>
            <a:endParaRPr sz="1500"/>
          </a:p>
          <a:p>
            <a:pPr indent="0" lvl="0" marL="0" rtl="0" algn="l">
              <a:lnSpc>
                <a:spcPct val="115000"/>
              </a:lnSpc>
              <a:spcBef>
                <a:spcPts val="0"/>
              </a:spcBef>
              <a:spcAft>
                <a:spcPts val="0"/>
              </a:spcAft>
              <a:buClr>
                <a:schemeClr val="dk1"/>
              </a:buClr>
              <a:buSzPts val="1100"/>
              <a:buFont typeface="Arial"/>
              <a:buNone/>
            </a:pPr>
            <a:r>
              <a:rPr lang="it" sz="1500"/>
              <a:t>l) Arti ausiliarie delle professioni sanitarie: odontotecnico;</a:t>
            </a:r>
            <a:endParaRPr sz="1500"/>
          </a:p>
          <a:p>
            <a:pPr indent="0" lvl="0" marL="0" rtl="0" algn="l">
              <a:lnSpc>
                <a:spcPct val="115000"/>
              </a:lnSpc>
              <a:spcBef>
                <a:spcPts val="0"/>
              </a:spcBef>
              <a:spcAft>
                <a:spcPts val="0"/>
              </a:spcAft>
              <a:buClr>
                <a:schemeClr val="dk1"/>
              </a:buClr>
              <a:buSzPts val="1100"/>
              <a:buFont typeface="Arial"/>
              <a:buNone/>
            </a:pPr>
            <a:r>
              <a:rPr lang="it" sz="1500"/>
              <a:t>m) Arti ausiliarie delle professioni sanitarie: ottico.</a:t>
            </a:r>
            <a:endParaRPr sz="1500"/>
          </a:p>
          <a:p>
            <a:pPr indent="0" lvl="0" marL="0" rtl="0" algn="l">
              <a:lnSpc>
                <a:spcPct val="115000"/>
              </a:lnSpc>
              <a:spcBef>
                <a:spcPts val="0"/>
              </a:spcBef>
              <a:spcAft>
                <a:spcPts val="1600"/>
              </a:spcAft>
              <a:buSzPts val="1400"/>
              <a:buNone/>
            </a:pPr>
            <a:r>
              <a:t/>
            </a:r>
            <a:endParaRPr sz="15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8"/>
          <p:cNvSpPr txBox="1"/>
          <p:nvPr>
            <p:ph type="title"/>
          </p:nvPr>
        </p:nvSpPr>
        <p:spPr>
          <a:xfrm>
            <a:off x="311700" y="119300"/>
            <a:ext cx="8520600" cy="8088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L’assetto organizzativo</a:t>
            </a:r>
            <a:endParaRPr/>
          </a:p>
        </p:txBody>
      </p:sp>
      <p:sp>
        <p:nvSpPr>
          <p:cNvPr id="276" name="Google Shape;276;p48"/>
          <p:cNvSpPr txBox="1"/>
          <p:nvPr>
            <p:ph idx="1" type="body"/>
          </p:nvPr>
        </p:nvSpPr>
        <p:spPr>
          <a:xfrm>
            <a:off x="311700" y="928100"/>
            <a:ext cx="8520600" cy="3651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Nel nuovo ordinamento il percorso di IP conferma la sua durata quinquennale e si articola in:</a:t>
            </a:r>
            <a:endParaRPr/>
          </a:p>
          <a:p>
            <a:pPr indent="-342900" lvl="0" marL="457200" rtl="0" algn="l">
              <a:lnSpc>
                <a:spcPct val="115000"/>
              </a:lnSpc>
              <a:spcBef>
                <a:spcPts val="1600"/>
              </a:spcBef>
              <a:spcAft>
                <a:spcPts val="0"/>
              </a:spcAft>
              <a:buSzPts val="1800"/>
              <a:buChar char="●"/>
            </a:pPr>
            <a:r>
              <a:rPr b="1" lang="it"/>
              <a:t>un biennio dalla struttura unitaria</a:t>
            </a:r>
            <a:r>
              <a:rPr lang="it"/>
              <a:t>, per “consentire il raggiungimento degli obiettivi fondamentali dell’obbligo di istruzione e creare le basi di una formazione professionalizzante”, in cui gli insegnamenti sono aggregati per </a:t>
            </a:r>
            <a:r>
              <a:rPr b="1" lang="it"/>
              <a:t>assi culturali</a:t>
            </a:r>
            <a:r>
              <a:rPr lang="it"/>
              <a:t> ai fini di una </a:t>
            </a:r>
            <a:r>
              <a:rPr b="1" lang="it"/>
              <a:t>progettazione didattica interdisciplinare per Unità di apprendimento (UdA)</a:t>
            </a:r>
            <a:r>
              <a:rPr lang="it"/>
              <a:t> ed è prevista una </a:t>
            </a:r>
            <a:r>
              <a:rPr b="1" lang="it"/>
              <a:t>quota massima di 264 ore da dedicare alla personalizzazione </a:t>
            </a:r>
            <a:r>
              <a:rPr lang="it"/>
              <a:t>degli apprendimenti e alla realizzazione del PFI.</a:t>
            </a:r>
            <a:endParaRPr/>
          </a:p>
          <a:p>
            <a:pPr indent="0" lvl="0" marL="457200" rtl="0" algn="l">
              <a:lnSpc>
                <a:spcPct val="115000"/>
              </a:lnSpc>
              <a:spcBef>
                <a:spcPts val="1600"/>
              </a:spcBef>
              <a:spcAft>
                <a:spcPts val="0"/>
              </a:spcAft>
              <a:buSzPts val="1800"/>
              <a:buNone/>
            </a:pPr>
            <a:r>
              <a:rPr lang="it"/>
              <a:t>Un’importante novità consiste nella </a:t>
            </a:r>
            <a:r>
              <a:rPr b="1" lang="it"/>
              <a:t>possibilità di anticipare al secondo anno</a:t>
            </a:r>
            <a:r>
              <a:rPr lang="it"/>
              <a:t> i percorsi per competenze trasversali e per l’orientamento (</a:t>
            </a:r>
            <a:r>
              <a:rPr b="1" lang="it"/>
              <a:t>PCTO</a:t>
            </a:r>
            <a:r>
              <a:rPr lang="it"/>
              <a:t>).</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49"/>
          <p:cNvSpPr txBox="1"/>
          <p:nvPr>
            <p:ph idx="1" type="body"/>
          </p:nvPr>
        </p:nvSpPr>
        <p:spPr>
          <a:xfrm>
            <a:off x="311700" y="357050"/>
            <a:ext cx="8520600" cy="4440900"/>
          </a:xfrm>
          <a:prstGeom prst="rect">
            <a:avLst/>
          </a:prstGeom>
          <a:noFill/>
          <a:ln>
            <a:noFill/>
          </a:ln>
        </p:spPr>
        <p:txBody>
          <a:bodyPr anchorCtr="0" anchor="t" bIns="91425" lIns="91425" spcFirstLastPara="1" rIns="91425" wrap="square" tIns="91425">
            <a:noAutofit/>
          </a:bodyPr>
          <a:lstStyle/>
          <a:p>
            <a:pPr indent="-342900" lvl="0" marL="457200" rtl="0" algn="just">
              <a:lnSpc>
                <a:spcPct val="115000"/>
              </a:lnSpc>
              <a:spcBef>
                <a:spcPts val="0"/>
              </a:spcBef>
              <a:spcAft>
                <a:spcPts val="0"/>
              </a:spcAft>
              <a:buSzPts val="1800"/>
              <a:buChar char="●"/>
            </a:pPr>
            <a:r>
              <a:rPr lang="it"/>
              <a:t>un</a:t>
            </a:r>
            <a:r>
              <a:rPr b="1" lang="it"/>
              <a:t> triennio </a:t>
            </a:r>
            <a:r>
              <a:rPr lang="it"/>
              <a:t>caratterizzato dalla </a:t>
            </a:r>
            <a:r>
              <a:rPr b="1" lang="it"/>
              <a:t>prevalenza delle ore dell’Area di indirizzo </a:t>
            </a:r>
            <a:r>
              <a:rPr lang="it"/>
              <a:t>e da una “più incisiva </a:t>
            </a:r>
            <a:r>
              <a:rPr b="1" lang="it"/>
              <a:t>dimensione laboratoriale</a:t>
            </a:r>
            <a:r>
              <a:rPr lang="it"/>
              <a:t>”, in cui per lo studente sia possibile :</a:t>
            </a:r>
            <a:endParaRPr/>
          </a:p>
          <a:p>
            <a:pPr indent="-342900" lvl="0" marL="457200" rtl="0" algn="just">
              <a:lnSpc>
                <a:spcPct val="115000"/>
              </a:lnSpc>
              <a:spcBef>
                <a:spcPts val="0"/>
              </a:spcBef>
              <a:spcAft>
                <a:spcPts val="0"/>
              </a:spcAft>
              <a:buSzPts val="1800"/>
              <a:buChar char="-"/>
            </a:pPr>
            <a:r>
              <a:rPr lang="it"/>
              <a:t>consolidare il livello di istruzione generale e acquisire quelle competenze di indirizzo utili all’inserimento nel mondo lavorativo</a:t>
            </a:r>
            <a:endParaRPr/>
          </a:p>
          <a:p>
            <a:pPr indent="-342900" lvl="0" marL="457200" rtl="0" algn="just">
              <a:lnSpc>
                <a:spcPct val="115000"/>
              </a:lnSpc>
              <a:spcBef>
                <a:spcPts val="0"/>
              </a:spcBef>
              <a:spcAft>
                <a:spcPts val="0"/>
              </a:spcAft>
              <a:buSzPts val="1800"/>
              <a:buChar char="-"/>
            </a:pPr>
            <a:r>
              <a:rPr b="1" lang="it"/>
              <a:t>specializzarsi in un percorso formativo specifico</a:t>
            </a:r>
            <a:r>
              <a:rPr lang="it"/>
              <a:t> secondo la declinazione scelta dall’istituto</a:t>
            </a:r>
            <a:endParaRPr/>
          </a:p>
          <a:p>
            <a:pPr indent="-342900" lvl="0" marL="457200" rtl="0" algn="just">
              <a:lnSpc>
                <a:spcPct val="115000"/>
              </a:lnSpc>
              <a:spcBef>
                <a:spcPts val="0"/>
              </a:spcBef>
              <a:spcAft>
                <a:spcPts val="0"/>
              </a:spcAft>
              <a:buSzPts val="1800"/>
              <a:buChar char="-"/>
            </a:pPr>
            <a:r>
              <a:rPr lang="it"/>
              <a:t>partecipare ai PCTO, anche in regime di</a:t>
            </a:r>
            <a:r>
              <a:rPr b="1" lang="it"/>
              <a:t> apprendistato</a:t>
            </a:r>
            <a:endParaRPr b="1"/>
          </a:p>
          <a:p>
            <a:pPr indent="-342900" lvl="0" marL="457200" rtl="0" algn="just">
              <a:lnSpc>
                <a:spcPct val="115000"/>
              </a:lnSpc>
              <a:spcBef>
                <a:spcPts val="0"/>
              </a:spcBef>
              <a:spcAft>
                <a:spcPts val="0"/>
              </a:spcAft>
              <a:buSzPts val="1800"/>
              <a:buChar char="-"/>
            </a:pPr>
            <a:r>
              <a:rPr lang="it"/>
              <a:t>costruire un curriculum personalizzato che dia la possibilità di effettuare i passaggi tra i percorsi di IP e IeFP o di accedere all’esame di qualifica triennale o al diploma quadriennale di IeFP tramite il riconoscimento dei crediti formativi</a:t>
            </a:r>
            <a:endParaRPr/>
          </a:p>
          <a:p>
            <a:pPr indent="-342900" lvl="0" marL="457200" rtl="0" algn="just">
              <a:lnSpc>
                <a:spcPct val="115000"/>
              </a:lnSpc>
              <a:spcBef>
                <a:spcPts val="0"/>
              </a:spcBef>
              <a:spcAft>
                <a:spcPts val="0"/>
              </a:spcAft>
              <a:buSzPts val="1800"/>
              <a:buChar char="-"/>
            </a:pPr>
            <a:r>
              <a:rPr lang="it"/>
              <a:t>maturare </a:t>
            </a:r>
            <a:r>
              <a:rPr b="1" lang="it"/>
              <a:t>durante il quinto anno i crediti funzionali all'acquisizione del certificato di specializzazione tecnica superiore (IFTS) </a:t>
            </a:r>
            <a:endParaRPr b="1"/>
          </a:p>
          <a:p>
            <a:pPr indent="0" lvl="0" marL="457200" rtl="0" algn="just">
              <a:lnSpc>
                <a:spcPct val="115000"/>
              </a:lnSpc>
              <a:spcBef>
                <a:spcPts val="1600"/>
              </a:spcBef>
              <a:spcAft>
                <a:spcPts val="1600"/>
              </a:spcAft>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graphicFrame>
        <p:nvGraphicFramePr>
          <p:cNvPr id="286" name="Google Shape;286;p50"/>
          <p:cNvGraphicFramePr/>
          <p:nvPr/>
        </p:nvGraphicFramePr>
        <p:xfrm>
          <a:off x="951000" y="318288"/>
          <a:ext cx="3000000" cy="3000000"/>
        </p:xfrm>
        <a:graphic>
          <a:graphicData uri="http://schemas.openxmlformats.org/drawingml/2006/table">
            <a:tbl>
              <a:tblPr>
                <a:noFill/>
                <a:tableStyleId>{8C5BF89F-9687-4A56-9AED-88BAED62A53D}</a:tableStyleId>
              </a:tblPr>
              <a:tblGrid>
                <a:gridCol w="1281500"/>
                <a:gridCol w="1957025"/>
                <a:gridCol w="904000"/>
                <a:gridCol w="1917300"/>
                <a:gridCol w="1182175"/>
              </a:tblGrid>
              <a:tr h="709325">
                <a:tc>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QUADRO ORARIO</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Area di istruzione generale</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gridSpan="2">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Area di indirizzo</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c hMerge="1"/>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Monte ore  complessivo</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2F2F2"/>
                    </a:solidFill>
                  </a:tcPr>
                </a:tc>
              </a:tr>
              <a:tr h="1287175">
                <a:tc rowSpan="2">
                  <a:txBody>
                    <a:bodyPr/>
                    <a:lstStyle/>
                    <a:p>
                      <a:pPr indent="0" lvl="0" marL="0" marR="0" rtl="0" algn="l">
                        <a:lnSpc>
                          <a:spcPct val="115000"/>
                        </a:lnSpc>
                        <a:spcBef>
                          <a:spcPts val="0"/>
                        </a:spcBef>
                        <a:spcAft>
                          <a:spcPts val="0"/>
                        </a:spcAft>
                        <a:buClr>
                          <a:srgbClr val="000000"/>
                        </a:buClr>
                        <a:buSzPts val="1400"/>
                        <a:buFont typeface="Arial"/>
                        <a:buNone/>
                      </a:pPr>
                      <a:r>
                        <a:rPr b="1" lang="it" sz="1400" u="none" cap="none" strike="noStrike">
                          <a:latin typeface="Open Sans"/>
                          <a:ea typeface="Open Sans"/>
                          <a:cs typeface="Open Sans"/>
                          <a:sym typeface="Open Sans"/>
                        </a:rPr>
                        <a:t>Biennio</a:t>
                      </a:r>
                      <a:endParaRPr b="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1188 ore complessive</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gridSpan="2">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924 ore complessive</a:t>
                      </a:r>
                      <a:endParaRPr sz="1400" u="none" cap="none" strike="noStrike">
                        <a:latin typeface="Open Sans"/>
                        <a:ea typeface="Open Sans"/>
                        <a:cs typeface="Open Sans"/>
                        <a:sym typeface="Open Sans"/>
                      </a:endParaRPr>
                    </a:p>
                    <a:p>
                      <a:pPr indent="25400" lvl="0" marL="0" marR="0" rtl="0" algn="ctr">
                        <a:lnSpc>
                          <a:spcPct val="115000"/>
                        </a:lnSpc>
                        <a:spcBef>
                          <a:spcPts val="1200"/>
                        </a:spcBef>
                        <a:spcAft>
                          <a:spcPts val="0"/>
                        </a:spcAft>
                        <a:buClr>
                          <a:srgbClr val="000000"/>
                        </a:buClr>
                        <a:buSzPts val="1400"/>
                        <a:buFont typeface="Arial"/>
                        <a:buNone/>
                      </a:pPr>
                      <a:r>
                        <a:rPr lang="it" sz="1400" u="none" cap="none" strike="noStrike">
                          <a:latin typeface="Open Sans"/>
                          <a:ea typeface="Open Sans"/>
                          <a:cs typeface="Open Sans"/>
                          <a:sym typeface="Open Sans"/>
                        </a:rPr>
                        <a:t>(di cui 396 ore in</a:t>
                      </a:r>
                      <a:endParaRPr sz="1400" u="none" cap="none" strike="noStrike">
                        <a:latin typeface="Open Sans"/>
                        <a:ea typeface="Open Sans"/>
                        <a:cs typeface="Open Sans"/>
                        <a:sym typeface="Open Sans"/>
                      </a:endParaRPr>
                    </a:p>
                    <a:p>
                      <a:pPr indent="25400" lvl="0" marL="0" marR="0" rtl="0" algn="ctr">
                        <a:lnSpc>
                          <a:spcPct val="115000"/>
                        </a:lnSpc>
                        <a:spcBef>
                          <a:spcPts val="1200"/>
                        </a:spcBef>
                        <a:spcAft>
                          <a:spcPts val="0"/>
                        </a:spcAft>
                        <a:buClr>
                          <a:srgbClr val="000000"/>
                        </a:buClr>
                        <a:buSzPts val="1400"/>
                        <a:buFont typeface="Arial"/>
                        <a:buNone/>
                      </a:pPr>
                      <a:r>
                        <a:rPr lang="it" sz="1400" u="none" cap="none" strike="noStrike">
                          <a:latin typeface="Open Sans"/>
                          <a:ea typeface="Open Sans"/>
                          <a:cs typeface="Open Sans"/>
                          <a:sym typeface="Open Sans"/>
                        </a:rPr>
                        <a:t>compresenza con ITP)</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rowSpan="2">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2.112</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450300">
                <a:tc vMerge="1"/>
                <a:tc gridSpan="3">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di cui 264 ore di personalizzazione educativa</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hMerge="1"/>
                <a:tc hMerge="1"/>
                <a:tc vMerge="1"/>
              </a:tr>
              <a:tr h="450300">
                <a:tc>
                  <a:txBody>
                    <a:bodyPr/>
                    <a:lstStyle/>
                    <a:p>
                      <a:pPr indent="0" lvl="0" marL="0" marR="0" rtl="0" algn="l">
                        <a:lnSpc>
                          <a:spcPct val="115000"/>
                        </a:lnSpc>
                        <a:spcBef>
                          <a:spcPts val="0"/>
                        </a:spcBef>
                        <a:spcAft>
                          <a:spcPts val="0"/>
                        </a:spcAft>
                        <a:buClr>
                          <a:srgbClr val="000000"/>
                        </a:buClr>
                        <a:buSzPts val="1400"/>
                        <a:buFont typeface="Arial"/>
                        <a:buNone/>
                      </a:pPr>
                      <a:r>
                        <a:rPr b="1" lang="it" sz="1400" u="none" cap="none" strike="noStrike">
                          <a:latin typeface="Open Sans"/>
                          <a:ea typeface="Open Sans"/>
                          <a:cs typeface="Open Sans"/>
                          <a:sym typeface="Open Sans"/>
                        </a:rPr>
                        <a:t>Terzo anno</a:t>
                      </a:r>
                      <a:endParaRPr b="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462</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594</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rowSpan="3">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monte ore di compresenza diversificato in relazione all’indirizzo di studio</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1056</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09325">
                <a:tc>
                  <a:txBody>
                    <a:bodyPr/>
                    <a:lstStyle/>
                    <a:p>
                      <a:pPr indent="0" lvl="0" marL="0" marR="0" rtl="0" algn="l">
                        <a:lnSpc>
                          <a:spcPct val="115000"/>
                        </a:lnSpc>
                        <a:spcBef>
                          <a:spcPts val="0"/>
                        </a:spcBef>
                        <a:spcAft>
                          <a:spcPts val="0"/>
                        </a:spcAft>
                        <a:buClr>
                          <a:srgbClr val="000000"/>
                        </a:buClr>
                        <a:buSzPts val="1400"/>
                        <a:buFont typeface="Arial"/>
                        <a:buNone/>
                      </a:pPr>
                      <a:r>
                        <a:rPr b="1" lang="it" sz="1400" u="none" cap="none" strike="noStrike">
                          <a:latin typeface="Open Sans"/>
                          <a:ea typeface="Open Sans"/>
                          <a:cs typeface="Open Sans"/>
                          <a:sym typeface="Open Sans"/>
                        </a:rPr>
                        <a:t>Quarto anno</a:t>
                      </a:r>
                      <a:endParaRPr b="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462</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594</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1056</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47200">
                <a:tc>
                  <a:txBody>
                    <a:bodyPr/>
                    <a:lstStyle/>
                    <a:p>
                      <a:pPr indent="0" lvl="0" marL="0" marR="0" rtl="0" algn="l">
                        <a:lnSpc>
                          <a:spcPct val="115000"/>
                        </a:lnSpc>
                        <a:spcBef>
                          <a:spcPts val="0"/>
                        </a:spcBef>
                        <a:spcAft>
                          <a:spcPts val="0"/>
                        </a:spcAft>
                        <a:buClr>
                          <a:srgbClr val="000000"/>
                        </a:buClr>
                        <a:buSzPts val="1400"/>
                        <a:buFont typeface="Arial"/>
                        <a:buNone/>
                      </a:pPr>
                      <a:r>
                        <a:rPr b="1" lang="it" sz="1400" u="none" cap="none" strike="noStrike">
                          <a:latin typeface="Open Sans"/>
                          <a:ea typeface="Open Sans"/>
                          <a:cs typeface="Open Sans"/>
                          <a:sym typeface="Open Sans"/>
                        </a:rPr>
                        <a:t>Quinto anno</a:t>
                      </a:r>
                      <a:endParaRPr b="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462</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i="1" lang="it" sz="1400" u="none" cap="none" strike="noStrike">
                          <a:latin typeface="Open Sans"/>
                          <a:ea typeface="Open Sans"/>
                          <a:cs typeface="Open Sans"/>
                          <a:sym typeface="Open Sans"/>
                        </a:rPr>
                        <a:t>594</a:t>
                      </a:r>
                      <a:endParaRPr i="1"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vMerge="1"/>
                <a:tc>
                  <a:txBody>
                    <a:bodyPr/>
                    <a:lstStyle/>
                    <a:p>
                      <a:pPr indent="0" lvl="0" marL="0" marR="0" rtl="0" algn="ctr">
                        <a:lnSpc>
                          <a:spcPct val="115000"/>
                        </a:lnSpc>
                        <a:spcBef>
                          <a:spcPts val="0"/>
                        </a:spcBef>
                        <a:spcAft>
                          <a:spcPts val="0"/>
                        </a:spcAft>
                        <a:buClr>
                          <a:srgbClr val="000000"/>
                        </a:buClr>
                        <a:buSzPts val="1400"/>
                        <a:buFont typeface="Arial"/>
                        <a:buNone/>
                      </a:pPr>
                      <a:r>
                        <a:rPr lang="it" sz="1400" u="none" cap="none" strike="noStrike">
                          <a:latin typeface="Open Sans"/>
                          <a:ea typeface="Open Sans"/>
                          <a:cs typeface="Open Sans"/>
                          <a:sym typeface="Open Sans"/>
                        </a:rPr>
                        <a:t>1056</a:t>
                      </a:r>
                      <a:endParaRPr sz="1400" u="none" cap="none" strike="noStrike">
                        <a:latin typeface="Open Sans"/>
                        <a:ea typeface="Open Sans"/>
                        <a:cs typeface="Open Sans"/>
                        <a:sym typeface="Open Sans"/>
                      </a:endParaRPr>
                    </a:p>
                  </a:txBody>
                  <a:tcPr marT="91425" marB="91425" marR="68575" marL="68575">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51"/>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L’assetto didattico del riordino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2"/>
          <p:cNvSpPr txBox="1"/>
          <p:nvPr>
            <p:ph type="title"/>
          </p:nvPr>
        </p:nvSpPr>
        <p:spPr>
          <a:xfrm>
            <a:off x="1318437" y="0"/>
            <a:ext cx="6216600" cy="572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689C9B"/>
              </a:buClr>
              <a:buSzPts val="3600"/>
              <a:buFont typeface="Arial Black"/>
              <a:buNone/>
            </a:pPr>
            <a:r>
              <a:rPr lang="it" sz="2800">
                <a:solidFill>
                  <a:srgbClr val="689C9B"/>
                </a:solidFill>
              </a:rPr>
              <a:t>IL FOCUS DEL RIORDINO</a:t>
            </a:r>
            <a:endParaRPr sz="2800">
              <a:solidFill>
                <a:srgbClr val="689C9B"/>
              </a:solidFill>
            </a:endParaRPr>
          </a:p>
        </p:txBody>
      </p:sp>
      <p:pic>
        <p:nvPicPr>
          <p:cNvPr id="297" name="Google Shape;297;p52"/>
          <p:cNvPicPr preferRelativeResize="0"/>
          <p:nvPr/>
        </p:nvPicPr>
        <p:blipFill rotWithShape="1">
          <a:blip r:embed="rId3">
            <a:alphaModFix/>
          </a:blip>
          <a:srcRect b="5740" l="27035" r="25929" t="45278"/>
          <a:stretch/>
        </p:blipFill>
        <p:spPr>
          <a:xfrm>
            <a:off x="3899625" y="2571750"/>
            <a:ext cx="1106849" cy="1152650"/>
          </a:xfrm>
          <a:prstGeom prst="rect">
            <a:avLst/>
          </a:prstGeom>
          <a:noFill/>
          <a:ln>
            <a:noFill/>
          </a:ln>
        </p:spPr>
      </p:pic>
      <p:sp>
        <p:nvSpPr>
          <p:cNvPr id="298" name="Google Shape;298;p52"/>
          <p:cNvSpPr/>
          <p:nvPr/>
        </p:nvSpPr>
        <p:spPr>
          <a:xfrm>
            <a:off x="3585450" y="2237125"/>
            <a:ext cx="1735200" cy="18219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52"/>
          <p:cNvSpPr/>
          <p:nvPr/>
        </p:nvSpPr>
        <p:spPr>
          <a:xfrm>
            <a:off x="3081600" y="1759950"/>
            <a:ext cx="2726700" cy="27765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B050"/>
              </a:solidFill>
              <a:latin typeface="Arial"/>
              <a:ea typeface="Arial"/>
              <a:cs typeface="Arial"/>
              <a:sym typeface="Arial"/>
            </a:endParaRPr>
          </a:p>
        </p:txBody>
      </p:sp>
      <p:sp>
        <p:nvSpPr>
          <p:cNvPr id="300" name="Google Shape;300;p52"/>
          <p:cNvSpPr txBox="1"/>
          <p:nvPr/>
        </p:nvSpPr>
        <p:spPr>
          <a:xfrm>
            <a:off x="4006799" y="1836925"/>
            <a:ext cx="8925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B050"/>
                </a:solidFill>
                <a:latin typeface="Arial"/>
                <a:ea typeface="Arial"/>
                <a:cs typeface="Arial"/>
                <a:sym typeface="Arial"/>
              </a:rPr>
              <a:t>PFI</a:t>
            </a:r>
            <a:endParaRPr b="1" i="0" sz="1400" u="none" cap="none" strike="noStrike">
              <a:solidFill>
                <a:srgbClr val="00B050"/>
              </a:solidFill>
              <a:latin typeface="Arial"/>
              <a:ea typeface="Arial"/>
              <a:cs typeface="Arial"/>
              <a:sym typeface="Arial"/>
            </a:endParaRPr>
          </a:p>
        </p:txBody>
      </p:sp>
      <p:sp>
        <p:nvSpPr>
          <p:cNvPr id="301" name="Google Shape;301;p52"/>
          <p:cNvSpPr/>
          <p:nvPr/>
        </p:nvSpPr>
        <p:spPr>
          <a:xfrm>
            <a:off x="2548650" y="1264200"/>
            <a:ext cx="3792600" cy="37680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52"/>
          <p:cNvSpPr txBox="1"/>
          <p:nvPr/>
        </p:nvSpPr>
        <p:spPr>
          <a:xfrm>
            <a:off x="3436945" y="1435258"/>
            <a:ext cx="21813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it" sz="1400" u="none" cap="none" strike="noStrike">
                <a:solidFill>
                  <a:srgbClr val="FFC000"/>
                </a:solidFill>
                <a:latin typeface="Arial"/>
                <a:ea typeface="Arial"/>
                <a:cs typeface="Arial"/>
                <a:sym typeface="Arial"/>
              </a:rPr>
              <a:t>PERSONALIZZAZIONE</a:t>
            </a:r>
            <a:endParaRPr b="1" i="0" sz="1400" u="none" cap="none" strike="noStrike">
              <a:solidFill>
                <a:srgbClr val="FFC000"/>
              </a:solidFill>
              <a:latin typeface="Arial"/>
              <a:ea typeface="Arial"/>
              <a:cs typeface="Arial"/>
              <a:sym typeface="Arial"/>
            </a:endParaRPr>
          </a:p>
        </p:txBody>
      </p:sp>
      <p:sp>
        <p:nvSpPr>
          <p:cNvPr id="303" name="Google Shape;303;p52"/>
          <p:cNvSpPr/>
          <p:nvPr/>
        </p:nvSpPr>
        <p:spPr>
          <a:xfrm>
            <a:off x="2090250" y="572700"/>
            <a:ext cx="4709400" cy="44595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it" sz="1400" u="none" cap="none" strike="noStrike">
                <a:solidFill>
                  <a:srgbClr val="0070C0"/>
                </a:solidFill>
                <a:latin typeface="Arial"/>
                <a:ea typeface="Arial"/>
                <a:cs typeface="Arial"/>
                <a:sym typeface="Arial"/>
              </a:rPr>
              <a:t>TUTOR</a:t>
            </a:r>
            <a:endParaRPr b="1" i="0" sz="1400" u="none" cap="none" strike="noStrike">
              <a:solidFill>
                <a:srgbClr val="0070C0"/>
              </a:solidFill>
              <a:latin typeface="Arial"/>
              <a:ea typeface="Arial"/>
              <a:cs typeface="Arial"/>
              <a:sym typeface="Arial"/>
            </a:endParaRPr>
          </a:p>
        </p:txBody>
      </p:sp>
      <p:sp>
        <p:nvSpPr>
          <p:cNvPr id="304" name="Google Shape;304;p52"/>
          <p:cNvSpPr txBox="1"/>
          <p:nvPr/>
        </p:nvSpPr>
        <p:spPr>
          <a:xfrm>
            <a:off x="3362400" y="766125"/>
            <a:ext cx="2181300" cy="400200"/>
          </a:xfrm>
          <a:prstGeom prst="rect">
            <a:avLst/>
          </a:prstGeom>
          <a:noFill/>
          <a:ln>
            <a:noFill/>
          </a:ln>
        </p:spPr>
        <p:txBody>
          <a:bodyPr anchorCtr="0" anchor="t" bIns="91425" lIns="91425" spcFirstLastPara="1" rIns="91425" wrap="square" tIns="91425">
            <a:normAutofit/>
          </a:bodyPr>
          <a:lstStyle/>
          <a:p>
            <a:pPr indent="0" lvl="0" marL="0" marR="0" rtl="0" algn="l">
              <a:lnSpc>
                <a:spcPct val="100000"/>
              </a:lnSpc>
              <a:spcBef>
                <a:spcPts val="0"/>
              </a:spcBef>
              <a:spcAft>
                <a:spcPts val="0"/>
              </a:spcAft>
              <a:buClr>
                <a:srgbClr val="000000"/>
              </a:buClr>
              <a:buSzPts val="1400"/>
              <a:buFont typeface="Arial"/>
              <a:buNone/>
            </a:pPr>
            <a:r>
              <a:rPr b="1" i="0" lang="it" sz="1400" u="none" cap="none" strike="noStrike">
                <a:solidFill>
                  <a:srgbClr val="FF0000"/>
                </a:solidFill>
                <a:latin typeface="Arial"/>
                <a:ea typeface="Arial"/>
                <a:cs typeface="Arial"/>
                <a:sym typeface="Arial"/>
              </a:rPr>
              <a:t>CURRICOLO PER UDA</a:t>
            </a:r>
            <a:endParaRPr b="1" i="0" sz="1400" u="none" cap="none" strike="noStrike">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grpSp>
        <p:nvGrpSpPr>
          <p:cNvPr id="309" name="Google Shape;309;p53"/>
          <p:cNvGrpSpPr/>
          <p:nvPr/>
        </p:nvGrpSpPr>
        <p:grpSpPr>
          <a:xfrm>
            <a:off x="418898" y="756138"/>
            <a:ext cx="8116452" cy="4252096"/>
            <a:chOff x="4739" y="87345"/>
            <a:chExt cx="10821936" cy="5669461"/>
          </a:xfrm>
        </p:grpSpPr>
        <p:sp>
          <p:nvSpPr>
            <p:cNvPr id="310" name="Google Shape;310;p53"/>
            <p:cNvSpPr/>
            <p:nvPr/>
          </p:nvSpPr>
          <p:spPr>
            <a:xfrm>
              <a:off x="4739" y="87345"/>
              <a:ext cx="3047400" cy="3808800"/>
            </a:xfrm>
            <a:prstGeom prst="roundRect">
              <a:avLst>
                <a:gd fmla="val 10000" name="adj"/>
              </a:avLst>
            </a:prstGeom>
            <a:gradFill>
              <a:gsLst>
                <a:gs pos="0">
                  <a:srgbClr val="5E81C9"/>
                </a:gs>
                <a:gs pos="50000">
                  <a:srgbClr val="3B70C9"/>
                </a:gs>
                <a:gs pos="100000">
                  <a:srgbClr val="2E60B8"/>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53"/>
            <p:cNvSpPr txBox="1"/>
            <p:nvPr/>
          </p:nvSpPr>
          <p:spPr>
            <a:xfrm>
              <a:off x="4739" y="87345"/>
              <a:ext cx="3047400" cy="1227000"/>
            </a:xfrm>
            <a:prstGeom prst="rect">
              <a:avLst/>
            </a:prstGeom>
            <a:noFill/>
            <a:ln>
              <a:noFill/>
            </a:ln>
          </p:spPr>
          <p:txBody>
            <a:bodyPr anchorCtr="0" anchor="t" bIns="68575"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it" sz="1800" u="none" cap="none" strike="noStrike">
                  <a:solidFill>
                    <a:srgbClr val="FFFFFF"/>
                  </a:solidFill>
                  <a:latin typeface="Calibri"/>
                  <a:ea typeface="Calibri"/>
                  <a:cs typeface="Calibri"/>
                  <a:sym typeface="Calibri"/>
                </a:rPr>
                <a:t>BILANCIO </a:t>
              </a:r>
              <a:endParaRPr b="0" i="0" sz="1100" u="none" cap="none" strike="noStrike">
                <a:solidFill>
                  <a:srgbClr val="FFFFFF"/>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1800"/>
                <a:buFont typeface="Arial"/>
                <a:buNone/>
              </a:pPr>
              <a:r>
                <a:rPr b="0" i="0" lang="it" sz="1800" u="none" cap="none" strike="noStrike">
                  <a:solidFill>
                    <a:srgbClr val="FFFFFF"/>
                  </a:solidFill>
                  <a:latin typeface="Calibri"/>
                  <a:ea typeface="Calibri"/>
                  <a:cs typeface="Calibri"/>
                  <a:sym typeface="Calibri"/>
                </a:rPr>
                <a:t>PERSONALE </a:t>
              </a:r>
              <a:endParaRPr b="0" i="0" sz="1100" u="none" cap="none" strike="noStrike">
                <a:solidFill>
                  <a:srgbClr val="FFFFFF"/>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1800"/>
                <a:buFont typeface="Arial"/>
                <a:buNone/>
              </a:pPr>
              <a:r>
                <a:rPr b="0" i="0" lang="it" sz="1800" u="none" cap="none" strike="noStrike">
                  <a:solidFill>
                    <a:srgbClr val="FFFFFF"/>
                  </a:solidFill>
                  <a:latin typeface="Calibri"/>
                  <a:ea typeface="Calibri"/>
                  <a:cs typeface="Calibri"/>
                  <a:sym typeface="Calibri"/>
                </a:rPr>
                <a:t>INIZIALE</a:t>
              </a:r>
              <a:endParaRPr b="0" i="0" sz="1800" u="none" cap="none" strike="noStrike">
                <a:solidFill>
                  <a:srgbClr val="FFFFFF"/>
                </a:solidFill>
                <a:latin typeface="Calibri"/>
                <a:ea typeface="Calibri"/>
                <a:cs typeface="Calibri"/>
                <a:sym typeface="Calibri"/>
              </a:endParaRPr>
            </a:p>
          </p:txBody>
        </p:sp>
        <p:sp>
          <p:nvSpPr>
            <p:cNvPr id="312" name="Google Shape;312;p53"/>
            <p:cNvSpPr/>
            <p:nvPr/>
          </p:nvSpPr>
          <p:spPr>
            <a:xfrm>
              <a:off x="488103" y="1665106"/>
              <a:ext cx="2436000" cy="4091700"/>
            </a:xfrm>
            <a:prstGeom prst="roundRect">
              <a:avLst>
                <a:gd fmla="val 10000" name="adj"/>
              </a:avLst>
            </a:prstGeom>
            <a:solidFill>
              <a:srgbClr val="B3C6E7">
                <a:alpha val="89019"/>
              </a:srgbClr>
            </a:solidFill>
            <a:ln cap="flat" cmpd="sng" w="9525">
              <a:solidFill>
                <a:srgbClr val="4372C3"/>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53"/>
            <p:cNvSpPr txBox="1"/>
            <p:nvPr/>
          </p:nvSpPr>
          <p:spPr>
            <a:xfrm>
              <a:off x="513775" y="1736328"/>
              <a:ext cx="2436000" cy="3949200"/>
            </a:xfrm>
            <a:prstGeom prst="rect">
              <a:avLst/>
            </a:prstGeom>
            <a:noFill/>
            <a:ln>
              <a:noFill/>
            </a:ln>
          </p:spPr>
          <p:txBody>
            <a:bodyPr anchorCtr="0" anchor="t" bIns="85325" lIns="85325" spcFirstLastPara="1" rIns="85325" wrap="square" tIns="85325">
              <a:noAutofit/>
            </a:bodyPr>
            <a:lstStyle/>
            <a:p>
              <a:pPr indent="-127000" lvl="1" marL="127000" marR="0" rtl="0" algn="l">
                <a:lnSpc>
                  <a:spcPct val="90000"/>
                </a:lnSpc>
                <a:spcBef>
                  <a:spcPts val="0"/>
                </a:spcBef>
                <a:spcAft>
                  <a:spcPts val="0"/>
                </a:spcAft>
                <a:buClr>
                  <a:srgbClr val="000000"/>
                </a:buClr>
                <a:buSzPts val="1300"/>
                <a:buFont typeface="Calibri"/>
                <a:buChar char="•"/>
              </a:pPr>
              <a:r>
                <a:rPr b="1" i="0" lang="it" sz="1300" u="none" cap="none" strike="noStrike">
                  <a:solidFill>
                    <a:srgbClr val="000000"/>
                  </a:solidFill>
                  <a:latin typeface="Calibri"/>
                  <a:ea typeface="Calibri"/>
                  <a:cs typeface="Calibri"/>
                  <a:sym typeface="Calibri"/>
                </a:rPr>
                <a:t>Osservazione in classe</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1" i="0" lang="it" sz="1300" u="none" cap="none" strike="noStrike">
                  <a:solidFill>
                    <a:srgbClr val="000000"/>
                  </a:solidFill>
                  <a:latin typeface="Calibri"/>
                  <a:ea typeface="Calibri"/>
                  <a:cs typeface="Calibri"/>
                  <a:sym typeface="Calibri"/>
                </a:rPr>
                <a:t>Colloquio-intervista con il tutor</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Questionario sulle </a:t>
              </a:r>
              <a:r>
                <a:rPr b="1" i="0" lang="it" sz="1300" u="none" cap="none" strike="noStrike">
                  <a:solidFill>
                    <a:srgbClr val="000000"/>
                  </a:solidFill>
                  <a:latin typeface="Calibri"/>
                  <a:ea typeface="Calibri"/>
                  <a:cs typeface="Calibri"/>
                  <a:sym typeface="Calibri"/>
                </a:rPr>
                <a:t>competenze in contesti non formali ed informali</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Questionario </a:t>
              </a:r>
              <a:r>
                <a:rPr b="1" i="0" lang="it" sz="1300" u="none" cap="none" strike="noStrike">
                  <a:solidFill>
                    <a:srgbClr val="000000"/>
                  </a:solidFill>
                  <a:latin typeface="Calibri"/>
                  <a:ea typeface="Calibri"/>
                  <a:cs typeface="Calibri"/>
                  <a:sym typeface="Calibri"/>
                </a:rPr>
                <a:t>sugli stili di apprendimento</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Analisi della certificazione delle </a:t>
              </a:r>
              <a:r>
                <a:rPr b="1" i="0" lang="it" sz="1300" u="none" cap="none" strike="noStrike">
                  <a:solidFill>
                    <a:srgbClr val="000000"/>
                  </a:solidFill>
                  <a:latin typeface="Calibri"/>
                  <a:ea typeface="Calibri"/>
                  <a:cs typeface="Calibri"/>
                  <a:sym typeface="Calibri"/>
                </a:rPr>
                <a:t>competenze del I ciclo e dei risultati INVALSI</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1" i="0" lang="it" sz="1300" u="none" cap="none" strike="noStrike">
                  <a:solidFill>
                    <a:srgbClr val="000000"/>
                  </a:solidFill>
                  <a:latin typeface="Calibri"/>
                  <a:ea typeface="Calibri"/>
                  <a:cs typeface="Calibri"/>
                  <a:sym typeface="Calibri"/>
                </a:rPr>
                <a:t>Prove di ingresso</a:t>
              </a:r>
              <a:endParaRPr b="1" i="0" sz="1300" u="none" cap="none" strike="noStrike">
                <a:solidFill>
                  <a:srgbClr val="000000"/>
                </a:solidFill>
                <a:latin typeface="Calibri"/>
                <a:ea typeface="Calibri"/>
                <a:cs typeface="Calibri"/>
                <a:sym typeface="Calibri"/>
              </a:endParaRPr>
            </a:p>
            <a:p>
              <a:pPr indent="-50800" lvl="1" marL="127000" marR="0" rtl="0" algn="l">
                <a:lnSpc>
                  <a:spcPct val="90000"/>
                </a:lnSpc>
                <a:spcBef>
                  <a:spcPts val="200"/>
                </a:spcBef>
                <a:spcAft>
                  <a:spcPts val="0"/>
                </a:spcAft>
                <a:buClr>
                  <a:schemeClr val="dk1"/>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314" name="Google Shape;314;p53"/>
            <p:cNvSpPr/>
            <p:nvPr/>
          </p:nvSpPr>
          <p:spPr>
            <a:xfrm rot="-23924">
              <a:off x="3316406" y="680353"/>
              <a:ext cx="560414" cy="554414"/>
            </a:xfrm>
            <a:prstGeom prst="rightArrow">
              <a:avLst>
                <a:gd fmla="val 60000" name="adj1"/>
                <a:gd fmla="val 50000" name="adj2"/>
              </a:avLst>
            </a:prstGeom>
            <a:solidFill>
              <a:srgbClr val="4372C3"/>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53"/>
            <p:cNvSpPr txBox="1"/>
            <p:nvPr/>
          </p:nvSpPr>
          <p:spPr>
            <a:xfrm rot="-23546">
              <a:off x="3316445" y="791815"/>
              <a:ext cx="394209" cy="332709"/>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Calibri"/>
                <a:ea typeface="Calibri"/>
                <a:cs typeface="Calibri"/>
                <a:sym typeface="Calibri"/>
              </a:endParaRPr>
            </a:p>
          </p:txBody>
        </p:sp>
        <p:sp>
          <p:nvSpPr>
            <p:cNvPr id="316" name="Google Shape;316;p53"/>
            <p:cNvSpPr/>
            <p:nvPr/>
          </p:nvSpPr>
          <p:spPr>
            <a:xfrm>
              <a:off x="4109403" y="93395"/>
              <a:ext cx="2721000" cy="3606300"/>
            </a:xfrm>
            <a:prstGeom prst="roundRect">
              <a:avLst>
                <a:gd fmla="val 10000" name="adj"/>
              </a:avLst>
            </a:prstGeom>
            <a:gradFill>
              <a:gsLst>
                <a:gs pos="0">
                  <a:srgbClr val="5DC098"/>
                </a:gs>
                <a:gs pos="50000">
                  <a:srgbClr val="3EBB8C"/>
                </a:gs>
                <a:gs pos="100000">
                  <a:srgbClr val="31AB7D"/>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53"/>
            <p:cNvSpPr txBox="1"/>
            <p:nvPr/>
          </p:nvSpPr>
          <p:spPr>
            <a:xfrm>
              <a:off x="4109403" y="93395"/>
              <a:ext cx="2721000" cy="1161600"/>
            </a:xfrm>
            <a:prstGeom prst="rect">
              <a:avLst/>
            </a:prstGeom>
            <a:noFill/>
            <a:ln>
              <a:noFill/>
            </a:ln>
          </p:spPr>
          <p:txBody>
            <a:bodyPr anchorCtr="0" anchor="t" bIns="91425" lIns="170675" spcFirstLastPara="1" rIns="170675" wrap="square" tIns="170675">
              <a:noAutofit/>
            </a:bodyPr>
            <a:lstStyle/>
            <a:p>
              <a:pPr indent="0" lvl="0" marL="0" marR="0" rtl="0" algn="ctr">
                <a:lnSpc>
                  <a:spcPct val="90000"/>
                </a:lnSpc>
                <a:spcBef>
                  <a:spcPts val="0"/>
                </a:spcBef>
                <a:spcAft>
                  <a:spcPts val="0"/>
                </a:spcAft>
                <a:buClr>
                  <a:srgbClr val="000000"/>
                </a:buClr>
                <a:buSzPts val="2400"/>
                <a:buFont typeface="Arial"/>
                <a:buNone/>
              </a:pPr>
              <a:r>
                <a:rPr b="0" i="0" lang="it" sz="2400" u="none" cap="none" strike="noStrike">
                  <a:solidFill>
                    <a:srgbClr val="FFFFFF"/>
                  </a:solidFill>
                  <a:latin typeface="Calibri"/>
                  <a:ea typeface="Calibri"/>
                  <a:cs typeface="Calibri"/>
                  <a:sym typeface="Calibri"/>
                </a:rPr>
                <a:t>PFI</a:t>
              </a:r>
              <a:endParaRPr b="0" i="0" sz="2400" u="none" cap="none" strike="noStrike">
                <a:solidFill>
                  <a:srgbClr val="FFFFFF"/>
                </a:solidFill>
                <a:latin typeface="Calibri"/>
                <a:ea typeface="Calibri"/>
                <a:cs typeface="Calibri"/>
                <a:sym typeface="Calibri"/>
              </a:endParaRPr>
            </a:p>
          </p:txBody>
        </p:sp>
        <p:sp>
          <p:nvSpPr>
            <p:cNvPr id="318" name="Google Shape;318;p53"/>
            <p:cNvSpPr/>
            <p:nvPr/>
          </p:nvSpPr>
          <p:spPr>
            <a:xfrm>
              <a:off x="4380757" y="1718803"/>
              <a:ext cx="2365800" cy="3638700"/>
            </a:xfrm>
            <a:prstGeom prst="roundRect">
              <a:avLst>
                <a:gd fmla="val 10000" name="adj"/>
              </a:avLst>
            </a:prstGeom>
            <a:solidFill>
              <a:srgbClr val="BBD6EE">
                <a:alpha val="89019"/>
              </a:srgbClr>
            </a:solidFill>
            <a:ln cap="flat" cmpd="sng" w="9525">
              <a:solidFill>
                <a:srgbClr val="44B78C"/>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53"/>
            <p:cNvSpPr txBox="1"/>
            <p:nvPr/>
          </p:nvSpPr>
          <p:spPr>
            <a:xfrm>
              <a:off x="4311741" y="1788094"/>
              <a:ext cx="2365800" cy="3500100"/>
            </a:xfrm>
            <a:prstGeom prst="rect">
              <a:avLst/>
            </a:prstGeom>
            <a:noFill/>
            <a:ln>
              <a:noFill/>
            </a:ln>
          </p:spPr>
          <p:txBody>
            <a:bodyPr anchorCtr="0" anchor="t" bIns="85325" lIns="85325" spcFirstLastPara="1" rIns="85325" wrap="square" tIns="85325">
              <a:noAutofit/>
            </a:bodyPr>
            <a:lstStyle/>
            <a:p>
              <a:pPr indent="-127000" lvl="1" marL="127000" marR="0" rtl="0" algn="l">
                <a:lnSpc>
                  <a:spcPct val="90000"/>
                </a:lnSpc>
                <a:spcBef>
                  <a:spcPts val="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Progettato a partire dal bilancio personale</a:t>
              </a:r>
              <a:endParaRPr b="0"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Tiene conto del </a:t>
              </a:r>
              <a:r>
                <a:rPr b="1" i="0" lang="it" sz="1300" u="none" cap="none" strike="noStrike">
                  <a:solidFill>
                    <a:srgbClr val="000000"/>
                  </a:solidFill>
                  <a:latin typeface="Calibri"/>
                  <a:ea typeface="Calibri"/>
                  <a:cs typeface="Calibri"/>
                  <a:sym typeface="Calibri"/>
                </a:rPr>
                <a:t>piano didattico delle UdA </a:t>
              </a:r>
              <a:r>
                <a:rPr b="0" i="0" lang="it" sz="1300" u="none" cap="none" strike="noStrike">
                  <a:solidFill>
                    <a:srgbClr val="000000"/>
                  </a:solidFill>
                  <a:latin typeface="Calibri"/>
                  <a:ea typeface="Calibri"/>
                  <a:cs typeface="Calibri"/>
                  <a:sym typeface="Calibri"/>
                </a:rPr>
                <a:t>e dei </a:t>
              </a:r>
              <a:r>
                <a:rPr b="1" i="0" lang="it" sz="1300" u="none" cap="none" strike="noStrike">
                  <a:solidFill>
                    <a:srgbClr val="000000"/>
                  </a:solidFill>
                  <a:latin typeface="Calibri"/>
                  <a:ea typeface="Calibri"/>
                  <a:cs typeface="Calibri"/>
                  <a:sym typeface="Calibri"/>
                </a:rPr>
                <a:t>curricoli degli assi culturali</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Esprime i </a:t>
              </a:r>
              <a:r>
                <a:rPr b="1" i="0" lang="it" sz="1300" u="none" cap="none" strike="noStrike">
                  <a:solidFill>
                    <a:srgbClr val="000000"/>
                  </a:solidFill>
                  <a:latin typeface="Calibri"/>
                  <a:ea typeface="Calibri"/>
                  <a:cs typeface="Calibri"/>
                  <a:sym typeface="Calibri"/>
                </a:rPr>
                <a:t>bisogni formativi personali dello studente</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Programma gli </a:t>
              </a:r>
              <a:r>
                <a:rPr b="1" i="0" lang="it" sz="1300" u="none" cap="none" strike="noStrike">
                  <a:solidFill>
                    <a:srgbClr val="000000"/>
                  </a:solidFill>
                  <a:latin typeface="Calibri"/>
                  <a:ea typeface="Calibri"/>
                  <a:cs typeface="Calibri"/>
                  <a:sym typeface="Calibri"/>
                </a:rPr>
                <a:t>interventi e le attività di personalizzazione</a:t>
              </a:r>
              <a:endParaRPr b="1" i="0" sz="1300" u="none" cap="none" strike="noStrike">
                <a:solidFill>
                  <a:srgbClr val="000000"/>
                </a:solidFill>
                <a:latin typeface="Calibri"/>
                <a:ea typeface="Calibri"/>
                <a:cs typeface="Calibri"/>
                <a:sym typeface="Calibri"/>
              </a:endParaRPr>
            </a:p>
            <a:p>
              <a:pPr indent="-25400" lvl="1" marL="88900" marR="0" rtl="0" algn="l">
                <a:lnSpc>
                  <a:spcPct val="90000"/>
                </a:lnSpc>
                <a:spcBef>
                  <a:spcPts val="200"/>
                </a:spcBef>
                <a:spcAft>
                  <a:spcPts val="0"/>
                </a:spcAft>
                <a:buClr>
                  <a:schemeClr val="dk1"/>
                </a:buClr>
                <a:buSzPts val="1000"/>
                <a:buFont typeface="Calibri"/>
                <a:buNone/>
              </a:pPr>
              <a:r>
                <a:t/>
              </a:r>
              <a:endParaRPr b="0" i="0" sz="1300" u="none" cap="none" strike="noStrike">
                <a:solidFill>
                  <a:schemeClr val="dk1"/>
                </a:solidFill>
                <a:latin typeface="Calibri"/>
                <a:ea typeface="Calibri"/>
                <a:cs typeface="Calibri"/>
                <a:sym typeface="Calibri"/>
              </a:endParaRPr>
            </a:p>
          </p:txBody>
        </p:sp>
        <p:sp>
          <p:nvSpPr>
            <p:cNvPr id="320" name="Google Shape;320;p53"/>
            <p:cNvSpPr/>
            <p:nvPr/>
          </p:nvSpPr>
          <p:spPr>
            <a:xfrm rot="78841">
              <a:off x="7145548" y="622607"/>
              <a:ext cx="614862" cy="554243"/>
            </a:xfrm>
            <a:prstGeom prst="rightArrow">
              <a:avLst>
                <a:gd fmla="val 60000" name="adj1"/>
                <a:gd fmla="val 50000" name="adj2"/>
              </a:avLst>
            </a:prstGeom>
            <a:solidFill>
              <a:srgbClr val="6FAA47"/>
            </a:soli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53"/>
            <p:cNvSpPr txBox="1"/>
            <p:nvPr/>
          </p:nvSpPr>
          <p:spPr>
            <a:xfrm rot="78169">
              <a:off x="7145542" y="731518"/>
              <a:ext cx="448616" cy="332485"/>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1700"/>
                <a:buFont typeface="Arial"/>
                <a:buNone/>
              </a:pPr>
              <a:r>
                <a:t/>
              </a:r>
              <a:endParaRPr b="0" i="0" sz="1700" u="none" cap="none" strike="noStrike">
                <a:solidFill>
                  <a:schemeClr val="lt1"/>
                </a:solidFill>
                <a:latin typeface="Calibri"/>
                <a:ea typeface="Calibri"/>
                <a:cs typeface="Calibri"/>
                <a:sym typeface="Calibri"/>
              </a:endParaRPr>
            </a:p>
          </p:txBody>
        </p:sp>
        <p:sp>
          <p:nvSpPr>
            <p:cNvPr id="322" name="Google Shape;322;p53"/>
            <p:cNvSpPr/>
            <p:nvPr/>
          </p:nvSpPr>
          <p:spPr>
            <a:xfrm>
              <a:off x="7990035" y="154928"/>
              <a:ext cx="2836500" cy="3787500"/>
            </a:xfrm>
            <a:prstGeom prst="roundRect">
              <a:avLst>
                <a:gd fmla="val 10000" name="adj"/>
              </a:avLst>
            </a:prstGeom>
            <a:gradFill>
              <a:gsLst>
                <a:gs pos="0">
                  <a:srgbClr val="7EB45F"/>
                </a:gs>
                <a:gs pos="50000">
                  <a:srgbClr val="6EAE41"/>
                </a:gs>
                <a:gs pos="100000">
                  <a:srgbClr val="5F9E35"/>
                </a:gs>
              </a:gsLst>
              <a:lin ang="5400012"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53"/>
            <p:cNvSpPr txBox="1"/>
            <p:nvPr/>
          </p:nvSpPr>
          <p:spPr>
            <a:xfrm>
              <a:off x="7990035" y="154928"/>
              <a:ext cx="2836500" cy="1220100"/>
            </a:xfrm>
            <a:prstGeom prst="rect">
              <a:avLst/>
            </a:prstGeom>
            <a:noFill/>
            <a:ln>
              <a:noFill/>
            </a:ln>
          </p:spPr>
          <p:txBody>
            <a:bodyPr anchorCtr="0" anchor="t" bIns="68575" lIns="128000" spcFirstLastPara="1" rIns="128000" wrap="square" tIns="128000">
              <a:noAutofit/>
            </a:bodyPr>
            <a:lstStyle/>
            <a:p>
              <a:pPr indent="0" lvl="0" marL="0" marR="0" rtl="0" algn="ctr">
                <a:lnSpc>
                  <a:spcPct val="90000"/>
                </a:lnSpc>
                <a:spcBef>
                  <a:spcPts val="0"/>
                </a:spcBef>
                <a:spcAft>
                  <a:spcPts val="0"/>
                </a:spcAft>
                <a:buClr>
                  <a:srgbClr val="000000"/>
                </a:buClr>
                <a:buSzPts val="1800"/>
                <a:buFont typeface="Arial"/>
                <a:buNone/>
              </a:pPr>
              <a:r>
                <a:rPr b="0" i="0" lang="it" sz="1800" u="none" cap="none" strike="noStrike">
                  <a:solidFill>
                    <a:srgbClr val="FFFFFF"/>
                  </a:solidFill>
                  <a:latin typeface="Calibri"/>
                  <a:ea typeface="Calibri"/>
                  <a:cs typeface="Calibri"/>
                  <a:sym typeface="Calibri"/>
                </a:rPr>
                <a:t>CERTIFICAZIONE</a:t>
              </a:r>
              <a:endParaRPr b="0" i="0" sz="1100" u="none" cap="none" strike="noStrike">
                <a:solidFill>
                  <a:srgbClr val="FFFFFF"/>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1800"/>
                <a:buFont typeface="Arial"/>
                <a:buNone/>
              </a:pPr>
              <a:r>
                <a:rPr b="0" i="0" lang="it" sz="1800" u="none" cap="none" strike="noStrike">
                  <a:solidFill>
                    <a:srgbClr val="FFFFFF"/>
                  </a:solidFill>
                  <a:latin typeface="Calibri"/>
                  <a:ea typeface="Calibri"/>
                  <a:cs typeface="Calibri"/>
                  <a:sym typeface="Calibri"/>
                </a:rPr>
                <a:t>DELLE</a:t>
              </a:r>
              <a:endParaRPr b="0" i="0" sz="1100" u="none" cap="none" strike="noStrike">
                <a:solidFill>
                  <a:srgbClr val="FFFFFF"/>
                </a:solidFill>
                <a:latin typeface="Arial"/>
                <a:ea typeface="Arial"/>
                <a:cs typeface="Arial"/>
                <a:sym typeface="Arial"/>
              </a:endParaRPr>
            </a:p>
            <a:p>
              <a:pPr indent="0" lvl="0" marL="0" marR="0" rtl="0" algn="ctr">
                <a:lnSpc>
                  <a:spcPct val="90000"/>
                </a:lnSpc>
                <a:spcBef>
                  <a:spcPts val="600"/>
                </a:spcBef>
                <a:spcAft>
                  <a:spcPts val="0"/>
                </a:spcAft>
                <a:buClr>
                  <a:srgbClr val="000000"/>
                </a:buClr>
                <a:buSzPts val="1800"/>
                <a:buFont typeface="Arial"/>
                <a:buNone/>
              </a:pPr>
              <a:r>
                <a:rPr b="0" i="0" lang="it" sz="1800" u="none" cap="none" strike="noStrike">
                  <a:solidFill>
                    <a:srgbClr val="FFFFFF"/>
                  </a:solidFill>
                  <a:latin typeface="Calibri"/>
                  <a:ea typeface="Calibri"/>
                  <a:cs typeface="Calibri"/>
                  <a:sym typeface="Calibri"/>
                </a:rPr>
                <a:t>COMPETENZE</a:t>
              </a:r>
              <a:endParaRPr b="0" i="0" sz="1800" u="none" cap="none" strike="noStrike">
                <a:solidFill>
                  <a:srgbClr val="FFFFFF"/>
                </a:solidFill>
                <a:latin typeface="Calibri"/>
                <a:ea typeface="Calibri"/>
                <a:cs typeface="Calibri"/>
                <a:sym typeface="Calibri"/>
              </a:endParaRPr>
            </a:p>
          </p:txBody>
        </p:sp>
        <p:sp>
          <p:nvSpPr>
            <p:cNvPr id="324" name="Google Shape;324;p53"/>
            <p:cNvSpPr/>
            <p:nvPr/>
          </p:nvSpPr>
          <p:spPr>
            <a:xfrm>
              <a:off x="8290633" y="1653049"/>
              <a:ext cx="2413500" cy="3842700"/>
            </a:xfrm>
            <a:prstGeom prst="roundRect">
              <a:avLst>
                <a:gd fmla="val 10000" name="adj"/>
              </a:avLst>
            </a:prstGeom>
            <a:solidFill>
              <a:srgbClr val="C4E0B2">
                <a:alpha val="89019"/>
              </a:srgbClr>
            </a:solidFill>
            <a:ln cap="flat" cmpd="sng" w="9525">
              <a:solidFill>
                <a:srgbClr val="6FAA47"/>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53"/>
            <p:cNvSpPr txBox="1"/>
            <p:nvPr/>
          </p:nvSpPr>
          <p:spPr>
            <a:xfrm>
              <a:off x="8197475" y="1539228"/>
              <a:ext cx="2629200" cy="3842700"/>
            </a:xfrm>
            <a:prstGeom prst="rect">
              <a:avLst/>
            </a:prstGeom>
            <a:noFill/>
            <a:ln>
              <a:noFill/>
            </a:ln>
          </p:spPr>
          <p:txBody>
            <a:bodyPr anchorCtr="0" anchor="t" bIns="85325" lIns="85325" spcFirstLastPara="1" rIns="85325" wrap="square" tIns="85325">
              <a:noAutofit/>
            </a:bodyPr>
            <a:lstStyle/>
            <a:p>
              <a:pPr indent="-127000" lvl="1" marL="127000" marR="0" rtl="0" algn="l">
                <a:lnSpc>
                  <a:spcPct val="90000"/>
                </a:lnSpc>
                <a:spcBef>
                  <a:spcPts val="0"/>
                </a:spcBef>
                <a:spcAft>
                  <a:spcPts val="0"/>
                </a:spcAft>
                <a:buClr>
                  <a:srgbClr val="000000"/>
                </a:buClr>
                <a:buSzPts val="1300"/>
                <a:buFont typeface="Calibri"/>
                <a:buChar char="•"/>
              </a:pPr>
              <a:r>
                <a:rPr b="0" i="0" lang="it" sz="1300" u="none" cap="none" strike="noStrike">
                  <a:solidFill>
                    <a:srgbClr val="000000"/>
                  </a:solidFill>
                  <a:latin typeface="Calibri"/>
                  <a:ea typeface="Calibri"/>
                  <a:cs typeface="Calibri"/>
                  <a:sym typeface="Calibri"/>
                </a:rPr>
                <a:t>Presenta il quadro delle </a:t>
              </a:r>
              <a:r>
                <a:rPr lang="it" sz="1300">
                  <a:latin typeface="Calibri"/>
                  <a:ea typeface="Calibri"/>
                  <a:cs typeface="Calibri"/>
                  <a:sym typeface="Calibri"/>
                </a:rPr>
                <a:t>competenze raggiunte secondo </a:t>
              </a:r>
              <a:r>
                <a:rPr b="1" lang="it" sz="1300">
                  <a:latin typeface="Calibri"/>
                  <a:ea typeface="Calibri"/>
                  <a:cs typeface="Calibri"/>
                  <a:sym typeface="Calibri"/>
                </a:rPr>
                <a:t>l</a:t>
              </a:r>
              <a:r>
                <a:rPr b="1" i="0" lang="it" sz="1300" u="none" cap="none" strike="noStrike">
                  <a:solidFill>
                    <a:srgbClr val="000000"/>
                  </a:solidFill>
                  <a:latin typeface="Calibri"/>
                  <a:ea typeface="Calibri"/>
                  <a:cs typeface="Calibri"/>
                  <a:sym typeface="Calibri"/>
                </a:rPr>
                <a:t>ivelli  </a:t>
              </a:r>
              <a:r>
                <a:rPr b="1" lang="it" sz="1300">
                  <a:latin typeface="Calibri"/>
                  <a:ea typeface="Calibri"/>
                  <a:cs typeface="Calibri"/>
                  <a:sym typeface="Calibri"/>
                </a:rPr>
                <a:t>in QNQ</a:t>
              </a:r>
              <a:endParaRPr b="1"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b="1" lang="it" sz="1300">
                  <a:latin typeface="Calibri"/>
                  <a:ea typeface="Calibri"/>
                  <a:cs typeface="Calibri"/>
                  <a:sym typeface="Calibri"/>
                </a:rPr>
                <a:t>E’ strumento per riconoscimento crediti ai fini</a:t>
              </a:r>
              <a:r>
                <a:rPr lang="it" sz="1300">
                  <a:latin typeface="Calibri"/>
                  <a:ea typeface="Calibri"/>
                  <a:cs typeface="Calibri"/>
                  <a:sym typeface="Calibri"/>
                </a:rPr>
                <a:t> degli </a:t>
              </a:r>
              <a:r>
                <a:rPr b="0" i="0" lang="it" sz="1300" u="none" cap="none" strike="noStrike">
                  <a:solidFill>
                    <a:srgbClr val="000000"/>
                  </a:solidFill>
                  <a:latin typeface="Calibri"/>
                  <a:ea typeface="Calibri"/>
                  <a:cs typeface="Calibri"/>
                  <a:sym typeface="Calibri"/>
                </a:rPr>
                <a:t>eventuali passaggi</a:t>
              </a:r>
              <a:endParaRPr b="0" i="0" sz="1300" u="none" cap="none" strike="noStrike">
                <a:solidFill>
                  <a:srgbClr val="000000"/>
                </a:solidFill>
                <a:latin typeface="Calibri"/>
                <a:ea typeface="Calibri"/>
                <a:cs typeface="Calibri"/>
                <a:sym typeface="Calibri"/>
              </a:endParaRPr>
            </a:p>
            <a:p>
              <a:pPr indent="-127000" lvl="1" marL="127000" marR="0" rtl="0" algn="l">
                <a:lnSpc>
                  <a:spcPct val="90000"/>
                </a:lnSpc>
                <a:spcBef>
                  <a:spcPts val="200"/>
                </a:spcBef>
                <a:spcAft>
                  <a:spcPts val="0"/>
                </a:spcAft>
                <a:buClr>
                  <a:srgbClr val="000000"/>
                </a:buClr>
                <a:buSzPts val="1300"/>
                <a:buFont typeface="Calibri"/>
                <a:buChar char="•"/>
              </a:pPr>
              <a:r>
                <a:rPr lang="it" sz="1300">
                  <a:latin typeface="Calibri"/>
                  <a:ea typeface="Calibri"/>
                  <a:cs typeface="Calibri"/>
                  <a:sym typeface="Calibri"/>
                </a:rPr>
                <a:t>In caso di mancato raggiungimento delle competenze, certifica l’acquisizione di conoscenze e abilità</a:t>
              </a:r>
              <a:endParaRPr sz="1300">
                <a:latin typeface="Calibri"/>
                <a:ea typeface="Calibri"/>
                <a:cs typeface="Calibri"/>
                <a:sym typeface="Calibri"/>
              </a:endParaRPr>
            </a:p>
            <a:p>
              <a:pPr indent="-127000" lvl="1" marL="127000" marR="0" rtl="0" algn="l">
                <a:lnSpc>
                  <a:spcPct val="90000"/>
                </a:lnSpc>
                <a:spcBef>
                  <a:spcPts val="200"/>
                </a:spcBef>
                <a:spcAft>
                  <a:spcPts val="0"/>
                </a:spcAft>
                <a:buSzPts val="1300"/>
                <a:buFont typeface="Calibri"/>
                <a:buChar char="•"/>
              </a:pPr>
              <a:r>
                <a:rPr lang="it" sz="1300">
                  <a:latin typeface="Calibri"/>
                  <a:ea typeface="Calibri"/>
                  <a:cs typeface="Calibri"/>
                  <a:sym typeface="Calibri"/>
                </a:rPr>
                <a:t>E’ rilasciata durante o al termine delle prime quattro annualità</a:t>
              </a:r>
              <a:endParaRPr sz="1300">
                <a:latin typeface="Calibri"/>
                <a:ea typeface="Calibri"/>
                <a:cs typeface="Calibri"/>
                <a:sym typeface="Calibri"/>
              </a:endParaRPr>
            </a:p>
            <a:p>
              <a:pPr indent="0" lvl="0" marL="685800" marR="0" rtl="0" algn="l">
                <a:lnSpc>
                  <a:spcPct val="90000"/>
                </a:lnSpc>
                <a:spcBef>
                  <a:spcPts val="200"/>
                </a:spcBef>
                <a:spcAft>
                  <a:spcPts val="0"/>
                </a:spcAft>
                <a:buClr>
                  <a:srgbClr val="000000"/>
                </a:buClr>
                <a:buSzPts val="1300"/>
                <a:buFont typeface="Arial"/>
                <a:buNone/>
              </a:pPr>
              <a:r>
                <a:t/>
              </a:r>
              <a:endParaRPr b="0" i="0" sz="1300" u="none" cap="none" strike="noStrike">
                <a:solidFill>
                  <a:srgbClr val="000000"/>
                </a:solidFill>
                <a:latin typeface="Calibri"/>
                <a:ea typeface="Calibri"/>
                <a:cs typeface="Calibri"/>
                <a:sym typeface="Calibri"/>
              </a:endParaRPr>
            </a:p>
            <a:p>
              <a:pPr indent="-38100" lvl="1" marL="127000" marR="0" rtl="0" algn="l">
                <a:lnSpc>
                  <a:spcPct val="90000"/>
                </a:lnSpc>
                <a:spcBef>
                  <a:spcPts val="200"/>
                </a:spcBef>
                <a:spcAft>
                  <a:spcPts val="0"/>
                </a:spcAft>
                <a:buClr>
                  <a:schemeClr val="dk1"/>
                </a:buClr>
                <a:buSzPts val="1400"/>
                <a:buFont typeface="Calibri"/>
                <a:buNone/>
              </a:pPr>
              <a:r>
                <a:t/>
              </a:r>
              <a:endParaRPr b="0" i="0" sz="1300" u="none" cap="none" strike="noStrike">
                <a:solidFill>
                  <a:srgbClr val="000000"/>
                </a:solidFill>
                <a:latin typeface="Calibri"/>
                <a:ea typeface="Calibri"/>
                <a:cs typeface="Calibri"/>
                <a:sym typeface="Calibri"/>
              </a:endParaRPr>
            </a:p>
          </p:txBody>
        </p:sp>
      </p:grpSp>
      <p:sp>
        <p:nvSpPr>
          <p:cNvPr id="326" name="Google Shape;326;p53"/>
          <p:cNvSpPr txBox="1"/>
          <p:nvPr/>
        </p:nvSpPr>
        <p:spPr>
          <a:xfrm>
            <a:off x="212251" y="137188"/>
            <a:ext cx="8719500" cy="484500"/>
          </a:xfrm>
          <a:prstGeom prst="rect">
            <a:avLst/>
          </a:prstGeom>
          <a:noFill/>
          <a:ln>
            <a:noFill/>
          </a:ln>
        </p:spPr>
        <p:txBody>
          <a:bodyPr anchorCtr="0" anchor="t"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3000"/>
              <a:buFont typeface="Arial"/>
              <a:buNone/>
            </a:pPr>
            <a:r>
              <a:rPr b="1" i="0" lang="it" sz="3000" u="none" cap="none" strike="noStrike">
                <a:solidFill>
                  <a:srgbClr val="4A86E8"/>
                </a:solidFill>
                <a:latin typeface="PT Sans Narrow"/>
                <a:ea typeface="PT Sans Narrow"/>
                <a:cs typeface="PT Sans Narrow"/>
                <a:sym typeface="PT Sans Narrow"/>
              </a:rPr>
              <a:t>L’ASSETTO DIDATTICO DELLA RIFORMA</a:t>
            </a:r>
            <a:endParaRPr b="0" i="0" sz="3000" u="none" cap="none" strike="noStrike">
              <a:solidFill>
                <a:srgbClr val="FF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54"/>
          <p:cNvSpPr txBox="1"/>
          <p:nvPr>
            <p:ph type="title"/>
          </p:nvPr>
        </p:nvSpPr>
        <p:spPr>
          <a:xfrm>
            <a:off x="311700" y="249100"/>
            <a:ext cx="8520600" cy="572700"/>
          </a:xfrm>
          <a:prstGeom prst="rect">
            <a:avLst/>
          </a:prstGeom>
          <a:noFill/>
          <a:ln>
            <a:noFill/>
          </a:ln>
        </p:spPr>
        <p:txBody>
          <a:bodyPr anchorCtr="0" anchor="t" bIns="91425" lIns="91425" spcFirstLastPara="1" rIns="91425" wrap="square" tIns="91425">
            <a:normAutofit/>
          </a:bodyPr>
          <a:lstStyle/>
          <a:p>
            <a:pPr indent="0" lvl="0" marL="0" rtl="0" algn="ctr">
              <a:lnSpc>
                <a:spcPct val="90000"/>
              </a:lnSpc>
              <a:spcBef>
                <a:spcPts val="0"/>
              </a:spcBef>
              <a:spcAft>
                <a:spcPts val="0"/>
              </a:spcAft>
              <a:buClr>
                <a:srgbClr val="689C9B"/>
              </a:buClr>
              <a:buSzPts val="3600"/>
              <a:buFont typeface="Arial Black"/>
              <a:buNone/>
            </a:pPr>
            <a:r>
              <a:rPr lang="it" sz="2400">
                <a:solidFill>
                  <a:srgbClr val="689C9B"/>
                </a:solidFill>
              </a:rPr>
              <a:t>DIMENSIONI ED ELEMENTI DEL RIORDINO</a:t>
            </a:r>
            <a:endParaRPr sz="2400">
              <a:solidFill>
                <a:srgbClr val="689C9B"/>
              </a:solidFill>
            </a:endParaRPr>
          </a:p>
        </p:txBody>
      </p:sp>
      <p:graphicFrame>
        <p:nvGraphicFramePr>
          <p:cNvPr id="332" name="Google Shape;332;p54"/>
          <p:cNvGraphicFramePr/>
          <p:nvPr/>
        </p:nvGraphicFramePr>
        <p:xfrm>
          <a:off x="1055025" y="999300"/>
          <a:ext cx="3000000" cy="3000000"/>
        </p:xfrm>
        <a:graphic>
          <a:graphicData uri="http://schemas.openxmlformats.org/drawingml/2006/table">
            <a:tbl>
              <a:tblPr>
                <a:noFill/>
                <a:tableStyleId>{4F656C71-6AA3-4E0F-9C1A-3F784371EFA8}</a:tableStyleId>
              </a:tblPr>
              <a:tblGrid>
                <a:gridCol w="3203050"/>
                <a:gridCol w="3630800"/>
              </a:tblGrid>
              <a:tr h="396200">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t>DIMENSIONE</a:t>
                      </a:r>
                      <a:endParaRPr b="1"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8D8"/>
                    </a:solidFill>
                  </a:tcPr>
                </a:tc>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t>ELEMENTI</a:t>
                      </a:r>
                      <a:endParaRPr b="1"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DD8D8"/>
                    </a:solidFill>
                  </a:tcPr>
                </a:tc>
              </a:tr>
              <a:tr h="822925">
                <a:tc rowSpan="2">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t>Progettazione curricolare </a:t>
                      </a:r>
                      <a:endParaRPr b="1" sz="1350" u="none" cap="none" strike="noStrike"/>
                    </a:p>
                    <a:p>
                      <a:pPr indent="0" lvl="0" marL="0" marR="0" rtl="0" algn="l">
                        <a:lnSpc>
                          <a:spcPct val="100000"/>
                        </a:lnSpc>
                        <a:spcBef>
                          <a:spcPts val="0"/>
                        </a:spcBef>
                        <a:spcAft>
                          <a:spcPts val="0"/>
                        </a:spcAft>
                        <a:buClr>
                          <a:schemeClr val="dk1"/>
                        </a:buClr>
                        <a:buSzPts val="1350"/>
                        <a:buFont typeface="Arial"/>
                        <a:buNone/>
                      </a:pPr>
                      <a:r>
                        <a:t/>
                      </a:r>
                      <a:endParaRPr b="1"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c rowSpan="2">
                  <a:txBody>
                    <a:bodyPr/>
                    <a:lstStyle/>
                    <a:p>
                      <a:pPr indent="0" lvl="0" marL="0" rtl="0" algn="l">
                        <a:spcBef>
                          <a:spcPts val="0"/>
                        </a:spcBef>
                        <a:spcAft>
                          <a:spcPts val="0"/>
                        </a:spcAft>
                        <a:buNone/>
                      </a:pPr>
                      <a:r>
                        <a:rPr lang="it" sz="1350"/>
                        <a:t>Curricolo per assi culturali delle</a:t>
                      </a:r>
                      <a:endParaRPr sz="1350"/>
                    </a:p>
                    <a:p>
                      <a:pPr indent="0" lvl="0" marL="0" rtl="0" algn="l">
                        <a:spcBef>
                          <a:spcPts val="0"/>
                        </a:spcBef>
                        <a:spcAft>
                          <a:spcPts val="0"/>
                        </a:spcAft>
                        <a:buNone/>
                      </a:pPr>
                      <a:r>
                        <a:rPr lang="it" sz="1350"/>
                        <a:t>Unità di apprendimento (UdA)</a:t>
                      </a:r>
                      <a:endParaRPr sz="1350"/>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2CC"/>
                    </a:solidFill>
                  </a:tcPr>
                </a:tc>
              </a:tr>
              <a:tr h="228975">
                <a:tc vMerge="1"/>
                <a:tc vMerge="1"/>
              </a:tr>
              <a:tr h="381000">
                <a:tc rowSpan="2">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t>Personalizzazione curricolare</a:t>
                      </a:r>
                      <a:endParaRPr b="1"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c rowSpan="2">
                  <a:txBody>
                    <a:bodyPr/>
                    <a:lstStyle/>
                    <a:p>
                      <a:pPr indent="0" lvl="0" marL="0" marR="0" rtl="0" algn="l">
                        <a:lnSpc>
                          <a:spcPct val="100000"/>
                        </a:lnSpc>
                        <a:spcBef>
                          <a:spcPts val="0"/>
                        </a:spcBef>
                        <a:spcAft>
                          <a:spcPts val="0"/>
                        </a:spcAft>
                        <a:buClr>
                          <a:schemeClr val="dk1"/>
                        </a:buClr>
                        <a:buSzPts val="1350"/>
                        <a:buFont typeface="Arial"/>
                        <a:buNone/>
                      </a:pPr>
                      <a:r>
                        <a:rPr lang="it" sz="1350" u="none" cap="none" strike="noStrike"/>
                        <a:t>Personalizzazione dei percorsi formativi specifici (declinazione degli indirizzi nel triennio)</a:t>
                      </a:r>
                      <a:endParaRPr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D9EAD3"/>
                    </a:solidFill>
                  </a:tcPr>
                </a:tc>
              </a:tr>
              <a:tr h="745625">
                <a:tc vMerge="1"/>
                <a:tc vMerge="1"/>
              </a:tr>
              <a:tr h="822925">
                <a:tc>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t>Progettazione e personalizzazione formativa individuale</a:t>
                      </a:r>
                      <a:endParaRPr b="1"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chemeClr val="dk1"/>
                        </a:buClr>
                        <a:buSzPts val="1350"/>
                        <a:buFont typeface="Arial"/>
                        <a:buNone/>
                      </a:pPr>
                      <a:r>
                        <a:rPr lang="it" sz="1350" u="none" cap="none" strike="noStrike"/>
                        <a:t>PFI e </a:t>
                      </a:r>
                      <a:r>
                        <a:rPr lang="it" sz="1350" u="none" cap="none" strike="noStrike">
                          <a:solidFill>
                            <a:schemeClr val="dk1"/>
                          </a:solidFill>
                        </a:rPr>
                        <a:t>personalizzazione educativa (biennio)</a:t>
                      </a:r>
                      <a:endParaRPr sz="135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6" name="Shape 336"/>
        <p:cNvGrpSpPr/>
        <p:nvPr/>
      </p:nvGrpSpPr>
      <p:grpSpPr>
        <a:xfrm>
          <a:off x="0" y="0"/>
          <a:ext cx="0" cy="0"/>
          <a:chOff x="0" y="0"/>
          <a:chExt cx="0" cy="0"/>
        </a:xfrm>
      </p:grpSpPr>
      <p:sp>
        <p:nvSpPr>
          <p:cNvPr id="337" name="Google Shape;337;p55"/>
          <p:cNvSpPr txBox="1"/>
          <p:nvPr>
            <p:ph type="title"/>
          </p:nvPr>
        </p:nvSpPr>
        <p:spPr>
          <a:xfrm>
            <a:off x="286350" y="963525"/>
            <a:ext cx="8571300" cy="942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600"/>
              <a:buNone/>
            </a:pPr>
            <a:r>
              <a:rPr lang="it" sz="5300"/>
              <a:t>La personalizzazione educativa</a:t>
            </a:r>
            <a:endParaRPr sz="53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56"/>
          <p:cNvSpPr txBox="1"/>
          <p:nvPr>
            <p:ph type="title"/>
          </p:nvPr>
        </p:nvSpPr>
        <p:spPr>
          <a:xfrm>
            <a:off x="311700" y="106700"/>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it" sz="3000">
                <a:solidFill>
                  <a:srgbClr val="4A86E8"/>
                </a:solidFill>
              </a:rPr>
              <a:t>Quali tipi di personalizzazione?</a:t>
            </a:r>
            <a:endParaRPr b="1" sz="3000">
              <a:solidFill>
                <a:srgbClr val="4A86E8"/>
              </a:solidFill>
            </a:endParaRPr>
          </a:p>
        </p:txBody>
      </p:sp>
      <p:pic>
        <p:nvPicPr>
          <p:cNvPr id="343" name="Google Shape;343;p56"/>
          <p:cNvPicPr preferRelativeResize="0"/>
          <p:nvPr/>
        </p:nvPicPr>
        <p:blipFill rotWithShape="1">
          <a:blip r:embed="rId3">
            <a:alphaModFix/>
          </a:blip>
          <a:srcRect b="0" l="0" r="0" t="0"/>
          <a:stretch/>
        </p:blipFill>
        <p:spPr>
          <a:xfrm>
            <a:off x="152400" y="831800"/>
            <a:ext cx="8839202" cy="40014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9"/>
          <p:cNvSpPr txBox="1"/>
          <p:nvPr>
            <p:ph type="title"/>
          </p:nvPr>
        </p:nvSpPr>
        <p:spPr>
          <a:xfrm>
            <a:off x="311700" y="111525"/>
            <a:ext cx="8520600" cy="707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it"/>
              <a:t>Il corso di formazione</a:t>
            </a:r>
            <a:endParaRPr/>
          </a:p>
        </p:txBody>
      </p:sp>
      <p:graphicFrame>
        <p:nvGraphicFramePr>
          <p:cNvPr id="224" name="Google Shape;224;p39"/>
          <p:cNvGraphicFramePr/>
          <p:nvPr/>
        </p:nvGraphicFramePr>
        <p:xfrm>
          <a:off x="693425" y="893300"/>
          <a:ext cx="3000000" cy="3000000"/>
        </p:xfrm>
        <a:graphic>
          <a:graphicData uri="http://schemas.openxmlformats.org/drawingml/2006/table">
            <a:tbl>
              <a:tblPr>
                <a:noFill/>
                <a:tableStyleId>{557FA71A-ACBB-4967-8473-498A7C21BD1E}</a:tableStyleId>
              </a:tblPr>
              <a:tblGrid>
                <a:gridCol w="1507175"/>
                <a:gridCol w="6479275"/>
              </a:tblGrid>
              <a:tr h="396200">
                <a:tc>
                  <a:txBody>
                    <a:bodyPr/>
                    <a:lstStyle/>
                    <a:p>
                      <a:pPr indent="0" lvl="0" marL="0" rtl="0" algn="ctr">
                        <a:spcBef>
                          <a:spcPts val="0"/>
                        </a:spcBef>
                        <a:spcAft>
                          <a:spcPts val="0"/>
                        </a:spcAft>
                        <a:buNone/>
                      </a:pPr>
                      <a:r>
                        <a:rPr b="1" lang="it"/>
                        <a:t>DATA</a:t>
                      </a:r>
                      <a:endParaRPr b="1"/>
                    </a:p>
                  </a:txBody>
                  <a:tcPr marT="91425" marB="91425" marR="91425" marL="91425">
                    <a:solidFill>
                      <a:srgbClr val="F1F2D3"/>
                    </a:solidFill>
                  </a:tcPr>
                </a:tc>
                <a:tc>
                  <a:txBody>
                    <a:bodyPr/>
                    <a:lstStyle/>
                    <a:p>
                      <a:pPr indent="0" lvl="0" marL="0" rtl="0" algn="ctr">
                        <a:spcBef>
                          <a:spcPts val="0"/>
                        </a:spcBef>
                        <a:spcAft>
                          <a:spcPts val="0"/>
                        </a:spcAft>
                        <a:buNone/>
                      </a:pPr>
                      <a:r>
                        <a:rPr b="1" lang="it"/>
                        <a:t>ARGOMENTO</a:t>
                      </a:r>
                      <a:endParaRPr b="1"/>
                    </a:p>
                  </a:txBody>
                  <a:tcPr marT="91425" marB="91425" marR="91425" marL="91425">
                    <a:solidFill>
                      <a:srgbClr val="F1F2D3"/>
                    </a:solidFill>
                  </a:tcPr>
                </a:tc>
              </a:tr>
              <a:tr h="6095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it"/>
                        <a:t>Incontro di riallineamento sull’impianto didattico e curricolare del riordino</a:t>
                      </a:r>
                      <a:endParaRPr/>
                    </a:p>
                  </a:txBody>
                  <a:tcPr marT="91425" marB="91425" marR="91425" marL="91425"/>
                </a:tc>
              </a:tr>
              <a:tr h="39620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it"/>
                        <a:t>Incontro sui nuovi Quadri di riferimento delle seconde prove dell’Esame di Stato Nuovi IP (DM 164/2022)</a:t>
                      </a:r>
                      <a:endParaRPr/>
                    </a:p>
                  </a:txBody>
                  <a:tcPr marT="91425" marB="91425" marR="91425" marL="91425"/>
                </a:tc>
              </a:tr>
              <a:tr h="39620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it"/>
                        <a:t>La progettazione delle Unità di apprendimento</a:t>
                      </a:r>
                      <a:endParaRPr/>
                    </a:p>
                    <a:p>
                      <a:pPr indent="0" lvl="0" marL="0" rtl="0" algn="l">
                        <a:spcBef>
                          <a:spcPts val="0"/>
                        </a:spcBef>
                        <a:spcAft>
                          <a:spcPts val="0"/>
                        </a:spcAft>
                        <a:buNone/>
                      </a:pPr>
                      <a:r>
                        <a:rPr lang="it"/>
                        <a:t>Laboratorio di progettazione di un’UdA per le classi quinte</a:t>
                      </a:r>
                      <a:endParaRPr/>
                    </a:p>
                  </a:txBody>
                  <a:tcPr marT="91425" marB="91425" marR="91425" marL="91425"/>
                </a:tc>
              </a:tr>
              <a:tr h="396200">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it"/>
                        <a:t>Laboratorio di progettazione di un’UdA per le classi quinte</a:t>
                      </a:r>
                      <a:endParaRPr/>
                    </a:p>
                  </a:txBody>
                  <a:tcPr marT="91425" marB="91425" marR="91425" marL="91425"/>
                </a:tc>
              </a:tr>
              <a:tr h="837975">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it"/>
                        <a:t>La valutazione autentica: metodi e strumenti per valutare le competenze. </a:t>
                      </a:r>
                      <a:endParaRPr/>
                    </a:p>
                    <a:p>
                      <a:pPr indent="0" lvl="0" marL="0" rtl="0" algn="l">
                        <a:spcBef>
                          <a:spcPts val="0"/>
                        </a:spcBef>
                        <a:spcAft>
                          <a:spcPts val="0"/>
                        </a:spcAft>
                        <a:buNone/>
                      </a:pPr>
                      <a:r>
                        <a:rPr lang="it"/>
                        <a:t>Laboratorio sulla valutazione autentica: elaborazione di rubriche per la valutazione delle competenze promosse nelle UdA</a:t>
                      </a:r>
                      <a:endParaRPr/>
                    </a:p>
                  </a:txBody>
                  <a:tcPr marT="91425" marB="91425" marR="91425" marL="91425"/>
                </a:tc>
              </a:tr>
              <a:tr h="609575">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rPr lang="it"/>
                        <a:t>Laboratorio sulla valutazione autentica: elaborazione di rubriche per la valutazione delle competenze promosse nelle UdA</a:t>
                      </a:r>
                      <a:endParaRPr/>
                    </a:p>
                  </a:txBody>
                  <a:tcPr marT="91425" marB="91425" marR="91425" marL="91425"/>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57"/>
          <p:cNvSpPr txBox="1"/>
          <p:nvPr>
            <p:ph type="title"/>
          </p:nvPr>
        </p:nvSpPr>
        <p:spPr>
          <a:xfrm>
            <a:off x="311700" y="197225"/>
            <a:ext cx="8520600" cy="5403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it" sz="3000">
                <a:solidFill>
                  <a:srgbClr val="4A86E8"/>
                </a:solidFill>
              </a:rPr>
              <a:t>Il Bilancio personale iniziale</a:t>
            </a:r>
            <a:endParaRPr>
              <a:solidFill>
                <a:srgbClr val="4A86E8"/>
              </a:solidFill>
            </a:endParaRPr>
          </a:p>
          <a:p>
            <a:pPr indent="0" lvl="0" marL="0" rtl="0" algn="l">
              <a:lnSpc>
                <a:spcPct val="100000"/>
              </a:lnSpc>
              <a:spcBef>
                <a:spcPts val="0"/>
              </a:spcBef>
              <a:spcAft>
                <a:spcPts val="0"/>
              </a:spcAft>
              <a:buSzPts val="3600"/>
              <a:buNone/>
            </a:pPr>
            <a:r>
              <a:t/>
            </a:r>
            <a:endParaRPr sz="2400"/>
          </a:p>
        </p:txBody>
      </p:sp>
      <p:sp>
        <p:nvSpPr>
          <p:cNvPr id="349" name="Google Shape;349;p57"/>
          <p:cNvSpPr txBox="1"/>
          <p:nvPr>
            <p:ph idx="1" type="body"/>
          </p:nvPr>
        </p:nvSpPr>
        <p:spPr>
          <a:xfrm>
            <a:off x="311700" y="737525"/>
            <a:ext cx="8520600" cy="4120800"/>
          </a:xfrm>
          <a:prstGeom prst="rect">
            <a:avLst/>
          </a:prstGeom>
          <a:noFill/>
          <a:ln>
            <a:noFill/>
          </a:ln>
        </p:spPr>
        <p:txBody>
          <a:bodyPr anchorCtr="0" anchor="t" bIns="91425" lIns="91425" spcFirstLastPara="1" rIns="91425" wrap="square" tIns="91425">
            <a:noAutofit/>
          </a:bodyPr>
          <a:lstStyle/>
          <a:p>
            <a:pPr indent="-330200" lvl="0" marL="457200" rtl="0" algn="just">
              <a:lnSpc>
                <a:spcPct val="115000"/>
              </a:lnSpc>
              <a:spcBef>
                <a:spcPts val="0"/>
              </a:spcBef>
              <a:spcAft>
                <a:spcPts val="0"/>
              </a:spcAft>
              <a:buClr>
                <a:srgbClr val="000000"/>
              </a:buClr>
              <a:buSzPts val="1600"/>
              <a:buFont typeface="Nunito"/>
              <a:buChar char="●"/>
            </a:pPr>
            <a:r>
              <a:rPr lang="it" sz="1600">
                <a:solidFill>
                  <a:srgbClr val="000000"/>
                </a:solidFill>
                <a:latin typeface="Nunito"/>
                <a:ea typeface="Nunito"/>
                <a:cs typeface="Nunito"/>
                <a:sym typeface="Nunito"/>
              </a:rPr>
              <a:t>E’ uno strumento di rilevazione e di conoscenza dei </a:t>
            </a:r>
            <a:r>
              <a:rPr b="1" lang="it" sz="1600">
                <a:solidFill>
                  <a:srgbClr val="000000"/>
                </a:solidFill>
                <a:latin typeface="Nunito"/>
                <a:ea typeface="Nunito"/>
                <a:cs typeface="Nunito"/>
                <a:sym typeface="Nunito"/>
              </a:rPr>
              <a:t>bisogni formativi </a:t>
            </a:r>
            <a:r>
              <a:rPr lang="it" sz="1600">
                <a:solidFill>
                  <a:srgbClr val="000000"/>
                </a:solidFill>
                <a:latin typeface="Nunito"/>
                <a:ea typeface="Nunito"/>
                <a:cs typeface="Nunito"/>
                <a:sym typeface="Nunito"/>
              </a:rPr>
              <a:t>dello studente</a:t>
            </a:r>
            <a:endParaRPr sz="1600">
              <a:solidFill>
                <a:srgbClr val="000000"/>
              </a:solidFill>
              <a:latin typeface="Nunito"/>
              <a:ea typeface="Nunito"/>
              <a:cs typeface="Nunito"/>
              <a:sym typeface="Nunito"/>
            </a:endParaRPr>
          </a:p>
          <a:p>
            <a:pPr indent="-330200" lvl="0" marL="457200" rtl="0" algn="just">
              <a:lnSpc>
                <a:spcPct val="115000"/>
              </a:lnSpc>
              <a:spcBef>
                <a:spcPts val="0"/>
              </a:spcBef>
              <a:spcAft>
                <a:spcPts val="0"/>
              </a:spcAft>
              <a:buClr>
                <a:srgbClr val="000000"/>
              </a:buClr>
              <a:buSzPts val="1600"/>
              <a:buFont typeface="Nunito"/>
              <a:buChar char="●"/>
            </a:pPr>
            <a:r>
              <a:rPr lang="it" sz="1600">
                <a:solidFill>
                  <a:srgbClr val="000000"/>
                </a:solidFill>
                <a:latin typeface="Nunito"/>
                <a:ea typeface="Nunito"/>
                <a:cs typeface="Nunito"/>
                <a:sym typeface="Nunito"/>
              </a:rPr>
              <a:t>Assolve ad una funzione di </a:t>
            </a:r>
            <a:r>
              <a:rPr b="1" lang="it" sz="1600">
                <a:solidFill>
                  <a:srgbClr val="000000"/>
                </a:solidFill>
                <a:latin typeface="Nunito"/>
                <a:ea typeface="Nunito"/>
                <a:cs typeface="Nunito"/>
                <a:sym typeface="Nunito"/>
              </a:rPr>
              <a:t>valutazione diagnostica </a:t>
            </a:r>
            <a:r>
              <a:rPr lang="it" sz="1600">
                <a:solidFill>
                  <a:srgbClr val="000000"/>
                </a:solidFill>
                <a:latin typeface="Nunito"/>
                <a:ea typeface="Nunito"/>
                <a:cs typeface="Nunito"/>
                <a:sym typeface="Nunito"/>
              </a:rPr>
              <a:t>della situazione iniziale dello studente</a:t>
            </a:r>
            <a:endParaRPr sz="1600">
              <a:solidFill>
                <a:srgbClr val="000000"/>
              </a:solidFill>
              <a:latin typeface="Nunito"/>
              <a:ea typeface="Nunito"/>
              <a:cs typeface="Nunito"/>
              <a:sym typeface="Nunito"/>
            </a:endParaRPr>
          </a:p>
          <a:p>
            <a:pPr indent="-330200" lvl="0" marL="457200" rtl="0" algn="just">
              <a:lnSpc>
                <a:spcPct val="115000"/>
              </a:lnSpc>
              <a:spcBef>
                <a:spcPts val="0"/>
              </a:spcBef>
              <a:spcAft>
                <a:spcPts val="0"/>
              </a:spcAft>
              <a:buClr>
                <a:srgbClr val="000000"/>
              </a:buClr>
              <a:buSzPts val="1600"/>
              <a:buFont typeface="Nunito"/>
              <a:buChar char="●"/>
            </a:pPr>
            <a:r>
              <a:rPr lang="it" sz="1600">
                <a:solidFill>
                  <a:srgbClr val="000000"/>
                </a:solidFill>
                <a:latin typeface="Nunito"/>
                <a:ea typeface="Nunito"/>
                <a:cs typeface="Nunito"/>
                <a:sym typeface="Nunito"/>
              </a:rPr>
              <a:t>Fornisce un </a:t>
            </a:r>
            <a:r>
              <a:rPr b="1" lang="it" sz="1600">
                <a:solidFill>
                  <a:srgbClr val="000000"/>
                </a:solidFill>
                <a:latin typeface="Nunito"/>
                <a:ea typeface="Nunito"/>
                <a:cs typeface="Nunito"/>
                <a:sym typeface="Nunito"/>
              </a:rPr>
              <a:t>ritratto globale dello studente</a:t>
            </a:r>
            <a:r>
              <a:rPr lang="it" sz="1600">
                <a:solidFill>
                  <a:srgbClr val="000000"/>
                </a:solidFill>
                <a:latin typeface="Nunito"/>
                <a:ea typeface="Nunito"/>
                <a:cs typeface="Nunito"/>
                <a:sym typeface="Nunito"/>
              </a:rPr>
              <a:t>, che integra le </a:t>
            </a:r>
            <a:r>
              <a:rPr b="1" lang="it" sz="1600">
                <a:solidFill>
                  <a:srgbClr val="000000"/>
                </a:solidFill>
                <a:latin typeface="Nunito"/>
                <a:ea typeface="Nunito"/>
                <a:cs typeface="Nunito"/>
                <a:sym typeface="Nunito"/>
              </a:rPr>
              <a:t>competenze</a:t>
            </a:r>
            <a:r>
              <a:rPr lang="it" sz="1600">
                <a:solidFill>
                  <a:srgbClr val="000000"/>
                </a:solidFill>
                <a:latin typeface="Nunito"/>
                <a:ea typeface="Nunito"/>
                <a:cs typeface="Nunito"/>
                <a:sym typeface="Nunito"/>
              </a:rPr>
              <a:t> ed i saperi acquisiti nei </a:t>
            </a:r>
            <a:r>
              <a:rPr b="1" lang="it" sz="1600">
                <a:solidFill>
                  <a:srgbClr val="000000"/>
                </a:solidFill>
                <a:latin typeface="Nunito"/>
                <a:ea typeface="Nunito"/>
                <a:cs typeface="Nunito"/>
                <a:sym typeface="Nunito"/>
              </a:rPr>
              <a:t>contesti formali </a:t>
            </a:r>
            <a:r>
              <a:rPr lang="it" sz="1600">
                <a:solidFill>
                  <a:srgbClr val="000000"/>
                </a:solidFill>
                <a:latin typeface="Nunito"/>
                <a:ea typeface="Nunito"/>
                <a:cs typeface="Nunito"/>
                <a:sym typeface="Nunito"/>
              </a:rPr>
              <a:t>con quelle sviluppate nei </a:t>
            </a:r>
            <a:r>
              <a:rPr b="1" lang="it" sz="1600">
                <a:solidFill>
                  <a:srgbClr val="000000"/>
                </a:solidFill>
                <a:latin typeface="Nunito"/>
                <a:ea typeface="Nunito"/>
                <a:cs typeface="Nunito"/>
                <a:sym typeface="Nunito"/>
              </a:rPr>
              <a:t>contesti non formali ed informali</a:t>
            </a:r>
            <a:endParaRPr sz="1600">
              <a:solidFill>
                <a:srgbClr val="000000"/>
              </a:solidFill>
              <a:latin typeface="Nunito"/>
              <a:ea typeface="Nunito"/>
              <a:cs typeface="Nunito"/>
              <a:sym typeface="Nunito"/>
            </a:endParaRPr>
          </a:p>
          <a:p>
            <a:pPr indent="-330200" lvl="0" marL="457200" rtl="0" algn="just">
              <a:lnSpc>
                <a:spcPct val="115000"/>
              </a:lnSpc>
              <a:spcBef>
                <a:spcPts val="0"/>
              </a:spcBef>
              <a:spcAft>
                <a:spcPts val="0"/>
              </a:spcAft>
              <a:buClr>
                <a:srgbClr val="000000"/>
              </a:buClr>
              <a:buSzPts val="1600"/>
              <a:buFont typeface="Nunito"/>
              <a:buChar char="●"/>
            </a:pPr>
            <a:r>
              <a:rPr lang="it" sz="1600">
                <a:solidFill>
                  <a:srgbClr val="000000"/>
                </a:solidFill>
                <a:latin typeface="Nunito"/>
                <a:ea typeface="Nunito"/>
                <a:cs typeface="Nunito"/>
                <a:sym typeface="Nunito"/>
              </a:rPr>
              <a:t>E’ </a:t>
            </a:r>
            <a:r>
              <a:rPr b="1" lang="it" sz="1600">
                <a:solidFill>
                  <a:srgbClr val="000000"/>
                </a:solidFill>
                <a:latin typeface="Nunito"/>
                <a:ea typeface="Nunito"/>
                <a:cs typeface="Nunito"/>
                <a:sym typeface="Nunito"/>
              </a:rPr>
              <a:t>propedeutico alla progettazione del PFI</a:t>
            </a:r>
            <a:r>
              <a:rPr lang="it" sz="1600">
                <a:solidFill>
                  <a:srgbClr val="000000"/>
                </a:solidFill>
                <a:latin typeface="Nunito"/>
                <a:ea typeface="Nunito"/>
                <a:cs typeface="Nunito"/>
                <a:sym typeface="Nunito"/>
              </a:rPr>
              <a:t>, in quanto </a:t>
            </a:r>
            <a:r>
              <a:rPr i="1" lang="it" sz="1600">
                <a:solidFill>
                  <a:srgbClr val="000000"/>
                </a:solidFill>
                <a:highlight>
                  <a:srgbClr val="FFF2CC"/>
                </a:highlight>
                <a:latin typeface="Nunito"/>
                <a:ea typeface="Nunito"/>
                <a:cs typeface="Nunito"/>
                <a:sym typeface="Nunito"/>
              </a:rPr>
              <a:t>rileva i bisogni formativi da curare,</a:t>
            </a:r>
            <a:r>
              <a:rPr lang="it" sz="1600">
                <a:solidFill>
                  <a:srgbClr val="000000"/>
                </a:solidFill>
                <a:highlight>
                  <a:srgbClr val="FFF2CC"/>
                </a:highlight>
                <a:latin typeface="Nunito"/>
                <a:ea typeface="Nunito"/>
                <a:cs typeface="Nunito"/>
                <a:sym typeface="Nunito"/>
              </a:rPr>
              <a:t> gli stili di apprendimento,</a:t>
            </a:r>
            <a:r>
              <a:rPr i="1" lang="it" sz="1600">
                <a:solidFill>
                  <a:srgbClr val="000000"/>
                </a:solidFill>
                <a:highlight>
                  <a:srgbClr val="FFF2CC"/>
                </a:highlight>
                <a:latin typeface="Nunito"/>
                <a:ea typeface="Nunito"/>
                <a:cs typeface="Nunito"/>
                <a:sym typeface="Nunito"/>
              </a:rPr>
              <a:t> le vocazioni ed i talenti da promuovere</a:t>
            </a:r>
            <a:r>
              <a:rPr lang="it" sz="1600">
                <a:solidFill>
                  <a:srgbClr val="000000"/>
                </a:solidFill>
                <a:latin typeface="Nunito"/>
                <a:ea typeface="Nunito"/>
                <a:cs typeface="Nunito"/>
                <a:sym typeface="Nunito"/>
              </a:rPr>
              <a:t> tramite gli </a:t>
            </a:r>
            <a:r>
              <a:rPr b="1" lang="it" sz="1600">
                <a:solidFill>
                  <a:srgbClr val="000000"/>
                </a:solidFill>
                <a:latin typeface="Nunito"/>
                <a:ea typeface="Nunito"/>
                <a:cs typeface="Nunito"/>
                <a:sym typeface="Nunito"/>
              </a:rPr>
              <a:t>interventi di personalizzazione </a:t>
            </a:r>
            <a:endParaRPr b="1" sz="1600">
              <a:solidFill>
                <a:srgbClr val="000000"/>
              </a:solidFill>
              <a:latin typeface="Nunito"/>
              <a:ea typeface="Nunito"/>
              <a:cs typeface="Nunito"/>
              <a:sym typeface="Nunito"/>
            </a:endParaRPr>
          </a:p>
          <a:p>
            <a:pPr indent="-330200" lvl="0" marL="457200" rtl="0" algn="just">
              <a:lnSpc>
                <a:spcPct val="115000"/>
              </a:lnSpc>
              <a:spcBef>
                <a:spcPts val="0"/>
              </a:spcBef>
              <a:spcAft>
                <a:spcPts val="0"/>
              </a:spcAft>
              <a:buClr>
                <a:srgbClr val="000000"/>
              </a:buClr>
              <a:buSzPts val="1600"/>
              <a:buFont typeface="Nunito"/>
              <a:buChar char="●"/>
            </a:pPr>
            <a:r>
              <a:rPr lang="it" sz="1600">
                <a:solidFill>
                  <a:srgbClr val="000000"/>
                </a:solidFill>
                <a:latin typeface="Nunito"/>
                <a:ea typeface="Nunito"/>
                <a:cs typeface="Nunito"/>
                <a:sym typeface="Nunito"/>
              </a:rPr>
              <a:t>Una sua sintesi costituisce la parte iniziale del PFI (</a:t>
            </a:r>
            <a:r>
              <a:rPr b="1" lang="it" sz="1600">
                <a:solidFill>
                  <a:srgbClr val="000000"/>
                </a:solidFill>
                <a:latin typeface="Nunito"/>
                <a:ea typeface="Nunito"/>
                <a:cs typeface="Nunito"/>
                <a:sym typeface="Nunito"/>
              </a:rPr>
              <a:t>il profilo dell’allievo</a:t>
            </a:r>
            <a:r>
              <a:rPr lang="it" sz="1600">
                <a:solidFill>
                  <a:srgbClr val="000000"/>
                </a:solidFill>
                <a:latin typeface="Nunito"/>
                <a:ea typeface="Nunito"/>
                <a:cs typeface="Nunito"/>
                <a:sym typeface="Nunito"/>
              </a:rPr>
              <a:t>)</a:t>
            </a:r>
            <a:endParaRPr sz="1600">
              <a:solidFill>
                <a:srgbClr val="000000"/>
              </a:solidFill>
              <a:latin typeface="Nunito"/>
              <a:ea typeface="Nunito"/>
              <a:cs typeface="Nunito"/>
              <a:sym typeface="Nunito"/>
            </a:endParaRPr>
          </a:p>
          <a:p>
            <a:pPr indent="-330200" lvl="0" marL="457200" rtl="0" algn="just">
              <a:lnSpc>
                <a:spcPct val="115000"/>
              </a:lnSpc>
              <a:spcBef>
                <a:spcPts val="0"/>
              </a:spcBef>
              <a:spcAft>
                <a:spcPts val="0"/>
              </a:spcAft>
              <a:buClr>
                <a:srgbClr val="000000"/>
              </a:buClr>
              <a:buSzPts val="1600"/>
              <a:buFont typeface="Nunito"/>
              <a:buChar char="●"/>
            </a:pPr>
            <a:r>
              <a:rPr b="1" lang="it" sz="1600">
                <a:solidFill>
                  <a:srgbClr val="000000"/>
                </a:solidFill>
                <a:latin typeface="Nunito"/>
                <a:ea typeface="Nunito"/>
                <a:cs typeface="Nunito"/>
                <a:sym typeface="Nunito"/>
              </a:rPr>
              <a:t>Gli alunni di seconda di nuovo inserimento</a:t>
            </a:r>
            <a:r>
              <a:rPr lang="it" sz="1600">
                <a:solidFill>
                  <a:srgbClr val="000000"/>
                </a:solidFill>
                <a:latin typeface="Nunito"/>
                <a:ea typeface="Nunito"/>
                <a:cs typeface="Nunito"/>
                <a:sym typeface="Nunito"/>
              </a:rPr>
              <a:t> dovranno svolgere parte del bilancio personale (questionario sugli stili e intervista tutor-alunno).</a:t>
            </a:r>
            <a:endParaRPr sz="1600">
              <a:solidFill>
                <a:srgbClr val="000000"/>
              </a:solidFill>
              <a:latin typeface="Nunito"/>
              <a:ea typeface="Nunito"/>
              <a:cs typeface="Nunito"/>
              <a:sym typeface="Nunito"/>
            </a:endParaRPr>
          </a:p>
          <a:p>
            <a:pPr indent="0" lvl="0" marL="0" rtl="0" algn="l">
              <a:lnSpc>
                <a:spcPct val="115000"/>
              </a:lnSpc>
              <a:spcBef>
                <a:spcPts val="800"/>
              </a:spcBef>
              <a:spcAft>
                <a:spcPts val="0"/>
              </a:spcAft>
              <a:buClr>
                <a:srgbClr val="000000"/>
              </a:buClr>
              <a:buSzPts val="1800"/>
              <a:buFont typeface="Arial"/>
              <a:buNone/>
            </a:pPr>
            <a:r>
              <a:rPr b="1" lang="it" sz="1400">
                <a:solidFill>
                  <a:srgbClr val="000000"/>
                </a:solidFill>
                <a:latin typeface="Nunito"/>
                <a:ea typeface="Nunito"/>
                <a:cs typeface="Nunito"/>
                <a:sym typeface="Nunito"/>
              </a:rPr>
              <a:t>Per consultare il BPI: </a:t>
            </a:r>
            <a:r>
              <a:rPr lang="it" sz="1400" u="sng">
                <a:solidFill>
                  <a:schemeClr val="accent5"/>
                </a:solidFill>
                <a:latin typeface="Nunito"/>
                <a:ea typeface="Nunito"/>
                <a:cs typeface="Nunito"/>
                <a:sym typeface="Nunito"/>
                <a:hlinkClick r:id="rId3">
                  <a:extLst>
                    <a:ext uri="{A12FA001-AC4F-418D-AE19-62706E023703}">
                      <ahyp:hlinkClr val="tx"/>
                    </a:ext>
                  </a:extLst>
                </a:hlinkClick>
              </a:rPr>
              <a:t>https://drive.google.com/file/d/162-gZwXTOTlXidFrDLCagZdJpwlXZjpF/view?usp=sharing</a:t>
            </a:r>
            <a:endParaRPr sz="1400">
              <a:latin typeface="Nunito"/>
              <a:ea typeface="Nunito"/>
              <a:cs typeface="Nunito"/>
              <a:sym typeface="Nunito"/>
            </a:endParaRPr>
          </a:p>
          <a:p>
            <a:pPr indent="0" lvl="0" marL="0" rtl="0" algn="l">
              <a:lnSpc>
                <a:spcPct val="115000"/>
              </a:lnSpc>
              <a:spcBef>
                <a:spcPts val="800"/>
              </a:spcBef>
              <a:spcAft>
                <a:spcPts val="0"/>
              </a:spcAft>
              <a:buClr>
                <a:srgbClr val="000000"/>
              </a:buClr>
              <a:buSzPts val="1800"/>
              <a:buFont typeface="Arial"/>
              <a:buNone/>
            </a:pPr>
            <a:r>
              <a:t/>
            </a:r>
            <a:endParaRPr sz="1400">
              <a:latin typeface="Nunito"/>
              <a:ea typeface="Nunito"/>
              <a:cs typeface="Nunito"/>
              <a:sym typeface="Nunito"/>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58"/>
          <p:cNvSpPr txBox="1"/>
          <p:nvPr>
            <p:ph type="title"/>
          </p:nvPr>
        </p:nvSpPr>
        <p:spPr>
          <a:xfrm>
            <a:off x="311700" y="-79525"/>
            <a:ext cx="8520600" cy="521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F0000"/>
              </a:buClr>
              <a:buSzPts val="3300"/>
              <a:buFont typeface="Arial"/>
              <a:buNone/>
            </a:pPr>
            <a:r>
              <a:rPr b="1" lang="it" sz="3000">
                <a:solidFill>
                  <a:srgbClr val="4A86E8"/>
                </a:solidFill>
              </a:rPr>
              <a:t>Dal Bilancio personale al PFI</a:t>
            </a:r>
            <a:endParaRPr>
              <a:solidFill>
                <a:srgbClr val="4A86E8"/>
              </a:solidFill>
            </a:endParaRPr>
          </a:p>
        </p:txBody>
      </p:sp>
      <p:graphicFrame>
        <p:nvGraphicFramePr>
          <p:cNvPr id="355" name="Google Shape;355;p58"/>
          <p:cNvGraphicFramePr/>
          <p:nvPr/>
        </p:nvGraphicFramePr>
        <p:xfrm>
          <a:off x="203650" y="521100"/>
          <a:ext cx="3000000" cy="3000000"/>
        </p:xfrm>
        <a:graphic>
          <a:graphicData uri="http://schemas.openxmlformats.org/drawingml/2006/table">
            <a:tbl>
              <a:tblPr>
                <a:noFill/>
                <a:tableStyleId>{4F656C71-6AA3-4E0F-9C1A-3F784371EFA8}</a:tableStyleId>
              </a:tblPr>
              <a:tblGrid>
                <a:gridCol w="2912225"/>
                <a:gridCol w="2912225"/>
                <a:gridCol w="2912225"/>
              </a:tblGrid>
              <a:tr h="339800">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solidFill>
                            <a:srgbClr val="FFFFFF"/>
                          </a:solidFill>
                          <a:latin typeface="Calibri"/>
                          <a:ea typeface="Calibri"/>
                          <a:cs typeface="Calibri"/>
                          <a:sym typeface="Calibri"/>
                        </a:rPr>
                        <a:t>PERIODO</a:t>
                      </a:r>
                      <a:endParaRPr b="1" sz="1800" u="none" cap="none" strike="noStrike">
                        <a:solidFill>
                          <a:srgbClr val="FFFFFF"/>
                        </a:solidFill>
                        <a:latin typeface="Calibri"/>
                        <a:ea typeface="Calibri"/>
                        <a:cs typeface="Calibri"/>
                        <a:sym typeface="Calibri"/>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07376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solidFill>
                            <a:srgbClr val="FFFFFF"/>
                          </a:solidFill>
                          <a:latin typeface="Calibri"/>
                          <a:ea typeface="Calibri"/>
                          <a:cs typeface="Calibri"/>
                          <a:sym typeface="Calibri"/>
                        </a:rPr>
                        <a:t>COMPITI</a:t>
                      </a:r>
                      <a:endParaRPr b="1" sz="1800" u="none" cap="none" strike="noStrike">
                        <a:solidFill>
                          <a:srgbClr val="FFFFFF"/>
                        </a:solidFill>
                        <a:latin typeface="Calibri"/>
                        <a:ea typeface="Calibri"/>
                        <a:cs typeface="Calibri"/>
                        <a:sym typeface="Calibri"/>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073763"/>
                    </a:solidFill>
                  </a:tcPr>
                </a:tc>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solidFill>
                            <a:srgbClr val="FFFFFF"/>
                          </a:solidFill>
                          <a:latin typeface="Calibri"/>
                          <a:ea typeface="Calibri"/>
                          <a:cs typeface="Calibri"/>
                          <a:sym typeface="Calibri"/>
                        </a:rPr>
                        <a:t>SOGGETTI</a:t>
                      </a:r>
                      <a:endParaRPr b="1" sz="1800" u="none" cap="none" strike="noStrike">
                        <a:solidFill>
                          <a:srgbClr val="FFFFFF"/>
                        </a:solidFill>
                        <a:latin typeface="Calibri"/>
                        <a:ea typeface="Calibri"/>
                        <a:cs typeface="Calibri"/>
                        <a:sym typeface="Calibri"/>
                      </a:endParaRPr>
                    </a:p>
                  </a:txBody>
                  <a:tcPr marT="91425" marB="91425" marR="91425" marL="91425">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073763"/>
                    </a:solidFill>
                  </a:tcPr>
                </a:tc>
              </a:tr>
              <a:tr h="1134150">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latin typeface="Calibri"/>
                          <a:ea typeface="Calibri"/>
                          <a:cs typeface="Calibri"/>
                          <a:sym typeface="Calibri"/>
                        </a:rPr>
                        <a:t>SETTEMBRE-OTTOBRE</a:t>
                      </a:r>
                      <a:endParaRPr b="1" sz="18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ATTIVITÀ DI ACCOGLIENZA, OSSERVAZIONE E VALUTAZIONE DIAGNOSTICA DEGLI STUDENTI</a:t>
                      </a:r>
                      <a:endParaRPr b="1" sz="1400" u="none" cap="none" strike="noStrike">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(BILANCIO PERSONALE INIZIALE)</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DOCENTI TUTOR</a:t>
                      </a:r>
                      <a:endParaRPr b="1" sz="1400" u="none" cap="none" strike="noStrike">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STUDENTI</a:t>
                      </a:r>
                      <a:endParaRPr b="1" sz="1400" u="none" cap="none" strike="noStrike">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DOCENTI DEL CONSIGLIO DI CLASSE</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A4C2F4"/>
                    </a:solidFill>
                  </a:tcPr>
                </a:tc>
              </a:tr>
              <a:tr h="1134150">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latin typeface="Calibri"/>
                          <a:ea typeface="Calibri"/>
                          <a:cs typeface="Calibri"/>
                          <a:sym typeface="Calibri"/>
                        </a:rPr>
                        <a:t>NOVEMBRE</a:t>
                      </a:r>
                      <a:endParaRPr b="1" sz="18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ELABORAZIONE E CONDIVISIONE DI UNA SINTESI DEL BILANCIO PERSONALE INIZIALE da inserire nel PFI</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latin typeface="Calibri"/>
                          <a:ea typeface="Calibri"/>
                          <a:cs typeface="Calibri"/>
                          <a:sym typeface="Calibri"/>
                        </a:rPr>
                        <a:t>CONSIGLIO DI CLASSE</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FE2F3"/>
                    </a:solidFill>
                  </a:tcPr>
                </a:tc>
              </a:tr>
              <a:tr h="901350">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latin typeface="Calibri"/>
                          <a:ea typeface="Calibri"/>
                          <a:cs typeface="Calibri"/>
                          <a:sym typeface="Calibri"/>
                        </a:rPr>
                        <a:t>DICEMBRE-GENNAIO</a:t>
                      </a:r>
                      <a:endParaRPr b="1" sz="18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PROGETTAZIONE E REDAZIONE DEL PFI</a:t>
                      </a:r>
                      <a:endParaRPr b="1" sz="1400" u="none" cap="none" strike="noStrike">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A4C2F4"/>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latin typeface="Calibri"/>
                          <a:ea typeface="Calibri"/>
                          <a:cs typeface="Calibri"/>
                          <a:sym typeface="Calibri"/>
                        </a:rPr>
                        <a:t>DOCENTI TUTOR</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A4C2F4"/>
                    </a:solidFill>
                  </a:tcPr>
                </a:tc>
              </a:tr>
              <a:tr h="835000">
                <a:tc>
                  <a:txBody>
                    <a:bodyPr/>
                    <a:lstStyle/>
                    <a:p>
                      <a:pPr indent="0" lvl="0" marL="0" marR="0" rtl="0" algn="ctr">
                        <a:lnSpc>
                          <a:spcPct val="100000"/>
                        </a:lnSpc>
                        <a:spcBef>
                          <a:spcPts val="0"/>
                        </a:spcBef>
                        <a:spcAft>
                          <a:spcPts val="0"/>
                        </a:spcAft>
                        <a:buClr>
                          <a:srgbClr val="000000"/>
                        </a:buClr>
                        <a:buSzPts val="1800"/>
                        <a:buFont typeface="Arial"/>
                        <a:buNone/>
                      </a:pPr>
                      <a:r>
                        <a:rPr b="1" lang="it" sz="1800" u="none" cap="none" strike="noStrike">
                          <a:latin typeface="Calibri"/>
                          <a:ea typeface="Calibri"/>
                          <a:cs typeface="Calibri"/>
                          <a:sym typeface="Calibri"/>
                        </a:rPr>
                        <a:t>ENTRO IL 31 GENNAIO</a:t>
                      </a:r>
                      <a:endParaRPr b="1" sz="18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solidFill>
                            <a:srgbClr val="434343"/>
                          </a:solidFill>
                          <a:latin typeface="Calibri"/>
                          <a:ea typeface="Calibri"/>
                          <a:cs typeface="Calibri"/>
                          <a:sym typeface="Calibri"/>
                        </a:rPr>
                        <a:t>CONDIVISIONE ED APPROVAZIONE DEI PFI del primo anno</a:t>
                      </a:r>
                      <a:endParaRPr b="1" sz="1400" u="none" cap="none" strike="noStrike">
                        <a:solidFill>
                          <a:srgbClr val="434343"/>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400"/>
                        <a:buFont typeface="Arial"/>
                        <a:buNone/>
                      </a:pPr>
                      <a:r>
                        <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FE2F3"/>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b="1" lang="it" sz="1400" u="none" cap="none" strike="noStrike">
                          <a:latin typeface="Calibri"/>
                          <a:ea typeface="Calibri"/>
                          <a:cs typeface="Calibri"/>
                          <a:sym typeface="Calibri"/>
                        </a:rPr>
                        <a:t>CONSIGLIO DI CLASSE</a:t>
                      </a:r>
                      <a:endParaRPr b="1" sz="1400" u="none" cap="none" strike="noStrike">
                        <a:latin typeface="Calibri"/>
                        <a:ea typeface="Calibri"/>
                        <a:cs typeface="Calibri"/>
                        <a:sym typeface="Calibri"/>
                      </a:endParaRPr>
                    </a:p>
                  </a:txBody>
                  <a:tcPr marT="91425" marB="91425" marR="91425" marL="91425" anchor="ctr">
                    <a:lnL cap="flat" cmpd="sng" w="28575">
                      <a:solidFill>
                        <a:srgbClr val="9E9E9E"/>
                      </a:solidFill>
                      <a:prstDash val="solid"/>
                      <a:round/>
                      <a:headEnd len="sm" w="sm" type="none"/>
                      <a:tailEnd len="sm" w="sm" type="none"/>
                    </a:lnL>
                    <a:lnR cap="flat" cmpd="sng" w="28575">
                      <a:solidFill>
                        <a:srgbClr val="9E9E9E"/>
                      </a:solidFill>
                      <a:prstDash val="solid"/>
                      <a:round/>
                      <a:headEnd len="sm" w="sm" type="none"/>
                      <a:tailEnd len="sm" w="sm" type="none"/>
                    </a:lnR>
                    <a:lnT cap="flat" cmpd="sng" w="28575">
                      <a:solidFill>
                        <a:srgbClr val="9E9E9E"/>
                      </a:solidFill>
                      <a:prstDash val="solid"/>
                      <a:round/>
                      <a:headEnd len="sm" w="sm" type="none"/>
                      <a:tailEnd len="sm" w="sm" type="none"/>
                    </a:lnT>
                    <a:lnB cap="flat" cmpd="sng" w="28575">
                      <a:solidFill>
                        <a:srgbClr val="9E9E9E"/>
                      </a:solidFill>
                      <a:prstDash val="solid"/>
                      <a:round/>
                      <a:headEnd len="sm" w="sm" type="none"/>
                      <a:tailEnd len="sm" w="sm" type="none"/>
                    </a:lnB>
                    <a:solidFill>
                      <a:srgbClr val="CFE2F3"/>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59"/>
          <p:cNvSpPr txBox="1"/>
          <p:nvPr>
            <p:ph type="title"/>
          </p:nvPr>
        </p:nvSpPr>
        <p:spPr>
          <a:xfrm>
            <a:off x="311700" y="0"/>
            <a:ext cx="8520600" cy="7074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4200"/>
              <a:buFont typeface="Arial"/>
              <a:buNone/>
            </a:pPr>
            <a:r>
              <a:rPr lang="it"/>
              <a:t>Il Progetto Formativo Individuale (PFI)</a:t>
            </a:r>
            <a:endParaRPr/>
          </a:p>
          <a:p>
            <a:pPr indent="0" lvl="0" marL="0" rtl="0" algn="l">
              <a:lnSpc>
                <a:spcPct val="100000"/>
              </a:lnSpc>
              <a:spcBef>
                <a:spcPts val="0"/>
              </a:spcBef>
              <a:spcAft>
                <a:spcPts val="0"/>
              </a:spcAft>
              <a:buSzPts val="3600"/>
              <a:buNone/>
            </a:pPr>
            <a:r>
              <a:t/>
            </a:r>
            <a:endParaRPr/>
          </a:p>
        </p:txBody>
      </p:sp>
      <p:graphicFrame>
        <p:nvGraphicFramePr>
          <p:cNvPr id="361" name="Google Shape;361;p59"/>
          <p:cNvGraphicFramePr/>
          <p:nvPr/>
        </p:nvGraphicFramePr>
        <p:xfrm>
          <a:off x="470800" y="707400"/>
          <a:ext cx="3000000" cy="3000000"/>
        </p:xfrm>
        <a:graphic>
          <a:graphicData uri="http://schemas.openxmlformats.org/drawingml/2006/table">
            <a:tbl>
              <a:tblPr>
                <a:noFill/>
                <a:tableStyleId>{4F656C71-6AA3-4E0F-9C1A-3F784371EFA8}</a:tableStyleId>
              </a:tblPr>
              <a:tblGrid>
                <a:gridCol w="4288125"/>
                <a:gridCol w="4073375"/>
              </a:tblGrid>
              <a:tr h="697050">
                <a:tc>
                  <a:txBody>
                    <a:bodyPr/>
                    <a:lstStyle/>
                    <a:p>
                      <a:pPr indent="0" lvl="0" marL="0" marR="0" rtl="0" algn="ctr">
                        <a:lnSpc>
                          <a:spcPct val="115000"/>
                        </a:lnSpc>
                        <a:spcBef>
                          <a:spcPts val="0"/>
                        </a:spcBef>
                        <a:spcAft>
                          <a:spcPts val="0"/>
                        </a:spcAft>
                        <a:buClr>
                          <a:srgbClr val="000000"/>
                        </a:buClr>
                        <a:buSzPts val="1500"/>
                        <a:buFont typeface="Arial"/>
                        <a:buNone/>
                      </a:pPr>
                      <a:r>
                        <a:rPr lang="it" sz="1500" u="none" cap="none" strike="noStrike">
                          <a:solidFill>
                            <a:schemeClr val="dk2"/>
                          </a:solidFill>
                          <a:latin typeface="Open Sans"/>
                          <a:ea typeface="Open Sans"/>
                          <a:cs typeface="Open Sans"/>
                          <a:sym typeface="Open Sans"/>
                        </a:rPr>
                        <a:t>Definizione fornita dall’</a:t>
                      </a:r>
                      <a:r>
                        <a:rPr b="1" lang="it" sz="1500" u="none" cap="none" strike="noStrike">
                          <a:solidFill>
                            <a:schemeClr val="dk2"/>
                          </a:solidFill>
                          <a:latin typeface="Open Sans"/>
                          <a:ea typeface="Open Sans"/>
                          <a:cs typeface="Open Sans"/>
                          <a:sym typeface="Open Sans"/>
                        </a:rPr>
                        <a:t>art. 5 </a:t>
                      </a:r>
                      <a:endParaRPr b="1" sz="1500" u="none" cap="none" strike="noStrike">
                        <a:solidFill>
                          <a:schemeClr val="dk2"/>
                        </a:solidFill>
                        <a:latin typeface="Open Sans"/>
                        <a:ea typeface="Open Sans"/>
                        <a:cs typeface="Open Sans"/>
                        <a:sym typeface="Open Sans"/>
                      </a:endParaRPr>
                    </a:p>
                    <a:p>
                      <a:pPr indent="0" lvl="0" marL="0" marR="0" rtl="0" algn="ctr">
                        <a:lnSpc>
                          <a:spcPct val="115000"/>
                        </a:lnSpc>
                        <a:spcBef>
                          <a:spcPts val="0"/>
                        </a:spcBef>
                        <a:spcAft>
                          <a:spcPts val="0"/>
                        </a:spcAft>
                        <a:buClr>
                          <a:srgbClr val="000000"/>
                        </a:buClr>
                        <a:buSzPts val="1800"/>
                        <a:buFont typeface="Arial"/>
                        <a:buNone/>
                      </a:pPr>
                      <a:r>
                        <a:rPr b="1" lang="it" sz="1500" u="none" cap="none" strike="noStrike">
                          <a:solidFill>
                            <a:schemeClr val="dk2"/>
                          </a:solidFill>
                          <a:latin typeface="Open Sans"/>
                          <a:ea typeface="Open Sans"/>
                          <a:cs typeface="Open Sans"/>
                          <a:sym typeface="Open Sans"/>
                        </a:rPr>
                        <a:t>del DLgs 61/2017</a:t>
                      </a:r>
                      <a:r>
                        <a:rPr lang="it" sz="1500" u="none" cap="none" strike="noStrike">
                          <a:solidFill>
                            <a:schemeClr val="dk2"/>
                          </a:solidFill>
                          <a:latin typeface="Open Sans"/>
                          <a:ea typeface="Open Sans"/>
                          <a:cs typeface="Open Sans"/>
                          <a:sym typeface="Open Sans"/>
                        </a:rPr>
                        <a:t>:</a:t>
                      </a:r>
                      <a:endParaRPr sz="1400" u="none" cap="none" strike="noStrike"/>
                    </a:p>
                  </a:txBody>
                  <a:tcPr marT="91425" marB="91425" marR="91425" marL="91425">
                    <a:solidFill>
                      <a:srgbClr val="EFEFEF"/>
                    </a:solidFill>
                  </a:tcPr>
                </a:tc>
                <a:tc>
                  <a:txBody>
                    <a:bodyPr/>
                    <a:lstStyle/>
                    <a:p>
                      <a:pPr indent="0" lvl="0" marL="0" marR="0" rtl="0" algn="ctr">
                        <a:lnSpc>
                          <a:spcPct val="115000"/>
                        </a:lnSpc>
                        <a:spcBef>
                          <a:spcPts val="0"/>
                        </a:spcBef>
                        <a:spcAft>
                          <a:spcPts val="0"/>
                        </a:spcAft>
                        <a:buClr>
                          <a:srgbClr val="000000"/>
                        </a:buClr>
                        <a:buSzPts val="1500"/>
                        <a:buFont typeface="Arial"/>
                        <a:buNone/>
                      </a:pPr>
                      <a:r>
                        <a:rPr lang="it" sz="1500" u="none" cap="none" strike="noStrike">
                          <a:solidFill>
                            <a:schemeClr val="dk2"/>
                          </a:solidFill>
                          <a:latin typeface="Open Sans"/>
                          <a:ea typeface="Open Sans"/>
                          <a:cs typeface="Open Sans"/>
                          <a:sym typeface="Open Sans"/>
                        </a:rPr>
                        <a:t>Definizione fornita dalle </a:t>
                      </a:r>
                      <a:r>
                        <a:rPr b="1" lang="it" sz="1500" u="none" cap="none" strike="noStrike">
                          <a:solidFill>
                            <a:schemeClr val="dk2"/>
                          </a:solidFill>
                          <a:latin typeface="Open Sans"/>
                          <a:ea typeface="Open Sans"/>
                          <a:cs typeface="Open Sans"/>
                          <a:sym typeface="Open Sans"/>
                        </a:rPr>
                        <a:t>Linee guida</a:t>
                      </a:r>
                      <a:r>
                        <a:rPr lang="it" sz="1500" u="none" cap="none" strike="noStrike">
                          <a:solidFill>
                            <a:schemeClr val="dk2"/>
                          </a:solidFill>
                          <a:latin typeface="Open Sans"/>
                          <a:ea typeface="Open Sans"/>
                          <a:cs typeface="Open Sans"/>
                          <a:sym typeface="Open Sans"/>
                        </a:rPr>
                        <a:t>:</a:t>
                      </a:r>
                      <a:endParaRPr sz="1400" u="none" cap="none" strike="noStrike"/>
                    </a:p>
                  </a:txBody>
                  <a:tcPr marT="91425" marB="91425" marR="91425" marL="91425">
                    <a:solidFill>
                      <a:srgbClr val="EFEFEF"/>
                    </a:solidFill>
                  </a:tcPr>
                </a:tc>
              </a:tr>
              <a:tr h="3292575">
                <a:tc>
                  <a:txBody>
                    <a:bodyPr/>
                    <a:lstStyle/>
                    <a:p>
                      <a:pPr indent="0" lvl="0" marL="0" marR="0" rtl="0" algn="l">
                        <a:lnSpc>
                          <a:spcPct val="115000"/>
                        </a:lnSpc>
                        <a:spcBef>
                          <a:spcPts val="0"/>
                        </a:spcBef>
                        <a:spcAft>
                          <a:spcPts val="0"/>
                        </a:spcAft>
                        <a:buClr>
                          <a:srgbClr val="000000"/>
                        </a:buClr>
                        <a:buSzPts val="1800"/>
                        <a:buFont typeface="Arial"/>
                        <a:buNone/>
                      </a:pPr>
                      <a:r>
                        <a:rPr lang="it" sz="1400" u="none" cap="none" strike="noStrike">
                          <a:solidFill>
                            <a:schemeClr val="dk2"/>
                          </a:solidFill>
                          <a:latin typeface="Open Sans"/>
                          <a:ea typeface="Open Sans"/>
                          <a:cs typeface="Open Sans"/>
                          <a:sym typeface="Open Sans"/>
                        </a:rPr>
                        <a:t>“Progetto formativo individuale che viene redatto dal consiglio di classe </a:t>
                      </a:r>
                      <a:r>
                        <a:rPr b="1" lang="it" sz="1400" u="none" cap="none" strike="noStrike">
                          <a:solidFill>
                            <a:schemeClr val="dk2"/>
                          </a:solidFill>
                          <a:latin typeface="Open Sans"/>
                          <a:ea typeface="Open Sans"/>
                          <a:cs typeface="Open Sans"/>
                          <a:sym typeface="Open Sans"/>
                        </a:rPr>
                        <a:t>entro il 31 gennaio del primo anno di frequenza</a:t>
                      </a:r>
                      <a:r>
                        <a:rPr lang="it" sz="1400" u="none" cap="none" strike="noStrike">
                          <a:solidFill>
                            <a:schemeClr val="dk2"/>
                          </a:solidFill>
                          <a:latin typeface="Open Sans"/>
                          <a:ea typeface="Open Sans"/>
                          <a:cs typeface="Open Sans"/>
                          <a:sym typeface="Open Sans"/>
                        </a:rPr>
                        <a:t> e </a:t>
                      </a:r>
                      <a:r>
                        <a:rPr b="1" lang="it" sz="1400" u="none" cap="none" strike="noStrike">
                          <a:solidFill>
                            <a:schemeClr val="dk2"/>
                          </a:solidFill>
                          <a:latin typeface="Open Sans"/>
                          <a:ea typeface="Open Sans"/>
                          <a:cs typeface="Open Sans"/>
                          <a:sym typeface="Open Sans"/>
                        </a:rPr>
                        <a:t>aggiornato durante l’intero percorso scolastico</a:t>
                      </a:r>
                      <a:r>
                        <a:rPr lang="it" sz="1400" u="none" cap="none" strike="noStrike">
                          <a:solidFill>
                            <a:schemeClr val="dk2"/>
                          </a:solidFill>
                          <a:latin typeface="Open Sans"/>
                          <a:ea typeface="Open Sans"/>
                          <a:cs typeface="Open Sans"/>
                          <a:sym typeface="Open Sans"/>
                        </a:rPr>
                        <a:t>. Il Progetto formativo individuale si basa su un </a:t>
                      </a:r>
                      <a:r>
                        <a:rPr b="1" lang="it" sz="1400" u="none" cap="none" strike="noStrike">
                          <a:solidFill>
                            <a:schemeClr val="dk2"/>
                          </a:solidFill>
                          <a:latin typeface="Open Sans"/>
                          <a:ea typeface="Open Sans"/>
                          <a:cs typeface="Open Sans"/>
                          <a:sym typeface="Open Sans"/>
                        </a:rPr>
                        <a:t>BILANCIO PERSONALE</a:t>
                      </a:r>
                      <a:r>
                        <a:rPr lang="it" sz="1400" u="none" cap="none" strike="noStrike">
                          <a:solidFill>
                            <a:schemeClr val="dk2"/>
                          </a:solidFill>
                          <a:latin typeface="Open Sans"/>
                          <a:ea typeface="Open Sans"/>
                          <a:cs typeface="Open Sans"/>
                          <a:sym typeface="Open Sans"/>
                        </a:rPr>
                        <a:t> che evidenzia i saperi e le competenze acquisiti… </a:t>
                      </a:r>
                      <a:r>
                        <a:rPr i="1" lang="it" sz="1400" u="none" cap="none" strike="noStrike">
                          <a:solidFill>
                            <a:schemeClr val="dk2"/>
                          </a:solidFill>
                          <a:latin typeface="Open Sans"/>
                          <a:ea typeface="Open Sans"/>
                          <a:cs typeface="Open Sans"/>
                          <a:sym typeface="Open Sans"/>
                        </a:rPr>
                        <a:t>anche</a:t>
                      </a:r>
                      <a:r>
                        <a:rPr lang="it" sz="1400" u="none" cap="none" strike="noStrike">
                          <a:solidFill>
                            <a:schemeClr val="dk2"/>
                          </a:solidFill>
                          <a:latin typeface="Open Sans"/>
                          <a:ea typeface="Open Sans"/>
                          <a:cs typeface="Open Sans"/>
                          <a:sym typeface="Open Sans"/>
                        </a:rPr>
                        <a:t> </a:t>
                      </a:r>
                      <a:r>
                        <a:rPr i="1" lang="it" sz="1400" u="none" cap="none" strike="noStrike">
                          <a:solidFill>
                            <a:schemeClr val="dk2"/>
                          </a:solidFill>
                          <a:latin typeface="Open Sans"/>
                          <a:ea typeface="Open Sans"/>
                          <a:cs typeface="Open Sans"/>
                          <a:sym typeface="Open Sans"/>
                        </a:rPr>
                        <a:t>in modo non formale ed informale</a:t>
                      </a:r>
                      <a:r>
                        <a:rPr lang="it" sz="1400" u="none" cap="none" strike="noStrike">
                          <a:solidFill>
                            <a:schemeClr val="dk2"/>
                          </a:solidFill>
                          <a:latin typeface="Open Sans"/>
                          <a:ea typeface="Open Sans"/>
                          <a:cs typeface="Open Sans"/>
                          <a:sym typeface="Open Sans"/>
                        </a:rPr>
                        <a:t> ed è idoneo a rilevare le potenzialità e le carenze riscontrate, al fine di </a:t>
                      </a:r>
                      <a:r>
                        <a:rPr b="1" lang="it" sz="1400" u="none" cap="none" strike="noStrike">
                          <a:solidFill>
                            <a:schemeClr val="dk2"/>
                          </a:solidFill>
                          <a:latin typeface="Open Sans"/>
                          <a:ea typeface="Open Sans"/>
                          <a:cs typeface="Open Sans"/>
                          <a:sym typeface="Open Sans"/>
                        </a:rPr>
                        <a:t>motivare ed orientare nella progressiva costruzione del percorso formativo e lavorativo</a:t>
                      </a:r>
                      <a:r>
                        <a:rPr lang="it" sz="1400" u="none" cap="none" strike="noStrike">
                          <a:solidFill>
                            <a:schemeClr val="dk2"/>
                          </a:solidFill>
                          <a:latin typeface="Open Sans"/>
                          <a:ea typeface="Open Sans"/>
                          <a:cs typeface="Open Sans"/>
                          <a:sym typeface="Open Sans"/>
                        </a:rPr>
                        <a:t>”.</a:t>
                      </a:r>
                      <a:endParaRPr sz="1300" u="none" cap="none" strike="noStrike"/>
                    </a:p>
                  </a:txBody>
                  <a:tcPr marT="91425" marB="91425" marR="91425" marL="91425"/>
                </a:tc>
                <a:tc>
                  <a:txBody>
                    <a:bodyPr/>
                    <a:lstStyle/>
                    <a:p>
                      <a:pPr indent="0" lvl="0" marL="0" marR="0" rtl="0" algn="l">
                        <a:lnSpc>
                          <a:spcPct val="115000"/>
                        </a:lnSpc>
                        <a:spcBef>
                          <a:spcPts val="0"/>
                        </a:spcBef>
                        <a:spcAft>
                          <a:spcPts val="0"/>
                        </a:spcAft>
                        <a:buClr>
                          <a:srgbClr val="000000"/>
                        </a:buClr>
                        <a:buSzPts val="1300"/>
                        <a:buFont typeface="Arial"/>
                        <a:buNone/>
                      </a:pPr>
                      <a:r>
                        <a:rPr lang="it" sz="1300" u="none" cap="none" strike="noStrike">
                          <a:solidFill>
                            <a:schemeClr val="dk2"/>
                          </a:solidFill>
                          <a:latin typeface="Open Sans"/>
                          <a:ea typeface="Open Sans"/>
                          <a:cs typeface="Open Sans"/>
                          <a:sym typeface="Open Sans"/>
                        </a:rPr>
                        <a:t>“Il P.F.I. rappresenta lo strumento per l’</a:t>
                      </a:r>
                      <a:r>
                        <a:rPr b="1" lang="it" sz="1300" u="none" cap="none" strike="noStrike">
                          <a:solidFill>
                            <a:schemeClr val="dk2"/>
                          </a:solidFill>
                          <a:latin typeface="Open Sans"/>
                          <a:ea typeface="Open Sans"/>
                          <a:cs typeface="Open Sans"/>
                          <a:sym typeface="Open Sans"/>
                        </a:rPr>
                        <a:t>individuazione dei bisogni formativi</a:t>
                      </a:r>
                      <a:r>
                        <a:rPr lang="it" sz="1300" u="none" cap="none" strike="noStrike">
                          <a:solidFill>
                            <a:schemeClr val="dk2"/>
                          </a:solidFill>
                          <a:latin typeface="Open Sans"/>
                          <a:ea typeface="Open Sans"/>
                          <a:cs typeface="Open Sans"/>
                          <a:sym typeface="Open Sans"/>
                        </a:rPr>
                        <a:t> di ogni studente, il riconoscimento dei </a:t>
                      </a:r>
                      <a:r>
                        <a:rPr b="1" lang="it" sz="1300" u="none" cap="none" strike="noStrike">
                          <a:solidFill>
                            <a:schemeClr val="dk2"/>
                          </a:solidFill>
                          <a:latin typeface="Open Sans"/>
                          <a:ea typeface="Open Sans"/>
                          <a:cs typeface="Open Sans"/>
                          <a:sym typeface="Open Sans"/>
                        </a:rPr>
                        <a:t>crediti</a:t>
                      </a:r>
                      <a:r>
                        <a:rPr lang="it" sz="1300" u="none" cap="none" strike="noStrike">
                          <a:solidFill>
                            <a:schemeClr val="dk2"/>
                          </a:solidFill>
                          <a:latin typeface="Open Sans"/>
                          <a:ea typeface="Open Sans"/>
                          <a:cs typeface="Open Sans"/>
                          <a:sym typeface="Open Sans"/>
                        </a:rPr>
                        <a:t>, la definizione degli </a:t>
                      </a:r>
                      <a:r>
                        <a:rPr b="1" lang="it" sz="1300" u="none" cap="none" strike="noStrike">
                          <a:solidFill>
                            <a:schemeClr val="dk2"/>
                          </a:solidFill>
                          <a:latin typeface="Open Sans"/>
                          <a:ea typeface="Open Sans"/>
                          <a:cs typeface="Open Sans"/>
                          <a:sym typeface="Open Sans"/>
                        </a:rPr>
                        <a:t>obiettivi individuali </a:t>
                      </a:r>
                      <a:r>
                        <a:rPr lang="it" sz="1300" u="none" cap="none" strike="noStrike">
                          <a:solidFill>
                            <a:schemeClr val="dk2"/>
                          </a:solidFill>
                          <a:latin typeface="Open Sans"/>
                          <a:ea typeface="Open Sans"/>
                          <a:cs typeface="Open Sans"/>
                          <a:sym typeface="Open Sans"/>
                        </a:rPr>
                        <a:t>da perseguire, la formalizzazione del</a:t>
                      </a:r>
                      <a:r>
                        <a:rPr b="1" lang="it" sz="1300" u="none" cap="none" strike="noStrike">
                          <a:solidFill>
                            <a:schemeClr val="dk2"/>
                          </a:solidFill>
                          <a:latin typeface="Open Sans"/>
                          <a:ea typeface="Open Sans"/>
                          <a:cs typeface="Open Sans"/>
                          <a:sym typeface="Open Sans"/>
                        </a:rPr>
                        <a:t> curriculo individualizzato</a:t>
                      </a:r>
                      <a:r>
                        <a:rPr lang="it" sz="1300" u="none" cap="none" strike="noStrike">
                          <a:solidFill>
                            <a:schemeClr val="dk2"/>
                          </a:solidFill>
                          <a:latin typeface="Open Sans"/>
                          <a:ea typeface="Open Sans"/>
                          <a:cs typeface="Open Sans"/>
                          <a:sym typeface="Open Sans"/>
                        </a:rPr>
                        <a:t> con la relativa documentazione del percorso di studi, compresa la raccolta degli </a:t>
                      </a:r>
                      <a:r>
                        <a:rPr b="1" lang="it" sz="1300" u="none" cap="none" strike="noStrike">
                          <a:solidFill>
                            <a:schemeClr val="dk2"/>
                          </a:solidFill>
                          <a:latin typeface="Open Sans"/>
                          <a:ea typeface="Open Sans"/>
                          <a:cs typeface="Open Sans"/>
                          <a:sym typeface="Open Sans"/>
                        </a:rPr>
                        <a:t>elementi valutativi</a:t>
                      </a:r>
                      <a:r>
                        <a:rPr lang="it" sz="1300" u="none" cap="none" strike="noStrike">
                          <a:solidFill>
                            <a:schemeClr val="dk2"/>
                          </a:solidFill>
                          <a:latin typeface="Open Sans"/>
                          <a:ea typeface="Open Sans"/>
                          <a:cs typeface="Open Sans"/>
                          <a:sym typeface="Open Sans"/>
                        </a:rPr>
                        <a:t>”.</a:t>
                      </a:r>
                      <a:endParaRPr sz="1300" u="none" cap="none" strike="noStrike">
                        <a:solidFill>
                          <a:schemeClr val="dk2"/>
                        </a:solidFill>
                        <a:latin typeface="Open Sans"/>
                        <a:ea typeface="Open Sans"/>
                        <a:cs typeface="Open Sans"/>
                        <a:sym typeface="Open Sans"/>
                      </a:endParaRPr>
                    </a:p>
                    <a:p>
                      <a:pPr indent="0" lvl="0" marL="0" marR="0" rtl="0" algn="l">
                        <a:lnSpc>
                          <a:spcPct val="115000"/>
                        </a:lnSpc>
                        <a:spcBef>
                          <a:spcPts val="0"/>
                        </a:spcBef>
                        <a:spcAft>
                          <a:spcPts val="0"/>
                        </a:spcAft>
                        <a:buClr>
                          <a:srgbClr val="000000"/>
                        </a:buClr>
                        <a:buSzPts val="1300"/>
                        <a:buFont typeface="Arial"/>
                        <a:buNone/>
                      </a:pPr>
                      <a:r>
                        <a:rPr lang="it" sz="1300" u="none" cap="none" strike="noStrike">
                          <a:solidFill>
                            <a:schemeClr val="dk2"/>
                          </a:solidFill>
                          <a:latin typeface="Open Sans"/>
                          <a:ea typeface="Open Sans"/>
                          <a:cs typeface="Open Sans"/>
                          <a:sym typeface="Open Sans"/>
                        </a:rPr>
                        <a:t>Il PFI è uno strumento finalizzato “al riconoscimento e alla valorizzazione delle attitudini e del bagaglio di competenze di ciascuno, nel quadro della costruzione di un progetto di vita finalizzato al successo educativo, formativo e lavorativo”</a:t>
                      </a:r>
                      <a:endParaRPr sz="1200" u="none" cap="none" strike="noStrike"/>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60"/>
          <p:cNvSpPr txBox="1"/>
          <p:nvPr>
            <p:ph type="title"/>
          </p:nvPr>
        </p:nvSpPr>
        <p:spPr>
          <a:xfrm>
            <a:off x="311700" y="100725"/>
            <a:ext cx="8520600" cy="511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it" sz="3000">
                <a:solidFill>
                  <a:srgbClr val="4A86E8"/>
                </a:solidFill>
              </a:rPr>
              <a:t>Funzioni del</a:t>
            </a:r>
            <a:r>
              <a:rPr lang="it">
                <a:solidFill>
                  <a:srgbClr val="4A86E8"/>
                </a:solidFill>
              </a:rPr>
              <a:t> </a:t>
            </a:r>
            <a:r>
              <a:rPr b="1" lang="it" sz="3000">
                <a:solidFill>
                  <a:srgbClr val="4A86E8"/>
                </a:solidFill>
              </a:rPr>
              <a:t>PFI</a:t>
            </a:r>
            <a:endParaRPr>
              <a:solidFill>
                <a:srgbClr val="4A86E8"/>
              </a:solidFill>
            </a:endParaRPr>
          </a:p>
          <a:p>
            <a:pPr indent="0" lvl="0" marL="0" rtl="0" algn="l">
              <a:lnSpc>
                <a:spcPct val="100000"/>
              </a:lnSpc>
              <a:spcBef>
                <a:spcPts val="0"/>
              </a:spcBef>
              <a:spcAft>
                <a:spcPts val="0"/>
              </a:spcAft>
              <a:buSzPts val="3600"/>
              <a:buNone/>
            </a:pPr>
            <a:r>
              <a:t/>
            </a:r>
            <a:endParaRPr/>
          </a:p>
        </p:txBody>
      </p:sp>
      <p:sp>
        <p:nvSpPr>
          <p:cNvPr id="367" name="Google Shape;367;p60"/>
          <p:cNvSpPr txBox="1"/>
          <p:nvPr>
            <p:ph idx="1" type="body"/>
          </p:nvPr>
        </p:nvSpPr>
        <p:spPr>
          <a:xfrm>
            <a:off x="311700" y="877725"/>
            <a:ext cx="8520600" cy="4125300"/>
          </a:xfrm>
          <a:prstGeom prst="rect">
            <a:avLst/>
          </a:prstGeom>
          <a:noFill/>
          <a:ln>
            <a:noFill/>
          </a:ln>
        </p:spPr>
        <p:txBody>
          <a:bodyPr anchorCtr="0" anchor="t" bIns="91425" lIns="91425" spcFirstLastPara="1" rIns="91425" wrap="square" tIns="91425">
            <a:noAutofit/>
          </a:bodyPr>
          <a:lstStyle/>
          <a:p>
            <a:pPr indent="-330200" lvl="0" marL="457200" rtl="0" algn="just">
              <a:lnSpc>
                <a:spcPct val="150000"/>
              </a:lnSpc>
              <a:spcBef>
                <a:spcPts val="0"/>
              </a:spcBef>
              <a:spcAft>
                <a:spcPts val="0"/>
              </a:spcAft>
              <a:buClr>
                <a:srgbClr val="000000"/>
              </a:buClr>
              <a:buSzPts val="1600"/>
              <a:buFont typeface="Nunito"/>
              <a:buChar char="●"/>
            </a:pPr>
            <a:r>
              <a:rPr lang="it" sz="1600">
                <a:solidFill>
                  <a:srgbClr val="000000"/>
                </a:solidFill>
                <a:highlight>
                  <a:srgbClr val="FFF2CC"/>
                </a:highlight>
                <a:latin typeface="Nunito"/>
                <a:ea typeface="Nunito"/>
                <a:cs typeface="Nunito"/>
                <a:sym typeface="Nunito"/>
              </a:rPr>
              <a:t>pianificare gli interventi di personalizzazione e rendicontarne </a:t>
            </a:r>
            <a:r>
              <a:rPr lang="it" sz="1600">
                <a:solidFill>
                  <a:srgbClr val="000000"/>
                </a:solidFill>
                <a:latin typeface="Nunito"/>
                <a:ea typeface="Nunito"/>
                <a:cs typeface="Nunito"/>
                <a:sym typeface="Nunito"/>
              </a:rPr>
              <a:t>le </a:t>
            </a:r>
            <a:r>
              <a:rPr b="1" lang="it" sz="1600">
                <a:solidFill>
                  <a:srgbClr val="000000"/>
                </a:solidFill>
                <a:latin typeface="Nunito"/>
                <a:ea typeface="Nunito"/>
                <a:cs typeface="Nunito"/>
                <a:sym typeface="Nunito"/>
              </a:rPr>
              <a:t>ore </a:t>
            </a:r>
            <a:r>
              <a:rPr lang="it" sz="1600">
                <a:solidFill>
                  <a:srgbClr val="000000"/>
                </a:solidFill>
                <a:latin typeface="Nunito"/>
                <a:ea typeface="Nunito"/>
                <a:cs typeface="Nunito"/>
                <a:sym typeface="Nunito"/>
              </a:rPr>
              <a:t>(</a:t>
            </a:r>
            <a:r>
              <a:rPr b="1" lang="it" sz="1600">
                <a:solidFill>
                  <a:srgbClr val="000000"/>
                </a:solidFill>
                <a:latin typeface="Nunito"/>
                <a:ea typeface="Nunito"/>
                <a:cs typeface="Nunito"/>
                <a:sym typeface="Nunito"/>
              </a:rPr>
              <a:t>fino a 264 ore nel biennio</a:t>
            </a:r>
            <a:r>
              <a:rPr lang="it" sz="1600">
                <a:solidFill>
                  <a:srgbClr val="000000"/>
                </a:solidFill>
                <a:latin typeface="Nunito"/>
                <a:ea typeface="Nunito"/>
                <a:cs typeface="Nunito"/>
                <a:sym typeface="Nunito"/>
              </a:rPr>
              <a:t>)</a:t>
            </a:r>
            <a:endParaRPr sz="1600">
              <a:solidFill>
                <a:srgbClr val="000000"/>
              </a:solidFill>
              <a:latin typeface="Nunito"/>
              <a:ea typeface="Nunito"/>
              <a:cs typeface="Nunito"/>
              <a:sym typeface="Nunito"/>
            </a:endParaRPr>
          </a:p>
          <a:p>
            <a:pPr indent="-330200" lvl="0" marL="457200" rtl="0" algn="just">
              <a:lnSpc>
                <a:spcPct val="150000"/>
              </a:lnSpc>
              <a:spcBef>
                <a:spcPts val="0"/>
              </a:spcBef>
              <a:spcAft>
                <a:spcPts val="0"/>
              </a:spcAft>
              <a:buClr>
                <a:srgbClr val="000000"/>
              </a:buClr>
              <a:buSzPts val="1600"/>
              <a:buFont typeface="Nunito"/>
              <a:buChar char="●"/>
            </a:pPr>
            <a:r>
              <a:rPr b="1" lang="it" sz="1600">
                <a:solidFill>
                  <a:srgbClr val="000000"/>
                </a:solidFill>
                <a:latin typeface="Nunito"/>
                <a:ea typeface="Nunito"/>
                <a:cs typeface="Nunito"/>
                <a:sym typeface="Nunito"/>
              </a:rPr>
              <a:t>motivare e orientare l’allievo nella costruzione del suo percorso formativo</a:t>
            </a:r>
            <a:r>
              <a:rPr lang="it" sz="1600">
                <a:solidFill>
                  <a:srgbClr val="000000"/>
                </a:solidFill>
                <a:latin typeface="Nunito"/>
                <a:ea typeface="Nunito"/>
                <a:cs typeface="Nunito"/>
                <a:sym typeface="Nunito"/>
              </a:rPr>
              <a:t> e monitorare il suo sviluppo </a:t>
            </a:r>
            <a:endParaRPr sz="1600">
              <a:solidFill>
                <a:srgbClr val="000000"/>
              </a:solidFill>
              <a:latin typeface="Nunito"/>
              <a:ea typeface="Nunito"/>
              <a:cs typeface="Nunito"/>
              <a:sym typeface="Nunito"/>
            </a:endParaRPr>
          </a:p>
          <a:p>
            <a:pPr indent="-330200" lvl="0" marL="457200" rtl="0" algn="just">
              <a:lnSpc>
                <a:spcPct val="150000"/>
              </a:lnSpc>
              <a:spcBef>
                <a:spcPts val="0"/>
              </a:spcBef>
              <a:spcAft>
                <a:spcPts val="0"/>
              </a:spcAft>
              <a:buClr>
                <a:srgbClr val="000000"/>
              </a:buClr>
              <a:buSzPts val="1600"/>
              <a:buFont typeface="Nunito"/>
              <a:buChar char="●"/>
            </a:pPr>
            <a:r>
              <a:rPr b="1" lang="it" sz="1600">
                <a:solidFill>
                  <a:srgbClr val="000000"/>
                </a:solidFill>
                <a:highlight>
                  <a:srgbClr val="FFF2CC"/>
                </a:highlight>
                <a:latin typeface="Nunito"/>
                <a:ea typeface="Nunito"/>
                <a:cs typeface="Nunito"/>
                <a:sym typeface="Nunito"/>
              </a:rPr>
              <a:t>raccogliere </a:t>
            </a:r>
            <a:r>
              <a:rPr b="1" lang="it" sz="1600">
                <a:solidFill>
                  <a:srgbClr val="000000"/>
                </a:solidFill>
                <a:latin typeface="Nunito"/>
                <a:ea typeface="Nunito"/>
                <a:cs typeface="Nunito"/>
                <a:sym typeface="Nunito"/>
              </a:rPr>
              <a:t>e illustrare le informazioni, </a:t>
            </a:r>
            <a:r>
              <a:rPr b="1" lang="it" sz="1600">
                <a:solidFill>
                  <a:srgbClr val="000000"/>
                </a:solidFill>
                <a:highlight>
                  <a:srgbClr val="FFF2CC"/>
                </a:highlight>
                <a:latin typeface="Nunito"/>
                <a:ea typeface="Nunito"/>
                <a:cs typeface="Nunito"/>
                <a:sym typeface="Nunito"/>
              </a:rPr>
              <a:t>i titoli, le competenze (acquisite in contesti formali, non formali ed informali), i saperi, le potenzialità, le carenze</a:t>
            </a:r>
            <a:r>
              <a:rPr lang="it" sz="1600">
                <a:solidFill>
                  <a:srgbClr val="000000"/>
                </a:solidFill>
                <a:latin typeface="Nunito"/>
                <a:ea typeface="Nunito"/>
                <a:cs typeface="Nunito"/>
                <a:sym typeface="Nunito"/>
              </a:rPr>
              <a:t> dello studente e gli interventi di personalizzazione a lui rivolti</a:t>
            </a:r>
            <a:endParaRPr sz="1600">
              <a:solidFill>
                <a:srgbClr val="000000"/>
              </a:solidFill>
              <a:latin typeface="Nunito"/>
              <a:ea typeface="Nunito"/>
              <a:cs typeface="Nunito"/>
              <a:sym typeface="Nunito"/>
            </a:endParaRPr>
          </a:p>
          <a:p>
            <a:pPr indent="-330200" lvl="0" marL="457200" rtl="0" algn="just">
              <a:lnSpc>
                <a:spcPct val="150000"/>
              </a:lnSpc>
              <a:spcBef>
                <a:spcPts val="0"/>
              </a:spcBef>
              <a:spcAft>
                <a:spcPts val="0"/>
              </a:spcAft>
              <a:buClr>
                <a:srgbClr val="000000"/>
              </a:buClr>
              <a:buSzPts val="1600"/>
              <a:buFont typeface="Nunito"/>
              <a:buChar char="●"/>
            </a:pPr>
            <a:r>
              <a:rPr b="1" lang="it" sz="1600">
                <a:solidFill>
                  <a:srgbClr val="000000"/>
                </a:solidFill>
                <a:latin typeface="Nunito"/>
                <a:ea typeface="Nunito"/>
                <a:cs typeface="Nunito"/>
                <a:sym typeface="Nunito"/>
              </a:rPr>
              <a:t>favorire il raccordo e assicurare un adeguato inserimento</a:t>
            </a:r>
            <a:r>
              <a:rPr lang="it" sz="1600">
                <a:solidFill>
                  <a:srgbClr val="000000"/>
                </a:solidFill>
                <a:latin typeface="Nunito"/>
                <a:ea typeface="Nunito"/>
                <a:cs typeface="Nunito"/>
                <a:sym typeface="Nunito"/>
              </a:rPr>
              <a:t>, sulla base dei crediti conseguiti, </a:t>
            </a:r>
            <a:r>
              <a:rPr b="1" lang="it" sz="1600">
                <a:solidFill>
                  <a:srgbClr val="000000"/>
                </a:solidFill>
                <a:latin typeface="Nunito"/>
                <a:ea typeface="Nunito"/>
                <a:cs typeface="Nunito"/>
                <a:sym typeface="Nunito"/>
              </a:rPr>
              <a:t>nel sistema dei passaggi tra IeFP e IP </a:t>
            </a:r>
            <a:r>
              <a:rPr lang="it" sz="1600">
                <a:solidFill>
                  <a:srgbClr val="000000"/>
                </a:solidFill>
                <a:latin typeface="Nunito"/>
                <a:ea typeface="Nunito"/>
                <a:cs typeface="Nunito"/>
                <a:sym typeface="Nunito"/>
              </a:rPr>
              <a:t>e viceversa</a:t>
            </a:r>
            <a:endParaRPr b="1" sz="1400">
              <a:solidFill>
                <a:srgbClr val="FF0000"/>
              </a:solidFill>
              <a:latin typeface="Nunito"/>
              <a:ea typeface="Nunito"/>
              <a:cs typeface="Nunito"/>
              <a:sym typeface="Nunito"/>
            </a:endParaRPr>
          </a:p>
          <a:p>
            <a:pPr indent="0" lvl="0" marL="0" rtl="0" algn="l">
              <a:lnSpc>
                <a:spcPct val="80000"/>
              </a:lnSpc>
              <a:spcBef>
                <a:spcPts val="1600"/>
              </a:spcBef>
              <a:spcAft>
                <a:spcPts val="0"/>
              </a:spcAft>
              <a:buClr>
                <a:srgbClr val="000000"/>
              </a:buClr>
              <a:buSzPts val="1800"/>
              <a:buFont typeface="Arial"/>
              <a:buNone/>
            </a:pPr>
            <a:r>
              <a:rPr b="1" lang="it" sz="1400">
                <a:solidFill>
                  <a:srgbClr val="FF0000"/>
                </a:solidFill>
                <a:latin typeface="Nunito"/>
                <a:ea typeface="Nunito"/>
                <a:cs typeface="Nunito"/>
                <a:sym typeface="Nunito"/>
              </a:rPr>
              <a:t>modelli di PFI: </a:t>
            </a:r>
            <a:r>
              <a:rPr b="1" lang="it" sz="1200" u="sng">
                <a:solidFill>
                  <a:schemeClr val="hlink"/>
                </a:solidFill>
                <a:latin typeface="Nunito"/>
                <a:ea typeface="Nunito"/>
                <a:cs typeface="Nunito"/>
                <a:sym typeface="Nunito"/>
                <a:hlinkClick r:id="rId3"/>
              </a:rPr>
              <a:t>Format PFI_biennio</a:t>
            </a:r>
            <a:r>
              <a:rPr b="1" lang="it" sz="1200">
                <a:solidFill>
                  <a:srgbClr val="FF0000"/>
                </a:solidFill>
                <a:latin typeface="Nunito"/>
                <a:ea typeface="Nunito"/>
                <a:cs typeface="Nunito"/>
                <a:sym typeface="Nunito"/>
              </a:rPr>
              <a:t> </a:t>
            </a:r>
            <a:r>
              <a:rPr b="1" lang="it" sz="1400">
                <a:solidFill>
                  <a:srgbClr val="FF0000"/>
                </a:solidFill>
                <a:latin typeface="Nunito"/>
                <a:ea typeface="Nunito"/>
                <a:cs typeface="Nunito"/>
                <a:sym typeface="Nunito"/>
              </a:rPr>
              <a:t>               </a:t>
            </a:r>
            <a:r>
              <a:rPr b="1" lang="it" sz="1200" u="sng">
                <a:solidFill>
                  <a:schemeClr val="hlink"/>
                </a:solidFill>
                <a:latin typeface="Nunito"/>
                <a:ea typeface="Nunito"/>
                <a:cs typeface="Nunito"/>
                <a:sym typeface="Nunito"/>
                <a:hlinkClick r:id="rId4"/>
              </a:rPr>
              <a:t>Format PFI</a:t>
            </a:r>
            <a:r>
              <a:rPr b="1" lang="it" sz="1200" u="sng">
                <a:solidFill>
                  <a:schemeClr val="hlink"/>
                </a:solidFill>
                <a:latin typeface="Nunito"/>
                <a:ea typeface="Nunito"/>
                <a:cs typeface="Nunito"/>
                <a:sym typeface="Nunito"/>
                <a:hlinkClick r:id="rId5"/>
              </a:rPr>
              <a:t>_t</a:t>
            </a:r>
            <a:r>
              <a:rPr b="1" lang="it" sz="1200" u="sng">
                <a:solidFill>
                  <a:schemeClr val="hlink"/>
                </a:solidFill>
                <a:latin typeface="Nunito"/>
                <a:ea typeface="Nunito"/>
                <a:cs typeface="Nunito"/>
                <a:sym typeface="Nunito"/>
              </a:rPr>
              <a:t>riennio</a:t>
            </a:r>
            <a:r>
              <a:rPr b="1" lang="it" sz="1200">
                <a:solidFill>
                  <a:srgbClr val="FF0000"/>
                </a:solidFill>
                <a:latin typeface="Nunito"/>
                <a:ea typeface="Nunito"/>
                <a:cs typeface="Nunito"/>
                <a:sym typeface="Nunito"/>
              </a:rPr>
              <a:t>                 </a:t>
            </a:r>
            <a:r>
              <a:rPr b="1" lang="it" sz="1200" u="sng">
                <a:solidFill>
                  <a:schemeClr val="hlink"/>
                </a:solidFill>
                <a:latin typeface="Nunito"/>
                <a:ea typeface="Nunito"/>
                <a:cs typeface="Nunito"/>
                <a:sym typeface="Nunito"/>
                <a:hlinkClick r:id="rId6"/>
              </a:rPr>
              <a:t>Format PFI_nuovo inserimento</a:t>
            </a:r>
            <a:r>
              <a:rPr b="1" lang="it" sz="1200">
                <a:solidFill>
                  <a:srgbClr val="FF0000"/>
                </a:solidFill>
                <a:latin typeface="Nunito"/>
                <a:ea typeface="Nunito"/>
                <a:cs typeface="Nunito"/>
                <a:sym typeface="Nunito"/>
              </a:rPr>
              <a:t>  </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61"/>
          <p:cNvSpPr txBox="1"/>
          <p:nvPr>
            <p:ph type="title"/>
          </p:nvPr>
        </p:nvSpPr>
        <p:spPr>
          <a:xfrm>
            <a:off x="311700" y="170100"/>
            <a:ext cx="8520600" cy="831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Verifica del PFI </a:t>
            </a:r>
            <a:endParaRPr/>
          </a:p>
        </p:txBody>
      </p:sp>
      <p:sp>
        <p:nvSpPr>
          <p:cNvPr id="373" name="Google Shape;373;p61"/>
          <p:cNvSpPr txBox="1"/>
          <p:nvPr>
            <p:ph idx="1" type="body"/>
          </p:nvPr>
        </p:nvSpPr>
        <p:spPr>
          <a:xfrm>
            <a:off x="238625" y="900550"/>
            <a:ext cx="8656500" cy="3791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600"/>
              <a:t>Il Box n. 9 delle Linee guida propone un esempio di procedura per la </a:t>
            </a:r>
            <a:r>
              <a:rPr b="1" lang="it" sz="1600"/>
              <a:t>valutazione intermedia del PFI al termine del primo anno del biennio</a:t>
            </a:r>
            <a:r>
              <a:rPr lang="it" sz="1600">
                <a:solidFill>
                  <a:srgbClr val="233A44"/>
                </a:solidFill>
              </a:rPr>
              <a:t>,</a:t>
            </a:r>
            <a:r>
              <a:rPr lang="it" sz="1600"/>
              <a:t> secondo cui, una volta accertato il raggiungimento di una frequenza pari almeno al 75% del monte ore personalizzato, il CdC può decidere tra i seguenti esiti:</a:t>
            </a:r>
            <a:endParaRPr sz="1600"/>
          </a:p>
          <a:p>
            <a:pPr indent="-330200" lvl="0" marL="457200" rtl="0" algn="just">
              <a:lnSpc>
                <a:spcPct val="115000"/>
              </a:lnSpc>
              <a:spcBef>
                <a:spcPts val="0"/>
              </a:spcBef>
              <a:spcAft>
                <a:spcPts val="0"/>
              </a:spcAft>
              <a:buClr>
                <a:srgbClr val="233A44"/>
              </a:buClr>
              <a:buSzPts val="1600"/>
              <a:buFont typeface="Calibri"/>
              <a:buChar char="●"/>
            </a:pPr>
            <a:r>
              <a:rPr lang="it" sz="1600">
                <a:solidFill>
                  <a:srgbClr val="233A44"/>
                </a:solidFill>
              </a:rPr>
              <a:t>in caso di valutazioni positive in tutti gli insegnamenti l’alunno è </a:t>
            </a:r>
            <a:r>
              <a:rPr b="1" lang="it" sz="1600">
                <a:solidFill>
                  <a:srgbClr val="233A44"/>
                </a:solidFill>
              </a:rPr>
              <a:t>ammesso senza adeguamento del PFI</a:t>
            </a:r>
            <a:r>
              <a:rPr lang="it" sz="1600">
                <a:solidFill>
                  <a:srgbClr val="233A44"/>
                </a:solidFill>
              </a:rPr>
              <a:t> o, in caso di passaggio o cambio di indirizzo, </a:t>
            </a:r>
            <a:r>
              <a:rPr b="1" lang="it" sz="1600">
                <a:solidFill>
                  <a:srgbClr val="233A44"/>
                </a:solidFill>
              </a:rPr>
              <a:t>con adeguamento</a:t>
            </a:r>
            <a:r>
              <a:rPr lang="it" sz="1600">
                <a:solidFill>
                  <a:srgbClr val="233A44"/>
                </a:solidFill>
              </a:rPr>
              <a:t> di questo;</a:t>
            </a:r>
            <a:endParaRPr sz="1600">
              <a:solidFill>
                <a:srgbClr val="233A44"/>
              </a:solidFill>
            </a:endParaRPr>
          </a:p>
          <a:p>
            <a:pPr indent="-330200" lvl="0" marL="457200" rtl="0" algn="just">
              <a:lnSpc>
                <a:spcPct val="115000"/>
              </a:lnSpc>
              <a:spcBef>
                <a:spcPts val="0"/>
              </a:spcBef>
              <a:spcAft>
                <a:spcPts val="0"/>
              </a:spcAft>
              <a:buClr>
                <a:srgbClr val="233A44"/>
              </a:buClr>
              <a:buSzPts val="1600"/>
              <a:buFont typeface="Calibri"/>
              <a:buChar char="●"/>
            </a:pPr>
            <a:r>
              <a:rPr lang="it" sz="1600">
                <a:solidFill>
                  <a:srgbClr val="233A44"/>
                </a:solidFill>
              </a:rPr>
              <a:t>in caso di valutazioni negative in uno o più insegnamenti, tali da non pregiudicare la possibilità di recupero durante il secondo anno, l’alunno è </a:t>
            </a:r>
            <a:r>
              <a:rPr b="1" lang="it" sz="1600">
                <a:solidFill>
                  <a:srgbClr val="233A44"/>
                </a:solidFill>
              </a:rPr>
              <a:t>ammesso con revisione del PFI</a:t>
            </a:r>
            <a:r>
              <a:rPr lang="it" sz="1600">
                <a:solidFill>
                  <a:srgbClr val="233A44"/>
                </a:solidFill>
              </a:rPr>
              <a:t> e cioè con carenze da recuperare attraverso interventi di personalizzazione;</a:t>
            </a:r>
            <a:endParaRPr sz="1600">
              <a:solidFill>
                <a:srgbClr val="233A44"/>
              </a:solidFill>
            </a:endParaRPr>
          </a:p>
          <a:p>
            <a:pPr indent="-330200" lvl="0" marL="457200" rtl="0" algn="just">
              <a:lnSpc>
                <a:spcPct val="115000"/>
              </a:lnSpc>
              <a:spcBef>
                <a:spcPts val="0"/>
              </a:spcBef>
              <a:spcAft>
                <a:spcPts val="0"/>
              </a:spcAft>
              <a:buClr>
                <a:srgbClr val="233A44"/>
              </a:buClr>
              <a:buSzPts val="1600"/>
              <a:buFont typeface="Calibri"/>
              <a:buChar char="●"/>
            </a:pPr>
            <a:r>
              <a:rPr lang="it" sz="1600">
                <a:solidFill>
                  <a:srgbClr val="233A44"/>
                </a:solidFill>
              </a:rPr>
              <a:t>in presenza di carenze tali </a:t>
            </a:r>
            <a:r>
              <a:rPr lang="it" sz="1600">
                <a:solidFill>
                  <a:srgbClr val="233A44"/>
                </a:solidFill>
              </a:rPr>
              <a:t>prorogato di un anno.</a:t>
            </a:r>
            <a:r>
              <a:rPr lang="it" sz="1600">
                <a:solidFill>
                  <a:srgbClr val="233A44"/>
                </a:solidFill>
              </a:rPr>
              <a:t>da non poter ipotizzare un recupero nel secondo anno, l’alunno </a:t>
            </a:r>
            <a:r>
              <a:rPr b="1" lang="it" sz="1600">
                <a:solidFill>
                  <a:srgbClr val="233A44"/>
                </a:solidFill>
              </a:rPr>
              <a:t>non è ammesso</a:t>
            </a:r>
            <a:r>
              <a:rPr lang="it" sz="1600">
                <a:solidFill>
                  <a:srgbClr val="233A44"/>
                </a:solidFill>
              </a:rPr>
              <a:t> e il PFI viene rimodulato e </a:t>
            </a:r>
            <a:endParaRPr sz="1600">
              <a:solidFill>
                <a:srgbClr val="233A44"/>
              </a:solidFill>
            </a:endParaRPr>
          </a:p>
          <a:p>
            <a:pPr indent="0" lvl="0" marL="0" rtl="0" algn="l">
              <a:lnSpc>
                <a:spcPct val="115000"/>
              </a:lnSpc>
              <a:spcBef>
                <a:spcPts val="1600"/>
              </a:spcBef>
              <a:spcAft>
                <a:spcPts val="0"/>
              </a:spcAft>
              <a:buSzPts val="1800"/>
              <a:buNone/>
            </a:pPr>
            <a:r>
              <a:rPr lang="it" sz="1600">
                <a:solidFill>
                  <a:srgbClr val="FF0000"/>
                </a:solidFill>
              </a:rPr>
              <a:t>Box n. 9: </a:t>
            </a:r>
            <a:r>
              <a:rPr lang="it" sz="1400" u="sng">
                <a:solidFill>
                  <a:schemeClr val="hlink"/>
                </a:solidFill>
                <a:hlinkClick r:id="rId3"/>
              </a:rPr>
              <a:t>https://drive.google.com/open?id=1xmD66kBZgGDwkMBRKuuFnTgwG6Ik4c7v</a:t>
            </a:r>
            <a:endParaRPr sz="1400"/>
          </a:p>
          <a:p>
            <a:pPr indent="0" lvl="0" marL="0" rtl="0" algn="l">
              <a:lnSpc>
                <a:spcPct val="115000"/>
              </a:lnSpc>
              <a:spcBef>
                <a:spcPts val="1600"/>
              </a:spcBef>
              <a:spcAft>
                <a:spcPts val="1600"/>
              </a:spcAft>
              <a:buSzPts val="1800"/>
              <a:buNone/>
            </a:pPr>
            <a:r>
              <a:t/>
            </a:r>
            <a:endParaRPr sz="14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62"/>
          <p:cNvSpPr txBox="1"/>
          <p:nvPr>
            <p:ph type="title"/>
          </p:nvPr>
        </p:nvSpPr>
        <p:spPr>
          <a:xfrm>
            <a:off x="800100" y="598000"/>
            <a:ext cx="7688700" cy="5352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600"/>
              <a:buNone/>
            </a:pPr>
            <a:r>
              <a:rPr lang="it"/>
              <a:t>L’EVOLUZIONE DEL PFI NEL TRIENNIO</a:t>
            </a:r>
            <a:endParaRPr/>
          </a:p>
        </p:txBody>
      </p:sp>
      <p:sp>
        <p:nvSpPr>
          <p:cNvPr id="379" name="Google Shape;379;p62"/>
          <p:cNvSpPr txBox="1"/>
          <p:nvPr>
            <p:ph idx="1" type="body"/>
          </p:nvPr>
        </p:nvSpPr>
        <p:spPr>
          <a:xfrm>
            <a:off x="729450" y="1596625"/>
            <a:ext cx="7688700" cy="27432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300"/>
              <a:buNone/>
            </a:pPr>
            <a:r>
              <a:rPr b="1" i="1" lang="it" sz="1600">
                <a:latin typeface="Nunito"/>
                <a:ea typeface="Nunito"/>
                <a:cs typeface="Nunito"/>
                <a:sym typeface="Nunito"/>
              </a:rPr>
              <a:t>Presupposti</a:t>
            </a:r>
            <a:endParaRPr b="1" i="1" sz="1600">
              <a:latin typeface="Nunito"/>
              <a:ea typeface="Nunito"/>
              <a:cs typeface="Nunito"/>
              <a:sym typeface="Nunito"/>
            </a:endParaRPr>
          </a:p>
          <a:p>
            <a:pPr indent="-330200" lvl="0" marL="457200" rtl="0" algn="just">
              <a:lnSpc>
                <a:spcPct val="115000"/>
              </a:lnSpc>
              <a:spcBef>
                <a:spcPts val="1600"/>
              </a:spcBef>
              <a:spcAft>
                <a:spcPts val="0"/>
              </a:spcAft>
              <a:buSzPts val="1600"/>
              <a:buChar char="●"/>
            </a:pPr>
            <a:r>
              <a:rPr b="1" lang="it" sz="1600">
                <a:latin typeface="Nunito"/>
                <a:ea typeface="Nunito"/>
                <a:cs typeface="Nunito"/>
                <a:sym typeface="Nunito"/>
              </a:rPr>
              <a:t>La personalizzazione degli apprendimenti</a:t>
            </a:r>
            <a:r>
              <a:rPr lang="it" sz="1600">
                <a:latin typeface="Nunito"/>
                <a:ea typeface="Nunito"/>
                <a:cs typeface="Nunito"/>
                <a:sym typeface="Nunito"/>
              </a:rPr>
              <a:t>, per un massimo di 264 ore curricolari, </a:t>
            </a:r>
            <a:r>
              <a:rPr b="1" lang="it" sz="1600">
                <a:latin typeface="Nunito"/>
                <a:ea typeface="Nunito"/>
                <a:cs typeface="Nunito"/>
                <a:sym typeface="Nunito"/>
              </a:rPr>
              <a:t>si può svolgere solo nel biennio</a:t>
            </a:r>
            <a:r>
              <a:rPr lang="it" sz="1600">
                <a:latin typeface="Nunito"/>
                <a:ea typeface="Nunito"/>
                <a:cs typeface="Nunito"/>
                <a:sym typeface="Nunito"/>
              </a:rPr>
              <a:t>. Nel triennio la personalizzazione riguarda l’indirizzo e si configura come declinazione di questo nel percorso formativo specifico.</a:t>
            </a:r>
            <a:endParaRPr sz="1600">
              <a:latin typeface="Nunito"/>
              <a:ea typeface="Nunito"/>
              <a:cs typeface="Nunito"/>
              <a:sym typeface="Nunito"/>
            </a:endParaRPr>
          </a:p>
          <a:p>
            <a:pPr indent="0" lvl="0" marL="457200" rtl="0" algn="just">
              <a:lnSpc>
                <a:spcPct val="115000"/>
              </a:lnSpc>
              <a:spcBef>
                <a:spcPts val="0"/>
              </a:spcBef>
              <a:spcAft>
                <a:spcPts val="0"/>
              </a:spcAft>
              <a:buSzPts val="1300"/>
              <a:buNone/>
            </a:pPr>
            <a:r>
              <a:t/>
            </a:r>
            <a:endParaRPr sz="1600">
              <a:latin typeface="Nunito"/>
              <a:ea typeface="Nunito"/>
              <a:cs typeface="Nunito"/>
              <a:sym typeface="Nunito"/>
            </a:endParaRPr>
          </a:p>
          <a:p>
            <a:pPr indent="-330200" lvl="0" marL="457200" rtl="0" algn="just">
              <a:lnSpc>
                <a:spcPct val="115000"/>
              </a:lnSpc>
              <a:spcBef>
                <a:spcPts val="0"/>
              </a:spcBef>
              <a:spcAft>
                <a:spcPts val="0"/>
              </a:spcAft>
              <a:buSzPts val="1600"/>
              <a:buChar char="●"/>
            </a:pPr>
            <a:r>
              <a:rPr lang="it" sz="1600">
                <a:latin typeface="Nunito"/>
                <a:ea typeface="Nunito"/>
                <a:cs typeface="Nunito"/>
                <a:sym typeface="Nunito"/>
              </a:rPr>
              <a:t>Il </a:t>
            </a:r>
            <a:r>
              <a:rPr b="1" lang="it" sz="1600">
                <a:latin typeface="Nunito"/>
                <a:ea typeface="Nunito"/>
                <a:cs typeface="Nunito"/>
                <a:sym typeface="Nunito"/>
              </a:rPr>
              <a:t>Curriculum dello studente</a:t>
            </a:r>
            <a:r>
              <a:rPr lang="it" sz="1600">
                <a:latin typeface="Nunito"/>
                <a:ea typeface="Nunito"/>
                <a:cs typeface="Nunito"/>
                <a:sym typeface="Nunito"/>
              </a:rPr>
              <a:t>, che sarà allegato al diploma a partire dall’a.s. 2020-21, presenta informazioni che potranno essere raccolte (ed in parte già lo sono nel biennio) lungo il triennio attraverso il PFI.</a:t>
            </a:r>
            <a:endParaRPr sz="1600">
              <a:latin typeface="Nunito"/>
              <a:ea typeface="Nunito"/>
              <a:cs typeface="Nunito"/>
              <a:sym typeface="Nunito"/>
            </a:endParaRPr>
          </a:p>
          <a:p>
            <a:pPr indent="0" lvl="0" marL="0" rtl="0" algn="l">
              <a:lnSpc>
                <a:spcPct val="115000"/>
              </a:lnSpc>
              <a:spcBef>
                <a:spcPts val="1600"/>
              </a:spcBef>
              <a:spcAft>
                <a:spcPts val="0"/>
              </a:spcAft>
              <a:buSzPts val="1300"/>
              <a:buNone/>
            </a:pPr>
            <a:r>
              <a:t/>
            </a:r>
            <a:endParaRPr/>
          </a:p>
          <a:p>
            <a:pPr indent="0" lvl="0" marL="0" rtl="0" algn="l">
              <a:lnSpc>
                <a:spcPct val="115000"/>
              </a:lnSpc>
              <a:spcBef>
                <a:spcPts val="1600"/>
              </a:spcBef>
              <a:spcAft>
                <a:spcPts val="1600"/>
              </a:spcAft>
              <a:buSzPts val="1300"/>
              <a:buNone/>
            </a:pPr>
            <a:r>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63"/>
          <p:cNvSpPr txBox="1"/>
          <p:nvPr>
            <p:ph type="title"/>
          </p:nvPr>
        </p:nvSpPr>
        <p:spPr>
          <a:xfrm>
            <a:off x="410850" y="85575"/>
            <a:ext cx="8520600" cy="572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689C9B"/>
              </a:buClr>
              <a:buSzPts val="3600"/>
              <a:buFont typeface="Arial Black"/>
              <a:buNone/>
            </a:pPr>
            <a:r>
              <a:rPr b="1" lang="it" sz="2400">
                <a:solidFill>
                  <a:srgbClr val="689C9B"/>
                </a:solidFill>
              </a:rPr>
              <a:t>IL PROGETTO FORMATIVO INDIVIDUALE (PFI)</a:t>
            </a:r>
            <a:endParaRPr b="1" sz="2400">
              <a:solidFill>
                <a:srgbClr val="689C9B"/>
              </a:solidFill>
            </a:endParaRPr>
          </a:p>
        </p:txBody>
      </p:sp>
      <p:graphicFrame>
        <p:nvGraphicFramePr>
          <p:cNvPr id="385" name="Google Shape;385;p63"/>
          <p:cNvGraphicFramePr/>
          <p:nvPr/>
        </p:nvGraphicFramePr>
        <p:xfrm>
          <a:off x="223409" y="658275"/>
          <a:ext cx="3000000" cy="3000000"/>
        </p:xfrm>
        <a:graphic>
          <a:graphicData uri="http://schemas.openxmlformats.org/drawingml/2006/table">
            <a:tbl>
              <a:tblPr>
                <a:noFill/>
                <a:tableStyleId>{E5AC82CF-BA51-4052-AF5A-ACC3171D6461}</a:tableStyleId>
              </a:tblPr>
              <a:tblGrid>
                <a:gridCol w="4348600"/>
                <a:gridCol w="4348600"/>
              </a:tblGrid>
              <a:tr h="396200">
                <a:tc>
                  <a:txBody>
                    <a:bodyPr/>
                    <a:lstStyle/>
                    <a:p>
                      <a:pPr indent="0" lvl="0" marL="0" marR="0" rtl="0" algn="ctr">
                        <a:lnSpc>
                          <a:spcPct val="100000"/>
                        </a:lnSpc>
                        <a:spcBef>
                          <a:spcPts val="0"/>
                        </a:spcBef>
                        <a:spcAft>
                          <a:spcPts val="0"/>
                        </a:spcAft>
                        <a:buClr>
                          <a:schemeClr val="dk1"/>
                        </a:buClr>
                        <a:buSzPts val="1350"/>
                        <a:buFont typeface="Arial"/>
                        <a:buNone/>
                      </a:pPr>
                      <a:r>
                        <a:rPr b="1" lang="it" sz="1350" u="sng" cap="none" strike="noStrike">
                          <a:solidFill>
                            <a:schemeClr val="dk1"/>
                          </a:solidFill>
                          <a:hlinkClick r:id="rId3">
                            <a:extLst>
                              <a:ext uri="{A12FA001-AC4F-418D-AE19-62706E023703}">
                                <ahyp:hlinkClr val="tx"/>
                              </a:ext>
                            </a:extLst>
                          </a:hlinkClick>
                        </a:rPr>
                        <a:t>PFI NEL BIENNIO</a:t>
                      </a:r>
                      <a:endParaRPr b="1" sz="135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350"/>
                        <a:buFont typeface="Arial"/>
                        <a:buNone/>
                      </a:pPr>
                      <a:r>
                        <a:rPr b="1" lang="it" sz="1350" u="sng" cap="none" strike="noStrike">
                          <a:solidFill>
                            <a:schemeClr val="dk1"/>
                          </a:solidFill>
                          <a:hlinkClick r:id="rId4">
                            <a:extLst>
                              <a:ext uri="{A12FA001-AC4F-418D-AE19-62706E023703}">
                                <ahyp:hlinkClr val="tx"/>
                              </a:ext>
                            </a:extLst>
                          </a:hlinkClick>
                        </a:rPr>
                        <a:t>PFI NEL TRIENNIO</a:t>
                      </a:r>
                      <a:endParaRPr b="1" sz="1350" u="none" cap="none" strike="noStrike">
                        <a:solidFill>
                          <a:schemeClr val="dk1"/>
                        </a:solidFill>
                      </a:endParaRPr>
                    </a:p>
                  </a:txBody>
                  <a:tcPr marT="91425" marB="91425" marR="91425" marL="91425"/>
                </a:tc>
              </a:tr>
              <a:tr h="3936325">
                <a:tc>
                  <a:txBody>
                    <a:bodyPr/>
                    <a:lstStyle/>
                    <a:p>
                      <a:pPr indent="-304800" lvl="0" marL="457200" marR="0" rtl="0" algn="l">
                        <a:lnSpc>
                          <a:spcPct val="150000"/>
                        </a:lnSpc>
                        <a:spcBef>
                          <a:spcPts val="0"/>
                        </a:spcBef>
                        <a:spcAft>
                          <a:spcPts val="0"/>
                        </a:spcAft>
                        <a:buClr>
                          <a:schemeClr val="dk1"/>
                        </a:buClr>
                        <a:buSzPts val="1200"/>
                        <a:buFont typeface="Nunito"/>
                        <a:buChar char="●"/>
                      </a:pPr>
                      <a:r>
                        <a:rPr lang="it" sz="1200" u="none" cap="none" strike="noStrike">
                          <a:solidFill>
                            <a:schemeClr val="dk1"/>
                          </a:solidFill>
                        </a:rPr>
                        <a:t>progettare gli interventi di personalizzazione e rendicontarne le </a:t>
                      </a:r>
                      <a:r>
                        <a:rPr b="1" lang="it" sz="1200" u="none" cap="none" strike="noStrike">
                          <a:solidFill>
                            <a:schemeClr val="dk1"/>
                          </a:solidFill>
                        </a:rPr>
                        <a:t>ore </a:t>
                      </a:r>
                      <a:r>
                        <a:rPr lang="it" sz="1200" u="none" cap="none" strike="noStrike">
                          <a:solidFill>
                            <a:schemeClr val="dk1"/>
                          </a:solidFill>
                        </a:rPr>
                        <a:t>(</a:t>
                      </a:r>
                      <a:r>
                        <a:rPr b="1" lang="it" sz="1200" u="none" cap="none" strike="noStrike">
                          <a:solidFill>
                            <a:schemeClr val="dk1"/>
                          </a:solidFill>
                        </a:rPr>
                        <a:t>fino a 264 ore nel biennio</a:t>
                      </a:r>
                      <a:r>
                        <a:rPr lang="it" sz="1200" u="none" cap="none" strike="noStrike">
                          <a:solidFill>
                            <a:schemeClr val="dk1"/>
                          </a:solidFill>
                        </a:rPr>
                        <a:t>)</a:t>
                      </a:r>
                      <a:endParaRPr sz="1200" u="none" cap="none" strike="noStrike">
                        <a:solidFill>
                          <a:schemeClr val="dk1"/>
                        </a:solidFill>
                      </a:endParaRPr>
                    </a:p>
                    <a:p>
                      <a:pPr indent="-304800" lvl="0" marL="457200" marR="0" rtl="0" algn="l">
                        <a:lnSpc>
                          <a:spcPct val="150000"/>
                        </a:lnSpc>
                        <a:spcBef>
                          <a:spcPts val="0"/>
                        </a:spcBef>
                        <a:spcAft>
                          <a:spcPts val="0"/>
                        </a:spcAft>
                        <a:buClr>
                          <a:schemeClr val="dk1"/>
                        </a:buClr>
                        <a:buSzPts val="1200"/>
                        <a:buFont typeface="Nunito"/>
                        <a:buChar char="●"/>
                      </a:pPr>
                      <a:r>
                        <a:rPr b="1" lang="it" sz="1200" u="none" cap="none" strike="noStrike">
                          <a:solidFill>
                            <a:schemeClr val="dk1"/>
                          </a:solidFill>
                        </a:rPr>
                        <a:t>motivare e orientare l’allievo nella costruzione del suo percorso formativo</a:t>
                      </a:r>
                      <a:r>
                        <a:rPr lang="it" sz="1200" u="none" cap="none" strike="noStrike">
                          <a:solidFill>
                            <a:schemeClr val="dk1"/>
                          </a:solidFill>
                        </a:rPr>
                        <a:t> e monitorare il suo sviluppo </a:t>
                      </a:r>
                      <a:endParaRPr sz="1200" u="none" cap="none" strike="noStrike">
                        <a:solidFill>
                          <a:schemeClr val="dk1"/>
                        </a:solidFill>
                      </a:endParaRPr>
                    </a:p>
                    <a:p>
                      <a:pPr indent="-304800" lvl="0" marL="457200" marR="0" rtl="0" algn="l">
                        <a:lnSpc>
                          <a:spcPct val="150000"/>
                        </a:lnSpc>
                        <a:spcBef>
                          <a:spcPts val="0"/>
                        </a:spcBef>
                        <a:spcAft>
                          <a:spcPts val="0"/>
                        </a:spcAft>
                        <a:buClr>
                          <a:schemeClr val="dk1"/>
                        </a:buClr>
                        <a:buSzPts val="1200"/>
                        <a:buFont typeface="Nunito"/>
                        <a:buChar char="●"/>
                      </a:pPr>
                      <a:r>
                        <a:rPr b="1" lang="it" sz="1200" u="none" cap="none" strike="noStrike">
                          <a:solidFill>
                            <a:schemeClr val="dk1"/>
                          </a:solidFill>
                        </a:rPr>
                        <a:t>raccogliere e illustrare le informazioni, i titoli, le competenze (acquisite in contesti formali, non formali ed informali), i saperi, le potenzialità, le carenze</a:t>
                      </a:r>
                      <a:r>
                        <a:rPr lang="it" sz="1200" u="none" cap="none" strike="noStrike">
                          <a:solidFill>
                            <a:schemeClr val="dk1"/>
                          </a:solidFill>
                        </a:rPr>
                        <a:t> dello studente e gli interventi di personalizzazione a lui rivolti</a:t>
                      </a:r>
                      <a:endParaRPr sz="1200" u="none" cap="none" strike="noStrike">
                        <a:solidFill>
                          <a:schemeClr val="dk1"/>
                        </a:solidFill>
                      </a:endParaRPr>
                    </a:p>
                    <a:p>
                      <a:pPr indent="-304800" lvl="0" marL="457200" marR="0" rtl="0" algn="l">
                        <a:lnSpc>
                          <a:spcPct val="150000"/>
                        </a:lnSpc>
                        <a:spcBef>
                          <a:spcPts val="0"/>
                        </a:spcBef>
                        <a:spcAft>
                          <a:spcPts val="0"/>
                        </a:spcAft>
                        <a:buClr>
                          <a:schemeClr val="dk1"/>
                        </a:buClr>
                        <a:buSzPts val="1200"/>
                        <a:buFont typeface="Nunito"/>
                        <a:buChar char="●"/>
                      </a:pPr>
                      <a:r>
                        <a:rPr b="1" lang="it" sz="1200" u="none" cap="none" strike="noStrike">
                          <a:solidFill>
                            <a:schemeClr val="dk1"/>
                          </a:solidFill>
                        </a:rPr>
                        <a:t>favorire il raccordo e assicurare un adeguato inserimento</a:t>
                      </a:r>
                      <a:r>
                        <a:rPr lang="it" sz="1200" u="none" cap="none" strike="noStrike">
                          <a:solidFill>
                            <a:schemeClr val="dk1"/>
                          </a:solidFill>
                        </a:rPr>
                        <a:t>, sulla base dei crediti conseguiti, </a:t>
                      </a:r>
                      <a:r>
                        <a:rPr b="1" lang="it" sz="1200" u="none" cap="none" strike="noStrike">
                          <a:solidFill>
                            <a:schemeClr val="dk1"/>
                          </a:solidFill>
                        </a:rPr>
                        <a:t>nel sistema dei passaggi tra IeFP e IP </a:t>
                      </a:r>
                      <a:r>
                        <a:rPr lang="it" sz="1200" u="none" cap="none" strike="noStrike">
                          <a:solidFill>
                            <a:schemeClr val="dk1"/>
                          </a:solidFill>
                        </a:rPr>
                        <a:t>e viceversa</a:t>
                      </a:r>
                      <a:endParaRPr sz="1350" u="none" cap="none" strike="noStrike">
                        <a:solidFill>
                          <a:schemeClr val="dk1"/>
                        </a:solidFill>
                      </a:endParaRPr>
                    </a:p>
                  </a:txBody>
                  <a:tcPr marT="91425" marB="91425" marR="91425" marL="91425"/>
                </a:tc>
                <a:tc>
                  <a:txBody>
                    <a:bodyPr/>
                    <a:lstStyle/>
                    <a:p>
                      <a:pPr indent="-304800" lvl="0" marL="457200" marR="0" rtl="0" algn="l">
                        <a:lnSpc>
                          <a:spcPct val="150000"/>
                        </a:lnSpc>
                        <a:spcBef>
                          <a:spcPts val="0"/>
                        </a:spcBef>
                        <a:spcAft>
                          <a:spcPts val="0"/>
                        </a:spcAft>
                        <a:buClr>
                          <a:srgbClr val="000000"/>
                        </a:buClr>
                        <a:buSzPts val="1200"/>
                        <a:buFont typeface="Open Sans"/>
                        <a:buChar char="●"/>
                      </a:pPr>
                      <a:r>
                        <a:rPr b="1" lang="it" sz="1200" u="none" cap="none" strike="noStrike">
                          <a:solidFill>
                            <a:schemeClr val="dk1"/>
                          </a:solidFill>
                        </a:rPr>
                        <a:t>documentazione del percorso formativo specifico del triennio</a:t>
                      </a:r>
                      <a:r>
                        <a:rPr lang="it" sz="1200" u="none" cap="none" strike="noStrike">
                          <a:solidFill>
                            <a:schemeClr val="dk1"/>
                          </a:solidFill>
                        </a:rPr>
                        <a:t> (codice ATECO, NUP, SEP, descrizione del profilo specifico in uscita)</a:t>
                      </a:r>
                      <a:endParaRPr sz="1200" u="none" cap="none" strike="noStrike">
                        <a:solidFill>
                          <a:schemeClr val="dk1"/>
                        </a:solidFill>
                      </a:endParaRPr>
                    </a:p>
                    <a:p>
                      <a:pPr indent="-304800" lvl="0" marL="457200" marR="0" rtl="0" algn="l">
                        <a:lnSpc>
                          <a:spcPct val="150000"/>
                        </a:lnSpc>
                        <a:spcBef>
                          <a:spcPts val="0"/>
                        </a:spcBef>
                        <a:spcAft>
                          <a:spcPts val="0"/>
                        </a:spcAft>
                        <a:buClr>
                          <a:srgbClr val="000000"/>
                        </a:buClr>
                        <a:buSzPts val="1200"/>
                        <a:buFont typeface="Open Sans"/>
                        <a:buChar char="●"/>
                      </a:pPr>
                      <a:r>
                        <a:rPr lang="it" sz="1200" u="none" cap="none" strike="noStrike">
                          <a:solidFill>
                            <a:schemeClr val="dk1"/>
                          </a:solidFill>
                        </a:rPr>
                        <a:t>illustrazione delle </a:t>
                      </a:r>
                      <a:r>
                        <a:rPr b="1" lang="it" sz="1200" u="none" cap="none" strike="noStrike">
                          <a:solidFill>
                            <a:schemeClr val="dk1"/>
                          </a:solidFill>
                        </a:rPr>
                        <a:t>competenze obiettivo del percorso formativo specifico</a:t>
                      </a:r>
                      <a:r>
                        <a:rPr lang="it" sz="1200" u="none" cap="none" strike="noStrike">
                          <a:solidFill>
                            <a:schemeClr val="dk1"/>
                          </a:solidFill>
                        </a:rPr>
                        <a:t> (le competenze che caratterizzano il profilo di specializzazione in uscita e che saranno promosse al massimo livello previsto di EQF)</a:t>
                      </a:r>
                      <a:endParaRPr sz="1200" u="none" cap="none" strike="noStrike">
                        <a:solidFill>
                          <a:schemeClr val="dk1"/>
                        </a:solidFill>
                      </a:endParaRPr>
                    </a:p>
                    <a:p>
                      <a:pPr indent="-304800" lvl="0" marL="457200" marR="0" rtl="0" algn="l">
                        <a:lnSpc>
                          <a:spcPct val="150000"/>
                        </a:lnSpc>
                        <a:spcBef>
                          <a:spcPts val="0"/>
                        </a:spcBef>
                        <a:spcAft>
                          <a:spcPts val="0"/>
                        </a:spcAft>
                        <a:buClr>
                          <a:srgbClr val="000000"/>
                        </a:buClr>
                        <a:buSzPts val="1200"/>
                        <a:buFont typeface="Open Sans"/>
                        <a:buChar char="●"/>
                      </a:pPr>
                      <a:r>
                        <a:rPr b="1" lang="it" sz="1200" u="none" cap="none" strike="noStrike">
                          <a:solidFill>
                            <a:schemeClr val="dk1"/>
                          </a:solidFill>
                        </a:rPr>
                        <a:t>raccolta delle esperienze di PCTO e di apprendistato</a:t>
                      </a:r>
                      <a:r>
                        <a:rPr lang="it" sz="1200" u="none" cap="none" strike="noStrike">
                          <a:solidFill>
                            <a:schemeClr val="dk1"/>
                          </a:solidFill>
                        </a:rPr>
                        <a:t> collegate al percorso specifico</a:t>
                      </a:r>
                      <a:endParaRPr sz="1200" u="none" cap="none" strike="noStrike">
                        <a:solidFill>
                          <a:schemeClr val="dk1"/>
                        </a:solidFill>
                      </a:endParaRPr>
                    </a:p>
                    <a:p>
                      <a:pPr indent="-304800" lvl="0" marL="457200" marR="0" rtl="0" algn="l">
                        <a:lnSpc>
                          <a:spcPct val="150000"/>
                        </a:lnSpc>
                        <a:spcBef>
                          <a:spcPts val="0"/>
                        </a:spcBef>
                        <a:spcAft>
                          <a:spcPts val="0"/>
                        </a:spcAft>
                        <a:buClr>
                          <a:srgbClr val="000000"/>
                        </a:buClr>
                        <a:buSzPts val="1200"/>
                        <a:buFont typeface="Open Sans"/>
                        <a:buChar char="●"/>
                      </a:pPr>
                      <a:r>
                        <a:rPr lang="it" sz="1200" u="none" cap="none" strike="noStrike">
                          <a:solidFill>
                            <a:schemeClr val="dk1"/>
                          </a:solidFill>
                        </a:rPr>
                        <a:t>condivisione del </a:t>
                      </a:r>
                      <a:r>
                        <a:rPr b="1" lang="it" sz="1200" u="none" cap="none" strike="noStrike">
                          <a:solidFill>
                            <a:schemeClr val="dk1"/>
                          </a:solidFill>
                        </a:rPr>
                        <a:t>piano didattico con le UdA strategiche</a:t>
                      </a:r>
                      <a:r>
                        <a:rPr lang="it" sz="1200" u="none" cap="none" strike="noStrike">
                          <a:solidFill>
                            <a:schemeClr val="dk1"/>
                          </a:solidFill>
                        </a:rPr>
                        <a:t>, finalizzate allo sviluppo delle competenze obiettivo del percorso formativo specifico.</a:t>
                      </a:r>
                      <a:endParaRPr sz="1350" u="none" cap="none" strike="noStrike">
                        <a:solidFill>
                          <a:schemeClr val="dk1"/>
                        </a:solidFill>
                      </a:endParaRPr>
                    </a:p>
                  </a:txBody>
                  <a:tcPr marT="91425" marB="91425" marR="91425" marL="91425"/>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64"/>
          <p:cNvSpPr txBox="1"/>
          <p:nvPr>
            <p:ph type="title"/>
          </p:nvPr>
        </p:nvSpPr>
        <p:spPr>
          <a:xfrm>
            <a:off x="311700" y="445025"/>
            <a:ext cx="8520600" cy="7074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b="1" lang="it" sz="2500">
                <a:solidFill>
                  <a:srgbClr val="689C9B"/>
                </a:solidFill>
              </a:rPr>
              <a:t>L’introduzione del tutor</a:t>
            </a:r>
            <a:endParaRPr b="1" sz="2500">
              <a:solidFill>
                <a:srgbClr val="689C9B"/>
              </a:solidFill>
            </a:endParaRPr>
          </a:p>
        </p:txBody>
      </p:sp>
      <p:sp>
        <p:nvSpPr>
          <p:cNvPr id="391" name="Google Shape;391;p64"/>
          <p:cNvSpPr txBox="1"/>
          <p:nvPr>
            <p:ph idx="1" type="body"/>
          </p:nvPr>
        </p:nvSpPr>
        <p:spPr>
          <a:xfrm>
            <a:off x="311700" y="1569625"/>
            <a:ext cx="8520600" cy="1450800"/>
          </a:xfrm>
          <a:prstGeom prst="rect">
            <a:avLst/>
          </a:prstGeom>
          <a:solidFill>
            <a:schemeClr val="l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La figura del docente tutor viene introdotto dal DLgs 61/2017 che, all’art. 5, recita:</a:t>
            </a:r>
            <a:endParaRPr/>
          </a:p>
          <a:p>
            <a:pPr indent="0" lvl="0" marL="0" rtl="0" algn="l">
              <a:lnSpc>
                <a:spcPct val="115000"/>
              </a:lnSpc>
              <a:spcBef>
                <a:spcPts val="1600"/>
              </a:spcBef>
              <a:spcAft>
                <a:spcPts val="1600"/>
              </a:spcAft>
              <a:buSzPts val="1800"/>
              <a:buNone/>
            </a:pPr>
            <a:r>
              <a:rPr lang="it"/>
              <a:t>“il Dirigente scolastico, sentito il Consiglio di classe, individua, all’interno di quest’ultimo, i </a:t>
            </a:r>
            <a:r>
              <a:rPr b="1" lang="it"/>
              <a:t>docenti che assumono la funzione di tutor per sostenere le studentesse e gli studenti nell’attuazione e nello sviluppo del Progetto formativo individuale</a:t>
            </a:r>
            <a:r>
              <a:rPr lang="it"/>
              <a:t>…”</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65"/>
          <p:cNvSpPr txBox="1"/>
          <p:nvPr>
            <p:ph type="title"/>
          </p:nvPr>
        </p:nvSpPr>
        <p:spPr>
          <a:xfrm>
            <a:off x="311700" y="100275"/>
            <a:ext cx="8520600" cy="831300"/>
          </a:xfrm>
          <a:prstGeom prst="rect">
            <a:avLst/>
          </a:prstGeom>
          <a:noFill/>
          <a:ln>
            <a:noFill/>
          </a:ln>
        </p:spPr>
        <p:txBody>
          <a:bodyPr anchorCtr="0" anchor="b" bIns="91425" lIns="91425" spcFirstLastPara="1" rIns="91425" wrap="square" tIns="91425">
            <a:noAutofit/>
          </a:bodyPr>
          <a:lstStyle/>
          <a:p>
            <a:pPr indent="0" lvl="0" marL="0" marR="0" rtl="0" algn="ctr">
              <a:lnSpc>
                <a:spcPct val="100000"/>
              </a:lnSpc>
              <a:spcBef>
                <a:spcPts val="0"/>
              </a:spcBef>
              <a:spcAft>
                <a:spcPts val="0"/>
              </a:spcAft>
              <a:buSzPts val="4200"/>
              <a:buNone/>
            </a:pPr>
            <a:r>
              <a:rPr b="1" lang="it" sz="2700">
                <a:solidFill>
                  <a:srgbClr val="689C9B"/>
                </a:solidFill>
              </a:rPr>
              <a:t>La funzione tutoriale</a:t>
            </a:r>
            <a:endParaRPr b="1" sz="2700">
              <a:solidFill>
                <a:srgbClr val="689C9B"/>
              </a:solidFill>
            </a:endParaRPr>
          </a:p>
        </p:txBody>
      </p:sp>
      <p:sp>
        <p:nvSpPr>
          <p:cNvPr id="397" name="Google Shape;397;p65"/>
          <p:cNvSpPr txBox="1"/>
          <p:nvPr>
            <p:ph idx="1" type="body"/>
          </p:nvPr>
        </p:nvSpPr>
        <p:spPr>
          <a:xfrm>
            <a:off x="311700" y="1056725"/>
            <a:ext cx="8520600" cy="3522600"/>
          </a:xfrm>
          <a:prstGeom prst="rect">
            <a:avLst/>
          </a:prstGeom>
          <a:solidFill>
            <a:srgbClr val="E9E4DE"/>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La progettazione e gestione del PFI è supportata dall’azione di un </a:t>
            </a:r>
            <a:r>
              <a:rPr b="1" lang="it"/>
              <a:t>tutor</a:t>
            </a:r>
            <a:r>
              <a:rPr lang="it"/>
              <a:t>, che svolge una funzione di “mentore” e di intermediazione nei rapporti con le famiglie. Nello specifico il tutor:</a:t>
            </a:r>
            <a:endParaRPr/>
          </a:p>
          <a:p>
            <a:pPr indent="-342900" lvl="0" marL="457200" rtl="0" algn="l">
              <a:lnSpc>
                <a:spcPct val="115000"/>
              </a:lnSpc>
              <a:spcBef>
                <a:spcPts val="1600"/>
              </a:spcBef>
              <a:spcAft>
                <a:spcPts val="0"/>
              </a:spcAft>
              <a:buSzPts val="1800"/>
              <a:buChar char="●"/>
            </a:pPr>
            <a:r>
              <a:rPr lang="it"/>
              <a:t>accoglie, incoraggia e </a:t>
            </a:r>
            <a:r>
              <a:rPr b="1" lang="it"/>
              <a:t>accompagna lo studente</a:t>
            </a:r>
            <a:r>
              <a:rPr lang="it"/>
              <a:t>;</a:t>
            </a:r>
            <a:endParaRPr/>
          </a:p>
          <a:p>
            <a:pPr indent="-342900" lvl="0" marL="457200" rtl="0" algn="l">
              <a:lnSpc>
                <a:spcPct val="115000"/>
              </a:lnSpc>
              <a:spcBef>
                <a:spcPts val="0"/>
              </a:spcBef>
              <a:spcAft>
                <a:spcPts val="0"/>
              </a:spcAft>
              <a:buSzPts val="1800"/>
              <a:buChar char="●"/>
            </a:pPr>
            <a:r>
              <a:rPr b="1" lang="it"/>
              <a:t>redige il bilancio iniziale</a:t>
            </a:r>
            <a:r>
              <a:rPr lang="it"/>
              <a:t>, sentita anche l’istituzione scolastica o formativa di provenienza e consulta i genitori;</a:t>
            </a:r>
            <a:endParaRPr/>
          </a:p>
          <a:p>
            <a:pPr indent="-342900" lvl="0" marL="457200" rtl="0" algn="l">
              <a:lnSpc>
                <a:spcPct val="115000"/>
              </a:lnSpc>
              <a:spcBef>
                <a:spcPts val="0"/>
              </a:spcBef>
              <a:spcAft>
                <a:spcPts val="0"/>
              </a:spcAft>
              <a:buSzPts val="1800"/>
              <a:buChar char="●"/>
            </a:pPr>
            <a:r>
              <a:rPr b="1" lang="it"/>
              <a:t>redige la bozza di P.F.I.</a:t>
            </a:r>
            <a:r>
              <a:rPr lang="it"/>
              <a:t> da sottoporre al consiglio di classe, avanzando proposte per il riconoscimento delle esperienze e competenze pregresse e ai fini della personalizzazione, </a:t>
            </a:r>
            <a:r>
              <a:rPr b="1" lang="it"/>
              <a:t>curando le attività per il recupero e/o il consolidamento delle competenze</a:t>
            </a:r>
            <a:r>
              <a:rPr lang="it"/>
              <a:t>;</a:t>
            </a:r>
            <a:endParaRPr/>
          </a:p>
          <a:p>
            <a:pPr indent="-342900" lvl="0" marL="457200" rtl="0" algn="l">
              <a:lnSpc>
                <a:spcPct val="115000"/>
              </a:lnSpc>
              <a:spcBef>
                <a:spcPts val="0"/>
              </a:spcBef>
              <a:spcAft>
                <a:spcPts val="0"/>
              </a:spcAft>
              <a:buSzPts val="1800"/>
              <a:buChar char="●"/>
            </a:pPr>
            <a:r>
              <a:rPr b="1" lang="it"/>
              <a:t>monitora, orienta e riorienta lo studente</a:t>
            </a:r>
            <a:r>
              <a:rPr lang="it"/>
              <a:t>;</a:t>
            </a:r>
            <a:endParaRPr/>
          </a:p>
          <a:p>
            <a:pPr indent="0" lvl="0" marL="45720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66"/>
          <p:cNvSpPr txBox="1"/>
          <p:nvPr>
            <p:ph idx="1" type="body"/>
          </p:nvPr>
        </p:nvSpPr>
        <p:spPr>
          <a:xfrm>
            <a:off x="311700" y="366625"/>
            <a:ext cx="8520600" cy="4212600"/>
          </a:xfrm>
          <a:prstGeom prst="rect">
            <a:avLst/>
          </a:prstGeom>
          <a:solidFill>
            <a:srgbClr val="E9E4DE"/>
          </a:solid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Char char="●"/>
            </a:pPr>
            <a:r>
              <a:rPr lang="it"/>
              <a:t>svolge la funzione di “tutor scolastico” in relazione ai percorsi di alternanza o altre attività esterne, curando le varie relazioni a livello territoriale;</a:t>
            </a:r>
            <a:endParaRPr/>
          </a:p>
          <a:p>
            <a:pPr indent="-342900" lvl="0" marL="457200" rtl="0" algn="l">
              <a:lnSpc>
                <a:spcPct val="115000"/>
              </a:lnSpc>
              <a:spcBef>
                <a:spcPts val="0"/>
              </a:spcBef>
              <a:spcAft>
                <a:spcPts val="0"/>
              </a:spcAft>
              <a:buSzPts val="1800"/>
              <a:buChar char="●"/>
            </a:pPr>
            <a:r>
              <a:rPr b="1" lang="it"/>
              <a:t>propone al consiglio di classe eventuali modifiche al P.F.I. </a:t>
            </a:r>
            <a:r>
              <a:rPr lang="it"/>
              <a:t>che tiene costantemente aggiornato.</a:t>
            </a:r>
            <a:endParaRPr/>
          </a:p>
          <a:p>
            <a:pPr indent="0" lvl="0" marL="0" rtl="0" algn="l">
              <a:lnSpc>
                <a:spcPct val="115000"/>
              </a:lnSpc>
              <a:spcBef>
                <a:spcPts val="1600"/>
              </a:spcBef>
              <a:spcAft>
                <a:spcPts val="0"/>
              </a:spcAft>
              <a:buSzPts val="1800"/>
              <a:buNone/>
            </a:pPr>
            <a:r>
              <a:rPr lang="it"/>
              <a:t>Per sostenere il lavoro del tutor e per realizzare gli interventi di personalizzazione, vengono infine menzionate alcune soluzioni organizzative:</a:t>
            </a:r>
            <a:endParaRPr/>
          </a:p>
          <a:p>
            <a:pPr indent="-342900" lvl="0" marL="457200" rtl="0" algn="l">
              <a:lnSpc>
                <a:spcPct val="115000"/>
              </a:lnSpc>
              <a:spcBef>
                <a:spcPts val="0"/>
              </a:spcBef>
              <a:spcAft>
                <a:spcPts val="0"/>
              </a:spcAft>
              <a:buSzPts val="1800"/>
              <a:buChar char="-"/>
            </a:pPr>
            <a:r>
              <a:rPr b="1" lang="it"/>
              <a:t>suddivisione della classe </a:t>
            </a:r>
            <a:r>
              <a:rPr lang="it"/>
              <a:t>nelle ore di compresenza, anche con l’uso dell’organico di potenziamento,</a:t>
            </a:r>
            <a:endParaRPr/>
          </a:p>
          <a:p>
            <a:pPr indent="-342900" lvl="0" marL="457200" rtl="0" algn="l">
              <a:lnSpc>
                <a:spcPct val="115000"/>
              </a:lnSpc>
              <a:spcBef>
                <a:spcPts val="0"/>
              </a:spcBef>
              <a:spcAft>
                <a:spcPts val="0"/>
              </a:spcAft>
              <a:buSzPts val="1800"/>
              <a:buChar char="-"/>
            </a:pPr>
            <a:r>
              <a:rPr lang="it"/>
              <a:t>la realizzazione di modelli orari con </a:t>
            </a:r>
            <a:r>
              <a:rPr b="1" lang="it"/>
              <a:t>moduli inferiori ai 60 minuti</a:t>
            </a:r>
            <a:r>
              <a:rPr lang="it"/>
              <a:t> e recupero per attività di accoglienza/orientamento</a:t>
            </a:r>
            <a:endParaRPr/>
          </a:p>
          <a:p>
            <a:pPr indent="-342900" lvl="0" marL="457200" rtl="0" algn="l">
              <a:lnSpc>
                <a:spcPct val="115000"/>
              </a:lnSpc>
              <a:spcBef>
                <a:spcPts val="0"/>
              </a:spcBef>
              <a:spcAft>
                <a:spcPts val="0"/>
              </a:spcAft>
              <a:buSzPts val="1800"/>
              <a:buChar char="-"/>
            </a:pPr>
            <a:r>
              <a:rPr lang="it"/>
              <a:t>l’alternanza scuola lavoro anche in apprendistato e </a:t>
            </a:r>
            <a:r>
              <a:rPr i="1" lang="it"/>
              <a:t>in house</a:t>
            </a:r>
            <a:endParaRPr i="1"/>
          </a:p>
          <a:p>
            <a:pPr indent="-342900" lvl="0" marL="457200" rtl="0" algn="l">
              <a:lnSpc>
                <a:spcPct val="115000"/>
              </a:lnSpc>
              <a:spcBef>
                <a:spcPts val="0"/>
              </a:spcBef>
              <a:spcAft>
                <a:spcPts val="0"/>
              </a:spcAft>
              <a:buSzPts val="1800"/>
              <a:buChar char="-"/>
            </a:pPr>
            <a:r>
              <a:rPr lang="it"/>
              <a:t>la frequenza di </a:t>
            </a:r>
            <a:r>
              <a:rPr b="1" lang="it"/>
              <a:t>attività didattiche in classi parallele o in classi inferiori o superiori</a:t>
            </a:r>
            <a:endParaRPr b="1"/>
          </a:p>
          <a:p>
            <a:pPr indent="0" lvl="0" marL="0" rtl="0" algn="l">
              <a:lnSpc>
                <a:spcPct val="115000"/>
              </a:lnSpc>
              <a:spcBef>
                <a:spcPts val="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40"/>
          <p:cNvSpPr txBox="1"/>
          <p:nvPr>
            <p:ph type="title"/>
          </p:nvPr>
        </p:nvSpPr>
        <p:spPr>
          <a:xfrm>
            <a:off x="311700" y="814800"/>
            <a:ext cx="8571300" cy="9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it"/>
              <a:t>Impianto normativo </a:t>
            </a:r>
            <a:endParaRPr/>
          </a:p>
          <a:p>
            <a:pPr indent="0" lvl="0" marL="0" rtl="0" algn="ctr">
              <a:spcBef>
                <a:spcPts val="0"/>
              </a:spcBef>
              <a:spcAft>
                <a:spcPts val="0"/>
              </a:spcAft>
              <a:buNone/>
            </a:pPr>
            <a:r>
              <a:rPr lang="it"/>
              <a:t>e assetto organizzativo dei Nuovi IP</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67"/>
          <p:cNvSpPr txBox="1"/>
          <p:nvPr>
            <p:ph type="title"/>
          </p:nvPr>
        </p:nvSpPr>
        <p:spPr>
          <a:xfrm>
            <a:off x="311700" y="367075"/>
            <a:ext cx="8520600" cy="5598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it" sz="3000">
                <a:solidFill>
                  <a:srgbClr val="4A86E8"/>
                </a:solidFill>
              </a:rPr>
              <a:t>Il piano didattico o canovaccio formativo</a:t>
            </a:r>
            <a:endParaRPr>
              <a:solidFill>
                <a:srgbClr val="4A86E8"/>
              </a:solidFill>
            </a:endParaRPr>
          </a:p>
        </p:txBody>
      </p:sp>
      <p:sp>
        <p:nvSpPr>
          <p:cNvPr id="408" name="Google Shape;408;p67"/>
          <p:cNvSpPr txBox="1"/>
          <p:nvPr>
            <p:ph idx="1" type="body"/>
          </p:nvPr>
        </p:nvSpPr>
        <p:spPr>
          <a:xfrm>
            <a:off x="311700" y="926875"/>
            <a:ext cx="8520600" cy="36420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rgbClr val="000000"/>
              </a:buClr>
              <a:buSzPts val="1800"/>
              <a:buFont typeface="Arial"/>
              <a:buNone/>
            </a:pPr>
            <a:r>
              <a:rPr lang="it" sz="1700">
                <a:solidFill>
                  <a:srgbClr val="000000"/>
                </a:solidFill>
                <a:latin typeface="Nunito"/>
                <a:ea typeface="Nunito"/>
                <a:cs typeface="Nunito"/>
                <a:sym typeface="Nunito"/>
              </a:rPr>
              <a:t>In allegato al PFI potrà poi essere presentato allo studente il curricolo di istituto - strutturato per assi culturali - attraverso un </a:t>
            </a:r>
            <a:r>
              <a:rPr b="1" lang="it" sz="1700">
                <a:solidFill>
                  <a:srgbClr val="000000"/>
                </a:solidFill>
                <a:latin typeface="Nunito"/>
                <a:ea typeface="Nunito"/>
                <a:cs typeface="Nunito"/>
                <a:sym typeface="Nunito"/>
              </a:rPr>
              <a:t>CANOVACCIO</a:t>
            </a:r>
            <a:r>
              <a:rPr lang="it" sz="1700">
                <a:solidFill>
                  <a:srgbClr val="000000"/>
                </a:solidFill>
                <a:latin typeface="Nunito"/>
                <a:ea typeface="Nunito"/>
                <a:cs typeface="Nunito"/>
                <a:sym typeface="Nunito"/>
              </a:rPr>
              <a:t> o </a:t>
            </a:r>
            <a:r>
              <a:rPr b="1" lang="it" sz="1700">
                <a:solidFill>
                  <a:srgbClr val="000000"/>
                </a:solidFill>
                <a:latin typeface="Nunito"/>
                <a:ea typeface="Nunito"/>
                <a:cs typeface="Nunito"/>
                <a:sym typeface="Nunito"/>
              </a:rPr>
              <a:t>PIANO DIDATTICO</a:t>
            </a:r>
            <a:r>
              <a:rPr lang="it" sz="1700">
                <a:solidFill>
                  <a:srgbClr val="000000"/>
                </a:solidFill>
                <a:latin typeface="Nunito"/>
                <a:ea typeface="Nunito"/>
                <a:cs typeface="Nunito"/>
                <a:sym typeface="Nunito"/>
              </a:rPr>
              <a:t>, che presenti la </a:t>
            </a:r>
            <a:r>
              <a:rPr b="1" i="1" lang="it" sz="1700">
                <a:solidFill>
                  <a:srgbClr val="000000"/>
                </a:solidFill>
                <a:latin typeface="Nunito"/>
                <a:ea typeface="Nunito"/>
                <a:cs typeface="Nunito"/>
                <a:sym typeface="Nunito"/>
              </a:rPr>
              <a:t>scansione temporale dei moduli e delle UdA</a:t>
            </a:r>
            <a:r>
              <a:rPr lang="it" sz="1700">
                <a:solidFill>
                  <a:srgbClr val="000000"/>
                </a:solidFill>
                <a:latin typeface="Nunito"/>
                <a:ea typeface="Nunito"/>
                <a:cs typeface="Nunito"/>
                <a:sym typeface="Nunito"/>
              </a:rPr>
              <a:t>, in modo da aiutarlo a seguire lo sviluppo del proprio percorso formativo durante l’anno scolastico.</a:t>
            </a:r>
            <a:endParaRPr sz="1700">
              <a:solidFill>
                <a:srgbClr val="000000"/>
              </a:solidFill>
              <a:latin typeface="Nunito"/>
              <a:ea typeface="Nunito"/>
              <a:cs typeface="Nunito"/>
              <a:sym typeface="Nunito"/>
            </a:endParaRPr>
          </a:p>
          <a:p>
            <a:pPr indent="0" lvl="0" marL="0" rtl="0" algn="just">
              <a:lnSpc>
                <a:spcPct val="115000"/>
              </a:lnSpc>
              <a:spcBef>
                <a:spcPts val="1600"/>
              </a:spcBef>
              <a:spcAft>
                <a:spcPts val="0"/>
              </a:spcAft>
              <a:buClr>
                <a:srgbClr val="000000"/>
              </a:buClr>
              <a:buSzPts val="1800"/>
              <a:buFont typeface="Arial"/>
              <a:buNone/>
            </a:pPr>
            <a:r>
              <a:rPr lang="it" sz="1700">
                <a:solidFill>
                  <a:srgbClr val="000000"/>
                </a:solidFill>
                <a:latin typeface="Nunito"/>
                <a:ea typeface="Nunito"/>
                <a:cs typeface="Nunito"/>
                <a:sym typeface="Nunito"/>
              </a:rPr>
              <a:t>Oltre ad una quota fissa di UdA e moduli, si potranno prevedere delle </a:t>
            </a:r>
            <a:r>
              <a:rPr b="1" lang="it" sz="1700">
                <a:solidFill>
                  <a:srgbClr val="000000"/>
                </a:solidFill>
                <a:highlight>
                  <a:srgbClr val="FFF2CC"/>
                </a:highlight>
                <a:latin typeface="Nunito"/>
                <a:ea typeface="Nunito"/>
                <a:cs typeface="Nunito"/>
                <a:sym typeface="Nunito"/>
              </a:rPr>
              <a:t>UdA elettive</a:t>
            </a:r>
            <a:r>
              <a:rPr lang="it" sz="1700">
                <a:solidFill>
                  <a:srgbClr val="000000"/>
                </a:solidFill>
                <a:latin typeface="Nunito"/>
                <a:ea typeface="Nunito"/>
                <a:cs typeface="Nunito"/>
                <a:sym typeface="Nunito"/>
              </a:rPr>
              <a:t>, cioè delle unità che l’alunno possa scegliere sulla base delle sue inclinazioni e dei suoi interessi.</a:t>
            </a:r>
            <a:endParaRPr sz="1700">
              <a:solidFill>
                <a:srgbClr val="000000"/>
              </a:solidFill>
              <a:latin typeface="Nunito"/>
              <a:ea typeface="Nunito"/>
              <a:cs typeface="Nunito"/>
              <a:sym typeface="Nunito"/>
            </a:endParaRPr>
          </a:p>
          <a:p>
            <a:pPr indent="0" lvl="0" marL="0" rtl="0" algn="l">
              <a:lnSpc>
                <a:spcPct val="115000"/>
              </a:lnSpc>
              <a:spcBef>
                <a:spcPts val="1600"/>
              </a:spcBef>
              <a:spcAft>
                <a:spcPts val="0"/>
              </a:spcAft>
              <a:buClr>
                <a:srgbClr val="000000"/>
              </a:buClr>
              <a:buSzPts val="1800"/>
              <a:buFont typeface="Arial"/>
              <a:buNone/>
            </a:pPr>
            <a:r>
              <a:rPr b="1" lang="it" sz="1600">
                <a:solidFill>
                  <a:srgbClr val="FF0000"/>
                </a:solidFill>
                <a:latin typeface="Nunito"/>
                <a:ea typeface="Nunito"/>
                <a:cs typeface="Nunito"/>
                <a:sym typeface="Nunito"/>
              </a:rPr>
              <a:t>Allegato 2: Piano didattico delle UdA </a:t>
            </a:r>
            <a:endParaRPr b="1" sz="1600">
              <a:solidFill>
                <a:srgbClr val="FF0000"/>
              </a:solidFill>
              <a:latin typeface="Nunito"/>
              <a:ea typeface="Nunito"/>
              <a:cs typeface="Nunito"/>
              <a:sym typeface="Nunito"/>
            </a:endParaRPr>
          </a:p>
          <a:p>
            <a:pPr indent="0" lvl="0" marL="0" rtl="0" algn="l">
              <a:lnSpc>
                <a:spcPct val="115000"/>
              </a:lnSpc>
              <a:spcBef>
                <a:spcPts val="0"/>
              </a:spcBef>
              <a:spcAft>
                <a:spcPts val="0"/>
              </a:spcAft>
              <a:buClr>
                <a:srgbClr val="000000"/>
              </a:buClr>
              <a:buSzPts val="1800"/>
              <a:buFont typeface="Arial"/>
              <a:buNone/>
            </a:pPr>
            <a:r>
              <a:rPr b="1" lang="it" sz="1000" u="sng">
                <a:solidFill>
                  <a:schemeClr val="accent5"/>
                </a:solidFill>
                <a:latin typeface="Nunito"/>
                <a:ea typeface="Nunito"/>
                <a:cs typeface="Nunito"/>
                <a:sym typeface="Nunito"/>
                <a:hlinkClick r:id="rId3">
                  <a:extLst>
                    <a:ext uri="{A12FA001-AC4F-418D-AE19-62706E023703}">
                      <ahyp:hlinkClr val="tx"/>
                    </a:ext>
                  </a:extLst>
                </a:hlinkClick>
              </a:rPr>
              <a:t>https://drive.google.com/file/d/1vI6kTZHfOYVTro9r6Ul1qONLAr_LCX4b/view?usp=sharing</a:t>
            </a:r>
            <a:r>
              <a:rPr b="1" lang="it" sz="1000">
                <a:solidFill>
                  <a:srgbClr val="FF0000"/>
                </a:solidFill>
                <a:latin typeface="Nunito"/>
                <a:ea typeface="Nunito"/>
                <a:cs typeface="Nunito"/>
                <a:sym typeface="Nunito"/>
              </a:rPr>
              <a:t> 	(vuoto)</a:t>
            </a:r>
            <a:endParaRPr b="1" sz="1000">
              <a:solidFill>
                <a:srgbClr val="FF0000"/>
              </a:solidFill>
              <a:latin typeface="Nunito"/>
              <a:ea typeface="Nunito"/>
              <a:cs typeface="Nunito"/>
              <a:sym typeface="Nunito"/>
            </a:endParaRPr>
          </a:p>
          <a:p>
            <a:pPr indent="0" lvl="0" marL="0" rtl="0" algn="l">
              <a:lnSpc>
                <a:spcPct val="115000"/>
              </a:lnSpc>
              <a:spcBef>
                <a:spcPts val="0"/>
              </a:spcBef>
              <a:spcAft>
                <a:spcPts val="0"/>
              </a:spcAft>
              <a:buClr>
                <a:srgbClr val="000000"/>
              </a:buClr>
              <a:buSzPts val="1800"/>
              <a:buFont typeface="Arial"/>
              <a:buNone/>
            </a:pPr>
            <a:r>
              <a:t/>
            </a:r>
            <a:endParaRPr b="1" sz="1000">
              <a:solidFill>
                <a:srgbClr val="FF0000"/>
              </a:solidFill>
              <a:latin typeface="Nunito"/>
              <a:ea typeface="Nunito"/>
              <a:cs typeface="Nunito"/>
              <a:sym typeface="Nunito"/>
            </a:endParaRPr>
          </a:p>
          <a:p>
            <a:pPr indent="0" lvl="0" marL="0" rtl="0" algn="l">
              <a:lnSpc>
                <a:spcPct val="115000"/>
              </a:lnSpc>
              <a:spcBef>
                <a:spcPts val="0"/>
              </a:spcBef>
              <a:spcAft>
                <a:spcPts val="0"/>
              </a:spcAft>
              <a:buClr>
                <a:srgbClr val="000000"/>
              </a:buClr>
              <a:buSzPts val="1800"/>
              <a:buFont typeface="Arial"/>
              <a:buNone/>
            </a:pPr>
            <a:r>
              <a:rPr b="1" lang="it" sz="1000" u="sng">
                <a:solidFill>
                  <a:schemeClr val="accent5"/>
                </a:solidFill>
                <a:latin typeface="Nunito"/>
                <a:ea typeface="Nunito"/>
                <a:cs typeface="Nunito"/>
                <a:sym typeface="Nunito"/>
                <a:hlinkClick r:id="rId4">
                  <a:extLst>
                    <a:ext uri="{A12FA001-AC4F-418D-AE19-62706E023703}">
                      <ahyp:hlinkClr val="tx"/>
                    </a:ext>
                  </a:extLst>
                </a:hlinkClick>
              </a:rPr>
              <a:t>https://drive.google.com/file/d/13FWRjEwY0jB7G37MKulNBqzHYKw8LCIe/view?usp=sharing</a:t>
            </a:r>
            <a:r>
              <a:rPr b="1" lang="it" sz="1000">
                <a:solidFill>
                  <a:srgbClr val="FF0000"/>
                </a:solidFill>
                <a:latin typeface="Nunito"/>
                <a:ea typeface="Nunito"/>
                <a:cs typeface="Nunito"/>
                <a:sym typeface="Nunito"/>
              </a:rPr>
              <a:t>	(esempio compilato)</a:t>
            </a:r>
            <a:endParaRPr b="1" sz="1000">
              <a:solidFill>
                <a:srgbClr val="FF0000"/>
              </a:solidFill>
              <a:latin typeface="Nunito"/>
              <a:ea typeface="Nunito"/>
              <a:cs typeface="Nunito"/>
              <a:sym typeface="Nunito"/>
            </a:endParaRPr>
          </a:p>
          <a:p>
            <a:pPr indent="0" lvl="0" marL="0" rtl="0" algn="l">
              <a:lnSpc>
                <a:spcPct val="115000"/>
              </a:lnSpc>
              <a:spcBef>
                <a:spcPts val="0"/>
              </a:spcBef>
              <a:spcAft>
                <a:spcPts val="0"/>
              </a:spcAft>
              <a:buClr>
                <a:srgbClr val="000000"/>
              </a:buClr>
              <a:buSzPts val="1800"/>
              <a:buFont typeface="Arial"/>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2" name="Shape 412"/>
        <p:cNvGrpSpPr/>
        <p:nvPr/>
      </p:nvGrpSpPr>
      <p:grpSpPr>
        <a:xfrm>
          <a:off x="0" y="0"/>
          <a:ext cx="0" cy="0"/>
          <a:chOff x="0" y="0"/>
          <a:chExt cx="0" cy="0"/>
        </a:xfrm>
      </p:grpSpPr>
      <p:sp>
        <p:nvSpPr>
          <p:cNvPr id="413" name="Google Shape;413;p68"/>
          <p:cNvSpPr txBox="1"/>
          <p:nvPr>
            <p:ph type="title"/>
          </p:nvPr>
        </p:nvSpPr>
        <p:spPr>
          <a:xfrm>
            <a:off x="311700" y="-49619"/>
            <a:ext cx="8520600" cy="5601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4A86E8"/>
              </a:buClr>
              <a:buSzPts val="3600"/>
              <a:buFont typeface="Arial Black"/>
              <a:buNone/>
            </a:pPr>
            <a:r>
              <a:rPr lang="it" sz="2800">
                <a:solidFill>
                  <a:srgbClr val="4A86E8"/>
                </a:solidFill>
              </a:rPr>
              <a:t>La personalizzazione</a:t>
            </a:r>
            <a:endParaRPr b="1" sz="2800">
              <a:solidFill>
                <a:srgbClr val="4A86E8"/>
              </a:solidFill>
            </a:endParaRPr>
          </a:p>
        </p:txBody>
      </p:sp>
      <p:graphicFrame>
        <p:nvGraphicFramePr>
          <p:cNvPr id="414" name="Google Shape;414;p68"/>
          <p:cNvGraphicFramePr/>
          <p:nvPr/>
        </p:nvGraphicFramePr>
        <p:xfrm>
          <a:off x="129437" y="453655"/>
          <a:ext cx="3000000" cy="3000000"/>
        </p:xfrm>
        <a:graphic>
          <a:graphicData uri="http://schemas.openxmlformats.org/drawingml/2006/table">
            <a:tbl>
              <a:tblPr firstRow="1">
                <a:noFill/>
                <a:tableStyleId>{6A634919-BECE-4229-B993-695191BF766B}</a:tableStyleId>
              </a:tblPr>
              <a:tblGrid>
                <a:gridCol w="2604225"/>
                <a:gridCol w="3753900"/>
                <a:gridCol w="2527000"/>
              </a:tblGrid>
              <a:tr h="434600">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t>TIPI DI BISOGNI FORMATIVI</a:t>
                      </a:r>
                      <a:endParaRPr b="1" sz="1350" u="none" cap="none" strike="noStrike">
                        <a:latin typeface="Nunito"/>
                        <a:ea typeface="Nunito"/>
                        <a:cs typeface="Nunito"/>
                        <a:sym typeface="Nunito"/>
                      </a:endParaRPr>
                    </a:p>
                  </a:txBody>
                  <a:tcPr marT="91425" marB="91425" marR="91425" marL="91425">
                    <a:solidFill>
                      <a:srgbClr val="D6E5E4"/>
                    </a:solidFill>
                  </a:tcPr>
                </a:tc>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t>OBIETTIVI DI PERSONALIZZAZIONE</a:t>
                      </a:r>
                      <a:endParaRPr b="1" sz="1350" u="none" cap="none" strike="noStrike">
                        <a:latin typeface="Nunito"/>
                        <a:ea typeface="Nunito"/>
                        <a:cs typeface="Nunito"/>
                        <a:sym typeface="Nunito"/>
                      </a:endParaRPr>
                    </a:p>
                  </a:txBody>
                  <a:tcPr marT="91425" marB="91425" marR="91425" marL="91425">
                    <a:solidFill>
                      <a:srgbClr val="D6E5E4"/>
                    </a:solidFill>
                  </a:tcPr>
                </a:tc>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t>INTERVENTI DI</a:t>
                      </a:r>
                      <a:endParaRPr b="1" sz="1350" u="none" cap="none" strike="noStrike"/>
                    </a:p>
                    <a:p>
                      <a:pPr indent="0" lvl="0" marL="0" marR="0" rtl="0" algn="ctr">
                        <a:lnSpc>
                          <a:spcPct val="100000"/>
                        </a:lnSpc>
                        <a:spcBef>
                          <a:spcPts val="0"/>
                        </a:spcBef>
                        <a:spcAft>
                          <a:spcPts val="0"/>
                        </a:spcAft>
                        <a:buClr>
                          <a:schemeClr val="dk1"/>
                        </a:buClr>
                        <a:buSzPts val="1350"/>
                        <a:buFont typeface="Arial"/>
                        <a:buNone/>
                      </a:pPr>
                      <a:r>
                        <a:rPr b="1" lang="it" sz="1350" u="none" cap="none" strike="noStrike"/>
                        <a:t>PERSONALIZZAZIONE</a:t>
                      </a:r>
                      <a:endParaRPr b="1" sz="1350" u="none" cap="none" strike="noStrike">
                        <a:latin typeface="Nunito"/>
                        <a:ea typeface="Nunito"/>
                        <a:cs typeface="Nunito"/>
                        <a:sym typeface="Nunito"/>
                      </a:endParaRPr>
                    </a:p>
                  </a:txBody>
                  <a:tcPr marT="91425" marB="91425" marR="91425" marL="91425">
                    <a:solidFill>
                      <a:srgbClr val="D6E5E4"/>
                    </a:solidFill>
                  </a:tcPr>
                </a:tc>
              </a:tr>
              <a:tr h="518050">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sentirsi parte di una comunità formativa </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promuovere la partecipazione alla vita scolastica (antidispersione)</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attività e progetti di antidispersione</a:t>
                      </a:r>
                      <a:endParaRPr sz="1000" u="none" cap="none" strike="noStrike">
                        <a:latin typeface="Nunito"/>
                        <a:ea typeface="Nunito"/>
                        <a:cs typeface="Nunito"/>
                        <a:sym typeface="Nunito"/>
                      </a:endParaRPr>
                    </a:p>
                  </a:txBody>
                  <a:tcPr marT="91425" marB="91425" marR="91425" marL="91425"/>
                </a:tc>
              </a:tr>
              <a:tr h="39877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aprirsi alle relazioni interpersonali</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promuovere la socializzazione nel contesto classe e scuola</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attività di peer tutoring e di cooperative learning</a:t>
                      </a:r>
                      <a:endParaRPr sz="1000" u="none" cap="none" strike="noStrike">
                        <a:latin typeface="Nunito"/>
                        <a:ea typeface="Nunito"/>
                        <a:cs typeface="Nunito"/>
                        <a:sym typeface="Nunito"/>
                      </a:endParaRPr>
                    </a:p>
                  </a:txBody>
                  <a:tcPr marT="91425" marB="91425" marR="91425" marL="91425"/>
                </a:tc>
              </a:tr>
              <a:tr h="47852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sviluppare una conoscenza dei saperi essenziali degli assi culturali</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recuperare o potenziare i risultati di apprendimento</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attività di recupero, di consolidamento e di potenziamento</a:t>
                      </a:r>
                      <a:endParaRPr sz="1000" u="none" cap="none" strike="noStrike">
                        <a:latin typeface="Nunito"/>
                        <a:ea typeface="Nunito"/>
                        <a:cs typeface="Nunito"/>
                        <a:sym typeface="Nunito"/>
                      </a:endParaRPr>
                    </a:p>
                  </a:txBody>
                  <a:tcPr marT="91425" marB="91425" marR="91425" marL="91425"/>
                </a:tc>
              </a:tr>
              <a:tr h="48762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sviluppare i propri talenti e coltivare gli interessi</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personalizzare le unità di apprendimento sulla base delle vocazioni e degli interessi (UdA elettive)</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UdA elettive</a:t>
                      </a:r>
                      <a:endParaRPr sz="1000" u="none" cap="none" strike="noStrike">
                        <a:latin typeface="Nunito"/>
                        <a:ea typeface="Nunito"/>
                        <a:cs typeface="Nunito"/>
                        <a:sym typeface="Nunito"/>
                      </a:endParaRPr>
                    </a:p>
                  </a:txBody>
                  <a:tcPr marT="91425" marB="91425" marR="91425" marL="91425"/>
                </a:tc>
              </a:tr>
              <a:tr h="48762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rivedere la scelta del percorso formativo</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riorientare l’alunno verso percorsi adatti alle sue attitudini (con attività integrative per crediti in caso di  passaggi verso IeFP)</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laboratori di riorientamento con enti IeFP</a:t>
                      </a:r>
                      <a:endParaRPr sz="1000" u="none" cap="none" strike="noStrike">
                        <a:latin typeface="Nunito"/>
                        <a:ea typeface="Nunito"/>
                        <a:cs typeface="Nunito"/>
                        <a:sym typeface="Nunito"/>
                      </a:endParaRPr>
                    </a:p>
                  </a:txBody>
                  <a:tcPr marT="91425" marB="91425" marR="91425" marL="91425"/>
                </a:tc>
              </a:tr>
              <a:tr h="42132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comunicare nella seconda lingua di studio</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potenziare i risultati di apprendimenti in italiano L2</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corsi di alfabetizzazione di Italiano L2 per livelli</a:t>
                      </a:r>
                      <a:endParaRPr sz="1000" u="none" cap="none" strike="noStrike">
                        <a:latin typeface="Nunito"/>
                        <a:ea typeface="Nunito"/>
                        <a:cs typeface="Nunito"/>
                        <a:sym typeface="Nunito"/>
                      </a:endParaRPr>
                    </a:p>
                  </a:txBody>
                  <a:tcPr marT="91425" marB="91425" marR="91425" marL="91425"/>
                </a:tc>
              </a:tr>
              <a:tr h="48762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acquisire un metodo di studio adeguato</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utilizzare metodi e strategie adeguate al proprio stile di apprendimento</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attività per sviluppare/consolidare il metodo di studio</a:t>
                      </a:r>
                      <a:endParaRPr sz="1000" u="none" cap="none" strike="noStrike">
                        <a:latin typeface="Nunito"/>
                        <a:ea typeface="Nunito"/>
                        <a:cs typeface="Nunito"/>
                        <a:sym typeface="Nunito"/>
                      </a:endParaRPr>
                    </a:p>
                  </a:txBody>
                  <a:tcPr marT="91425" marB="91425" marR="91425" marL="91425"/>
                </a:tc>
              </a:tr>
              <a:tr h="413275">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sviluppare un senso di responsabilità civica</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educare alla cittadinanza tramite progetti su gruppi dai bisogni affini</a:t>
                      </a:r>
                      <a:endParaRPr sz="1000" u="none" cap="none" strike="noStrike">
                        <a:latin typeface="Nunito"/>
                        <a:ea typeface="Nunito"/>
                        <a:cs typeface="Nunito"/>
                        <a:sym typeface="Nunito"/>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000"/>
                        <a:buFont typeface="Arial"/>
                        <a:buNone/>
                      </a:pPr>
                      <a:r>
                        <a:rPr lang="it" sz="1000" u="none" cap="none" strike="noStrike"/>
                        <a:t>attività personalizzate di Educazione civica per gruppi</a:t>
                      </a:r>
                      <a:endParaRPr sz="1000" u="none" cap="none" strike="noStrike">
                        <a:latin typeface="Nunito"/>
                        <a:ea typeface="Nunito"/>
                        <a:cs typeface="Nunito"/>
                        <a:sym typeface="Nunito"/>
                      </a:endParaRPr>
                    </a:p>
                  </a:txBody>
                  <a:tcPr marT="91425" marB="91425" marR="91425" marL="91425"/>
                </a:tc>
              </a:tr>
            </a:tbl>
          </a:graphicData>
        </a:graphic>
      </p:graphicFrame>
    </p:spTree>
  </p:cSld>
  <p:clrMapOvr>
    <a:masterClrMapping/>
  </p:clrMapOvr>
  <mc:AlternateContent>
    <mc:Choice Requires="p14">
      <p:transition spd="slow" p14:dur="1250">
        <p14:flip dir="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8" name="Shape 418"/>
        <p:cNvGrpSpPr/>
        <p:nvPr/>
      </p:nvGrpSpPr>
      <p:grpSpPr>
        <a:xfrm>
          <a:off x="0" y="0"/>
          <a:ext cx="0" cy="0"/>
          <a:chOff x="0" y="0"/>
          <a:chExt cx="0" cy="0"/>
        </a:xfrm>
      </p:grpSpPr>
      <p:sp>
        <p:nvSpPr>
          <p:cNvPr id="419" name="Google Shape;419;p69"/>
          <p:cNvSpPr txBox="1"/>
          <p:nvPr>
            <p:ph type="title"/>
          </p:nvPr>
        </p:nvSpPr>
        <p:spPr>
          <a:xfrm>
            <a:off x="819150" y="66275"/>
            <a:ext cx="7505700" cy="5700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600"/>
              <a:buNone/>
            </a:pPr>
            <a:r>
              <a:rPr b="1" lang="it" sz="3000">
                <a:solidFill>
                  <a:srgbClr val="4A86E8"/>
                </a:solidFill>
              </a:rPr>
              <a:t>Modalità di personalizzazione</a:t>
            </a:r>
            <a:r>
              <a:rPr lang="it"/>
              <a:t> </a:t>
            </a:r>
            <a:endParaRPr/>
          </a:p>
        </p:txBody>
      </p:sp>
      <p:sp>
        <p:nvSpPr>
          <p:cNvPr id="420" name="Google Shape;420;p69"/>
          <p:cNvSpPr txBox="1"/>
          <p:nvPr>
            <p:ph idx="1" type="body"/>
          </p:nvPr>
        </p:nvSpPr>
        <p:spPr>
          <a:xfrm>
            <a:off x="344675" y="636275"/>
            <a:ext cx="8799300" cy="4321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sz="1500">
                <a:solidFill>
                  <a:srgbClr val="000000"/>
                </a:solidFill>
                <a:latin typeface="Nunito"/>
                <a:ea typeface="Nunito"/>
                <a:cs typeface="Nunito"/>
                <a:sym typeface="Nunito"/>
              </a:rPr>
              <a:t>Tra gli </a:t>
            </a:r>
            <a:r>
              <a:rPr b="1" lang="it" sz="1500">
                <a:solidFill>
                  <a:srgbClr val="000000"/>
                </a:solidFill>
                <a:latin typeface="Nunito"/>
                <a:ea typeface="Nunito"/>
                <a:cs typeface="Nunito"/>
                <a:sym typeface="Nunito"/>
              </a:rPr>
              <a:t>interventi di personalizzazione in orario curricolare</a:t>
            </a:r>
            <a:r>
              <a:rPr lang="it" sz="1500">
                <a:solidFill>
                  <a:srgbClr val="000000"/>
                </a:solidFill>
                <a:latin typeface="Nunito"/>
                <a:ea typeface="Nunito"/>
                <a:cs typeface="Nunito"/>
                <a:sym typeface="Nunito"/>
              </a:rPr>
              <a:t> rientrano:</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lang="it" sz="1500">
                <a:solidFill>
                  <a:srgbClr val="000000"/>
                </a:solidFill>
                <a:latin typeface="Nunito"/>
                <a:ea typeface="Nunito"/>
                <a:cs typeface="Nunito"/>
                <a:sym typeface="Nunito"/>
              </a:rPr>
              <a:t>attività di </a:t>
            </a:r>
            <a:r>
              <a:rPr b="1" lang="it" sz="1500">
                <a:solidFill>
                  <a:srgbClr val="000000"/>
                </a:solidFill>
                <a:latin typeface="Nunito"/>
                <a:ea typeface="Nunito"/>
                <a:cs typeface="Nunito"/>
                <a:sym typeface="Nunito"/>
              </a:rPr>
              <a:t>accoglienza</a:t>
            </a:r>
            <a:r>
              <a:rPr lang="it" sz="1500">
                <a:solidFill>
                  <a:srgbClr val="000000"/>
                </a:solidFill>
                <a:latin typeface="Nunito"/>
                <a:ea typeface="Nunito"/>
                <a:cs typeface="Nunito"/>
                <a:sym typeface="Nunito"/>
              </a:rPr>
              <a:t> e di </a:t>
            </a:r>
            <a:r>
              <a:rPr b="1" lang="it" sz="1500">
                <a:solidFill>
                  <a:srgbClr val="000000"/>
                </a:solidFill>
                <a:latin typeface="Nunito"/>
                <a:ea typeface="Nunito"/>
                <a:cs typeface="Nunito"/>
                <a:sym typeface="Nunito"/>
              </a:rPr>
              <a:t>orientamento</a:t>
            </a:r>
            <a:r>
              <a:rPr lang="it" sz="1500">
                <a:solidFill>
                  <a:srgbClr val="000000"/>
                </a:solidFill>
                <a:latin typeface="Nunito"/>
                <a:ea typeface="Nunito"/>
                <a:cs typeface="Nunito"/>
                <a:sym typeface="Nunito"/>
              </a:rPr>
              <a:t> individuali o per gruppi </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lang="it" sz="1500">
                <a:solidFill>
                  <a:srgbClr val="000000"/>
                </a:solidFill>
                <a:latin typeface="Nunito"/>
                <a:ea typeface="Nunito"/>
                <a:cs typeface="Nunito"/>
                <a:sym typeface="Nunito"/>
              </a:rPr>
              <a:t>attività del </a:t>
            </a:r>
            <a:r>
              <a:rPr b="1" lang="it" sz="1500">
                <a:solidFill>
                  <a:srgbClr val="000000"/>
                </a:solidFill>
                <a:latin typeface="Nunito"/>
                <a:ea typeface="Nunito"/>
                <a:cs typeface="Nunito"/>
                <a:sym typeface="Nunito"/>
              </a:rPr>
              <a:t>bilancio personale iniziale</a:t>
            </a:r>
            <a:endParaRPr b="1"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b="1" lang="it" sz="1500">
                <a:solidFill>
                  <a:srgbClr val="000000"/>
                </a:solidFill>
                <a:latin typeface="Nunito"/>
                <a:ea typeface="Nunito"/>
                <a:cs typeface="Nunito"/>
                <a:sym typeface="Nunito"/>
              </a:rPr>
              <a:t>recupero e potenziamento a classi aperte</a:t>
            </a:r>
            <a:r>
              <a:rPr lang="it" sz="1500">
                <a:solidFill>
                  <a:srgbClr val="000000"/>
                </a:solidFill>
                <a:latin typeface="Nunito"/>
                <a:ea typeface="Nunito"/>
                <a:cs typeface="Nunito"/>
                <a:sym typeface="Nunito"/>
              </a:rPr>
              <a:t> (</a:t>
            </a:r>
            <a:r>
              <a:rPr b="1" lang="it" sz="1500">
                <a:solidFill>
                  <a:srgbClr val="000000"/>
                </a:solidFill>
                <a:latin typeface="Nunito"/>
                <a:ea typeface="Nunito"/>
                <a:cs typeface="Nunito"/>
                <a:sym typeface="Nunito"/>
              </a:rPr>
              <a:t>parallele o verticali</a:t>
            </a:r>
            <a:r>
              <a:rPr lang="it" sz="1500">
                <a:solidFill>
                  <a:srgbClr val="000000"/>
                </a:solidFill>
                <a:latin typeface="Nunito"/>
                <a:ea typeface="Nunito"/>
                <a:cs typeface="Nunito"/>
                <a:sym typeface="Nunito"/>
              </a:rPr>
              <a:t>) svolte in itinere o durante le pause didattiche</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b="1" lang="it" sz="1500">
                <a:solidFill>
                  <a:srgbClr val="000000"/>
                </a:solidFill>
                <a:latin typeface="Nunito"/>
                <a:ea typeface="Nunito"/>
                <a:cs typeface="Nunito"/>
                <a:sym typeface="Nunito"/>
              </a:rPr>
              <a:t>recupero o potenziamento </a:t>
            </a:r>
            <a:r>
              <a:rPr lang="it" sz="1500">
                <a:solidFill>
                  <a:srgbClr val="000000"/>
                </a:solidFill>
                <a:latin typeface="Nunito"/>
                <a:ea typeface="Nunito"/>
                <a:cs typeface="Nunito"/>
                <a:sym typeface="Nunito"/>
              </a:rPr>
              <a:t>su piccoli gruppi </a:t>
            </a:r>
            <a:r>
              <a:rPr b="1" lang="it" sz="1500">
                <a:solidFill>
                  <a:srgbClr val="000000"/>
                </a:solidFill>
                <a:latin typeface="Nunito"/>
                <a:ea typeface="Nunito"/>
                <a:cs typeface="Nunito"/>
                <a:sym typeface="Nunito"/>
              </a:rPr>
              <a:t>con organico dell’autonomia</a:t>
            </a:r>
            <a:r>
              <a:rPr lang="it" sz="1500">
                <a:solidFill>
                  <a:srgbClr val="000000"/>
                </a:solidFill>
                <a:latin typeface="Nunito"/>
                <a:ea typeface="Nunito"/>
                <a:cs typeface="Nunito"/>
                <a:sym typeface="Nunito"/>
              </a:rPr>
              <a:t> </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b="1" lang="it" sz="1500">
                <a:solidFill>
                  <a:srgbClr val="000000"/>
                </a:solidFill>
                <a:latin typeface="Nunito"/>
                <a:ea typeface="Nunito"/>
                <a:cs typeface="Nunito"/>
                <a:sym typeface="Nunito"/>
              </a:rPr>
              <a:t>attività progettuali a classi aperte</a:t>
            </a:r>
            <a:r>
              <a:rPr lang="it" sz="1500">
                <a:solidFill>
                  <a:srgbClr val="000000"/>
                </a:solidFill>
                <a:latin typeface="Nunito"/>
                <a:ea typeface="Nunito"/>
                <a:cs typeface="Nunito"/>
                <a:sym typeface="Nunito"/>
              </a:rPr>
              <a:t> con gruppi formati in base agli interessi degli allievi</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lang="it" sz="1500">
                <a:solidFill>
                  <a:srgbClr val="000000"/>
                </a:solidFill>
                <a:latin typeface="Nunito"/>
                <a:ea typeface="Nunito"/>
                <a:cs typeface="Nunito"/>
                <a:sym typeface="Nunito"/>
              </a:rPr>
              <a:t>attività e laboratori per il </a:t>
            </a:r>
            <a:r>
              <a:rPr b="1" lang="it" sz="1500">
                <a:solidFill>
                  <a:srgbClr val="000000"/>
                </a:solidFill>
                <a:latin typeface="Nunito"/>
                <a:ea typeface="Nunito"/>
                <a:cs typeface="Nunito"/>
                <a:sym typeface="Nunito"/>
              </a:rPr>
              <a:t>riorientamento </a:t>
            </a:r>
            <a:r>
              <a:rPr lang="it" sz="1500">
                <a:solidFill>
                  <a:srgbClr val="000000"/>
                </a:solidFill>
                <a:latin typeface="Nunito"/>
                <a:ea typeface="Nunito"/>
                <a:cs typeface="Nunito"/>
                <a:sym typeface="Nunito"/>
              </a:rPr>
              <a:t>verso altri percorsi</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lang="it" sz="1500">
                <a:solidFill>
                  <a:srgbClr val="000000"/>
                </a:solidFill>
                <a:latin typeface="Nunito"/>
                <a:ea typeface="Nunito"/>
                <a:cs typeface="Nunito"/>
                <a:sym typeface="Nunito"/>
              </a:rPr>
              <a:t>attività per il </a:t>
            </a:r>
            <a:r>
              <a:rPr b="1" lang="it" sz="1500">
                <a:solidFill>
                  <a:srgbClr val="000000"/>
                </a:solidFill>
                <a:latin typeface="Nunito"/>
                <a:ea typeface="Nunito"/>
                <a:cs typeface="Nunito"/>
                <a:sym typeface="Nunito"/>
              </a:rPr>
              <a:t>recupero crediti in vista di passaggi a IeFP e per conseguimento qualifica</a:t>
            </a:r>
            <a:endParaRPr b="1"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lang="it" sz="1500">
                <a:solidFill>
                  <a:srgbClr val="000000"/>
                </a:solidFill>
                <a:latin typeface="Nunito"/>
                <a:ea typeface="Nunito"/>
                <a:cs typeface="Nunito"/>
                <a:sym typeface="Nunito"/>
              </a:rPr>
              <a:t>corsi di </a:t>
            </a:r>
            <a:r>
              <a:rPr b="1" lang="it" sz="1500">
                <a:solidFill>
                  <a:srgbClr val="000000"/>
                </a:solidFill>
                <a:latin typeface="Nunito"/>
                <a:ea typeface="Nunito"/>
                <a:cs typeface="Nunito"/>
                <a:sym typeface="Nunito"/>
              </a:rPr>
              <a:t>alfabetizzazione di italiano L2</a:t>
            </a:r>
            <a:endParaRPr b="1"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lang="it" sz="1500">
                <a:solidFill>
                  <a:srgbClr val="000000"/>
                </a:solidFill>
                <a:latin typeface="Nunito"/>
                <a:ea typeface="Nunito"/>
                <a:cs typeface="Nunito"/>
                <a:sym typeface="Nunito"/>
              </a:rPr>
              <a:t>attività di </a:t>
            </a:r>
            <a:r>
              <a:rPr b="1" lang="it" sz="1500">
                <a:solidFill>
                  <a:srgbClr val="000000"/>
                </a:solidFill>
                <a:latin typeface="Nunito"/>
                <a:ea typeface="Nunito"/>
                <a:cs typeface="Nunito"/>
                <a:sym typeface="Nunito"/>
              </a:rPr>
              <a:t>peer tutoring</a:t>
            </a:r>
            <a:r>
              <a:rPr lang="it" sz="1500">
                <a:solidFill>
                  <a:srgbClr val="000000"/>
                </a:solidFill>
                <a:latin typeface="Nunito"/>
                <a:ea typeface="Nunito"/>
                <a:cs typeface="Nunito"/>
                <a:sym typeface="Nunito"/>
              </a:rPr>
              <a:t> svolte a coppie o in piccolo gruppo</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b="1" lang="it" sz="1500">
                <a:solidFill>
                  <a:srgbClr val="000000"/>
                </a:solidFill>
                <a:latin typeface="Nunito"/>
                <a:ea typeface="Nunito"/>
                <a:cs typeface="Nunito"/>
                <a:sym typeface="Nunito"/>
              </a:rPr>
              <a:t>progetti con interventi personalizzati</a:t>
            </a:r>
            <a:r>
              <a:rPr lang="it" sz="1500">
                <a:solidFill>
                  <a:srgbClr val="000000"/>
                </a:solidFill>
                <a:latin typeface="Nunito"/>
                <a:ea typeface="Nunito"/>
                <a:cs typeface="Nunito"/>
                <a:sym typeface="Nunito"/>
              </a:rPr>
              <a:t> su singoli studenti o su gruppi (formaz.rappres.di classe)</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b="1" lang="it" sz="1500">
                <a:solidFill>
                  <a:srgbClr val="000000"/>
                </a:solidFill>
                <a:latin typeface="Nunito"/>
                <a:ea typeface="Nunito"/>
                <a:cs typeface="Nunito"/>
                <a:sym typeface="Nunito"/>
              </a:rPr>
              <a:t>corsi per il conseguimento di certificazioni </a:t>
            </a:r>
            <a:r>
              <a:rPr lang="it" sz="1500">
                <a:solidFill>
                  <a:srgbClr val="000000"/>
                </a:solidFill>
                <a:latin typeface="Nunito"/>
                <a:ea typeface="Nunito"/>
                <a:cs typeface="Nunito"/>
                <a:sym typeface="Nunito"/>
              </a:rPr>
              <a:t>come PET o ECDL </a:t>
            </a:r>
            <a:endParaRPr sz="1500">
              <a:solidFill>
                <a:srgbClr val="000000"/>
              </a:solidFill>
              <a:latin typeface="Nunito"/>
              <a:ea typeface="Nunito"/>
              <a:cs typeface="Nunito"/>
              <a:sym typeface="Nunito"/>
            </a:endParaRPr>
          </a:p>
          <a:p>
            <a:pPr indent="-323850" lvl="0" marL="457200" rtl="0" algn="l">
              <a:lnSpc>
                <a:spcPct val="115000"/>
              </a:lnSpc>
              <a:spcBef>
                <a:spcPts val="0"/>
              </a:spcBef>
              <a:spcAft>
                <a:spcPts val="0"/>
              </a:spcAft>
              <a:buClr>
                <a:srgbClr val="000000"/>
              </a:buClr>
              <a:buSzPts val="1500"/>
              <a:buFont typeface="Nunito"/>
              <a:buChar char="●"/>
            </a:pPr>
            <a:r>
              <a:rPr b="1" lang="it" sz="1500">
                <a:solidFill>
                  <a:srgbClr val="000000"/>
                </a:solidFill>
                <a:latin typeface="Nunito"/>
                <a:ea typeface="Nunito"/>
                <a:cs typeface="Nunito"/>
                <a:sym typeface="Nunito"/>
              </a:rPr>
              <a:t>attività </a:t>
            </a:r>
            <a:r>
              <a:rPr lang="it" sz="1500">
                <a:solidFill>
                  <a:srgbClr val="000000"/>
                </a:solidFill>
                <a:latin typeface="Nunito"/>
                <a:ea typeface="Nunito"/>
                <a:cs typeface="Nunito"/>
                <a:sym typeface="Nunito"/>
              </a:rPr>
              <a:t>inerenti ai </a:t>
            </a:r>
            <a:r>
              <a:rPr b="1" lang="it" sz="1500">
                <a:solidFill>
                  <a:srgbClr val="000000"/>
                </a:solidFill>
                <a:latin typeface="Nunito"/>
                <a:ea typeface="Nunito"/>
                <a:cs typeface="Nunito"/>
                <a:sym typeface="Nunito"/>
              </a:rPr>
              <a:t>percorsi per le competenze trasversali e l’orientamento (ex ASL)</a:t>
            </a:r>
            <a:endParaRPr b="1" sz="1500">
              <a:solidFill>
                <a:srgbClr val="000000"/>
              </a:solidFill>
              <a:latin typeface="Nunito"/>
              <a:ea typeface="Nunito"/>
              <a:cs typeface="Nunito"/>
              <a:sym typeface="Nunito"/>
            </a:endParaRPr>
          </a:p>
          <a:p>
            <a:pPr indent="0" lvl="0" marL="0" rtl="0" algn="ctr">
              <a:lnSpc>
                <a:spcPct val="115000"/>
              </a:lnSpc>
              <a:spcBef>
                <a:spcPts val="0"/>
              </a:spcBef>
              <a:spcAft>
                <a:spcPts val="0"/>
              </a:spcAft>
              <a:buSzPts val="1800"/>
              <a:buNone/>
            </a:pPr>
            <a:r>
              <a:rPr b="1" lang="it" sz="1500">
                <a:solidFill>
                  <a:srgbClr val="000000"/>
                </a:solidFill>
                <a:latin typeface="Nunito"/>
                <a:ea typeface="Nunito"/>
                <a:cs typeface="Nunito"/>
                <a:sym typeface="Nunito"/>
              </a:rPr>
              <a:t>Scheda per la progettazione di interventi di personalizzazione:</a:t>
            </a:r>
            <a:endParaRPr b="1" sz="1500">
              <a:solidFill>
                <a:srgbClr val="000000"/>
              </a:solidFill>
              <a:latin typeface="Nunito"/>
              <a:ea typeface="Nunito"/>
              <a:cs typeface="Nunito"/>
              <a:sym typeface="Nunito"/>
            </a:endParaRPr>
          </a:p>
          <a:p>
            <a:pPr indent="0" lvl="0" marL="457200" rtl="0" algn="l">
              <a:lnSpc>
                <a:spcPct val="115000"/>
              </a:lnSpc>
              <a:spcBef>
                <a:spcPts val="0"/>
              </a:spcBef>
              <a:spcAft>
                <a:spcPts val="0"/>
              </a:spcAft>
              <a:buSzPts val="1800"/>
              <a:buNone/>
            </a:pPr>
            <a:r>
              <a:rPr b="1" lang="it" sz="1500">
                <a:latin typeface="Nunito"/>
                <a:ea typeface="Nunito"/>
                <a:cs typeface="Nunito"/>
                <a:sym typeface="Nunito"/>
              </a:rPr>
              <a:t>     </a:t>
            </a:r>
            <a:r>
              <a:rPr b="1" lang="it" sz="1200" u="sng">
                <a:solidFill>
                  <a:schemeClr val="hlink"/>
                </a:solidFill>
                <a:latin typeface="Nunito"/>
                <a:ea typeface="Nunito"/>
                <a:cs typeface="Nunito"/>
                <a:sym typeface="Nunito"/>
                <a:hlinkClick r:id="rId3"/>
              </a:rPr>
              <a:t>https://drive.google.com/open?id=1LmF7cTc1O9kUGFzhiLEKhlHmg4w-SQUFY2Q9xE9SI2Y</a:t>
            </a:r>
            <a:endParaRPr b="1" sz="1200">
              <a:latin typeface="Nunito"/>
              <a:ea typeface="Nunito"/>
              <a:cs typeface="Nunito"/>
              <a:sym typeface="Nunito"/>
            </a:endParaRPr>
          </a:p>
          <a:p>
            <a:pPr indent="0" lvl="0" marL="457200" rtl="0" algn="l">
              <a:lnSpc>
                <a:spcPct val="115000"/>
              </a:lnSpc>
              <a:spcBef>
                <a:spcPts val="1600"/>
              </a:spcBef>
              <a:spcAft>
                <a:spcPts val="0"/>
              </a:spcAft>
              <a:buSzPts val="1800"/>
              <a:buNone/>
            </a:pPr>
            <a:r>
              <a:t/>
            </a:r>
            <a:endParaRPr b="1" sz="1500">
              <a:latin typeface="Nunito"/>
              <a:ea typeface="Nunito"/>
              <a:cs typeface="Nunito"/>
              <a:sym typeface="Nunito"/>
            </a:endParaRPr>
          </a:p>
          <a:p>
            <a:pPr indent="0" lvl="0" marL="457200" rtl="0" algn="l">
              <a:lnSpc>
                <a:spcPct val="115000"/>
              </a:lnSpc>
              <a:spcBef>
                <a:spcPts val="1600"/>
              </a:spcBef>
              <a:spcAft>
                <a:spcPts val="1600"/>
              </a:spcAft>
              <a:buSzPts val="1800"/>
              <a:buNone/>
            </a:pPr>
            <a:r>
              <a:t/>
            </a:r>
            <a:endParaRPr b="1" sz="1100">
              <a:solidFill>
                <a:srgbClr val="FF0000"/>
              </a:solidFill>
              <a:latin typeface="Nunito"/>
              <a:ea typeface="Nunito"/>
              <a:cs typeface="Nunito"/>
              <a:sym typeface="Nunit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4" name="Shape 424"/>
        <p:cNvGrpSpPr/>
        <p:nvPr/>
      </p:nvGrpSpPr>
      <p:grpSpPr>
        <a:xfrm>
          <a:off x="0" y="0"/>
          <a:ext cx="0" cy="0"/>
          <a:chOff x="0" y="0"/>
          <a:chExt cx="0" cy="0"/>
        </a:xfrm>
      </p:grpSpPr>
      <p:sp>
        <p:nvSpPr>
          <p:cNvPr id="425" name="Google Shape;425;p70"/>
          <p:cNvSpPr txBox="1"/>
          <p:nvPr>
            <p:ph type="title"/>
          </p:nvPr>
        </p:nvSpPr>
        <p:spPr>
          <a:xfrm>
            <a:off x="311700" y="206875"/>
            <a:ext cx="8520600" cy="6465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000000"/>
              </a:buClr>
              <a:buSzPts val="2800"/>
              <a:buFont typeface="Arial"/>
              <a:buNone/>
            </a:pPr>
            <a:r>
              <a:rPr b="1" lang="it" sz="3000">
                <a:solidFill>
                  <a:srgbClr val="4A86E8"/>
                </a:solidFill>
              </a:rPr>
              <a:t>Organizzazione della personalizzazione</a:t>
            </a:r>
            <a:endParaRPr>
              <a:solidFill>
                <a:srgbClr val="4A86E8"/>
              </a:solidFill>
            </a:endParaRPr>
          </a:p>
        </p:txBody>
      </p:sp>
      <p:sp>
        <p:nvSpPr>
          <p:cNvPr id="426" name="Google Shape;426;p70"/>
          <p:cNvSpPr txBox="1"/>
          <p:nvPr>
            <p:ph idx="1" type="body"/>
          </p:nvPr>
        </p:nvSpPr>
        <p:spPr>
          <a:xfrm>
            <a:off x="311700" y="892025"/>
            <a:ext cx="8520600" cy="4014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1800"/>
              <a:buFont typeface="Arial"/>
              <a:buNone/>
            </a:pPr>
            <a:r>
              <a:rPr lang="it" sz="1700">
                <a:solidFill>
                  <a:srgbClr val="000000"/>
                </a:solidFill>
              </a:rPr>
              <a:t>Per organizzare gli interventi di personalizzazione è possibile:</a:t>
            </a:r>
            <a:endParaRPr sz="1700">
              <a:solidFill>
                <a:srgbClr val="000000"/>
              </a:solidFill>
            </a:endParaRPr>
          </a:p>
          <a:p>
            <a:pPr indent="0" lvl="0" marL="0" rtl="0" algn="l">
              <a:lnSpc>
                <a:spcPct val="115000"/>
              </a:lnSpc>
              <a:spcBef>
                <a:spcPts val="0"/>
              </a:spcBef>
              <a:spcAft>
                <a:spcPts val="0"/>
              </a:spcAft>
              <a:buClr>
                <a:srgbClr val="000000"/>
              </a:buClr>
              <a:buSzPts val="1800"/>
              <a:buFont typeface="Arial"/>
              <a:buNone/>
            </a:pPr>
            <a:r>
              <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it" sz="1700">
                <a:solidFill>
                  <a:srgbClr val="000000"/>
                </a:solidFill>
              </a:rPr>
              <a:t>affiancare il docente curricolare con un </a:t>
            </a:r>
            <a:r>
              <a:rPr b="1" lang="it" sz="1700">
                <a:solidFill>
                  <a:srgbClr val="000000"/>
                </a:solidFill>
              </a:rPr>
              <a:t>docente dell’organico dell’autonomia</a:t>
            </a:r>
            <a:endParaRPr b="1" sz="1700">
              <a:solidFill>
                <a:srgbClr val="000000"/>
              </a:solidFill>
            </a:endParaRPr>
          </a:p>
          <a:p>
            <a:pPr indent="0" lvl="0" marL="457200" rtl="0" algn="l">
              <a:lnSpc>
                <a:spcPct val="115000"/>
              </a:lnSpc>
              <a:spcBef>
                <a:spcPts val="0"/>
              </a:spcBef>
              <a:spcAft>
                <a:spcPts val="0"/>
              </a:spcAft>
              <a:buSzPts val="1800"/>
              <a:buNone/>
            </a:pPr>
            <a:r>
              <a:t/>
            </a:r>
            <a:endParaRPr b="1"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it" sz="1700">
                <a:solidFill>
                  <a:srgbClr val="000000"/>
                </a:solidFill>
              </a:rPr>
              <a:t>ridurre l’</a:t>
            </a:r>
            <a:r>
              <a:rPr b="1" lang="it" sz="1700">
                <a:solidFill>
                  <a:srgbClr val="000000"/>
                </a:solidFill>
              </a:rPr>
              <a:t>unità oraria a 50 minuti</a:t>
            </a:r>
            <a:r>
              <a:rPr lang="it" sz="1700">
                <a:solidFill>
                  <a:srgbClr val="000000"/>
                </a:solidFill>
              </a:rPr>
              <a:t>, ottenendo 3 ore a settimana per docente da utilizzare in attività di personalizzazione o tutoraggio degli studenti</a:t>
            </a:r>
            <a:endParaRPr sz="1700">
              <a:solidFill>
                <a:srgbClr val="000000"/>
              </a:solidFill>
            </a:endParaRPr>
          </a:p>
          <a:p>
            <a:pPr indent="0" lvl="0" marL="457200" rtl="0" algn="l">
              <a:lnSpc>
                <a:spcPct val="115000"/>
              </a:lnSpc>
              <a:spcBef>
                <a:spcPts val="0"/>
              </a:spcBef>
              <a:spcAft>
                <a:spcPts val="0"/>
              </a:spcAft>
              <a:buSzPts val="1800"/>
              <a:buNone/>
            </a:pPr>
            <a:r>
              <a:t/>
            </a:r>
            <a:endParaRPr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it" sz="1700">
                <a:solidFill>
                  <a:srgbClr val="000000"/>
                </a:solidFill>
              </a:rPr>
              <a:t>creare un </a:t>
            </a:r>
            <a:r>
              <a:rPr b="1" lang="it" sz="1700">
                <a:solidFill>
                  <a:srgbClr val="000000"/>
                </a:solidFill>
              </a:rPr>
              <a:t>orario parallelo per alcuni insegnamenti</a:t>
            </a:r>
            <a:endParaRPr b="1" sz="1700">
              <a:solidFill>
                <a:srgbClr val="000000"/>
              </a:solidFill>
            </a:endParaRPr>
          </a:p>
          <a:p>
            <a:pPr indent="0" lvl="0" marL="457200" rtl="0" algn="l">
              <a:lnSpc>
                <a:spcPct val="115000"/>
              </a:lnSpc>
              <a:spcBef>
                <a:spcPts val="0"/>
              </a:spcBef>
              <a:spcAft>
                <a:spcPts val="0"/>
              </a:spcAft>
              <a:buSzPts val="1800"/>
              <a:buNone/>
            </a:pPr>
            <a:r>
              <a:t/>
            </a:r>
            <a:endParaRPr b="1" sz="1700">
              <a:solidFill>
                <a:srgbClr val="000000"/>
              </a:solidFill>
            </a:endParaRPr>
          </a:p>
          <a:p>
            <a:pPr indent="-336550" lvl="0" marL="457200" rtl="0" algn="l">
              <a:lnSpc>
                <a:spcPct val="115000"/>
              </a:lnSpc>
              <a:spcBef>
                <a:spcPts val="0"/>
              </a:spcBef>
              <a:spcAft>
                <a:spcPts val="0"/>
              </a:spcAft>
              <a:buClr>
                <a:srgbClr val="000000"/>
              </a:buClr>
              <a:buSzPts val="1700"/>
              <a:buChar char="-"/>
            </a:pPr>
            <a:r>
              <a:rPr lang="it" sz="1700">
                <a:solidFill>
                  <a:srgbClr val="000000"/>
                </a:solidFill>
              </a:rPr>
              <a:t>prevedere </a:t>
            </a:r>
            <a:r>
              <a:rPr b="1" lang="it" sz="1700">
                <a:solidFill>
                  <a:srgbClr val="000000"/>
                </a:solidFill>
              </a:rPr>
              <a:t>momenti di pausa didattica</a:t>
            </a:r>
            <a:r>
              <a:rPr lang="it" sz="1700">
                <a:solidFill>
                  <a:srgbClr val="000000"/>
                </a:solidFill>
              </a:rPr>
              <a:t> al termine dei sottoperiodi didattici (bimestri), in cui utilizzare un orario differente e un’organizzazione che consenta di lavorare per classi aperte e gruppi di interesse</a:t>
            </a:r>
            <a:endParaRPr sz="1700">
              <a:solidFill>
                <a:srgbClr val="000000"/>
              </a:solidFill>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71"/>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it"/>
              <a:t>Il curricolo nella nuova istruzione professionale</a:t>
            </a:r>
            <a:endParaRPr i="1"/>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72"/>
          <p:cNvSpPr txBox="1"/>
          <p:nvPr>
            <p:ph type="title"/>
          </p:nvPr>
        </p:nvSpPr>
        <p:spPr>
          <a:xfrm>
            <a:off x="311700" y="190025"/>
            <a:ext cx="8520600" cy="6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it"/>
              <a:t>Il curricolo nei Nuovi professionali</a:t>
            </a:r>
            <a:endParaRPr/>
          </a:p>
        </p:txBody>
      </p:sp>
      <p:sp>
        <p:nvSpPr>
          <p:cNvPr id="437" name="Google Shape;437;p72"/>
          <p:cNvSpPr txBox="1"/>
          <p:nvPr>
            <p:ph idx="1" type="body"/>
          </p:nvPr>
        </p:nvSpPr>
        <p:spPr>
          <a:xfrm>
            <a:off x="311700" y="816125"/>
            <a:ext cx="8520600" cy="3603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Il DLgs 61/2017 e le Linee guida stabiliscono i seguenti principi sul curricolo dei nuovi IP:</a:t>
            </a:r>
            <a:endParaRPr/>
          </a:p>
          <a:p>
            <a:pPr indent="-342900" lvl="0" marL="457200" rtl="0" algn="l">
              <a:lnSpc>
                <a:spcPct val="150000"/>
              </a:lnSpc>
              <a:spcBef>
                <a:spcPts val="1600"/>
              </a:spcBef>
              <a:spcAft>
                <a:spcPts val="0"/>
              </a:spcAft>
              <a:buSzPts val="1800"/>
              <a:buChar char="-"/>
            </a:pPr>
            <a:r>
              <a:rPr lang="it"/>
              <a:t>la progettazione dell’offerta formativa deve basarsi su un </a:t>
            </a:r>
            <a:r>
              <a:rPr b="1" lang="it"/>
              <a:t>approccio per competenze su base interdisciplinare</a:t>
            </a:r>
            <a:r>
              <a:rPr lang="it"/>
              <a:t>, operando a ritroso a partire dai traguardi formativi di arrivo (risultati di apprendimento in uscita degli allegati 1 e 2 del D.I. n. 92/2018) e dai risultati intermedi (allegati A, B, C) delle Linee guida</a:t>
            </a:r>
            <a:endParaRPr/>
          </a:p>
          <a:p>
            <a:pPr indent="-342900" lvl="0" marL="457200" rtl="0" algn="l">
              <a:lnSpc>
                <a:spcPct val="150000"/>
              </a:lnSpc>
              <a:spcBef>
                <a:spcPts val="0"/>
              </a:spcBef>
              <a:spcAft>
                <a:spcPts val="0"/>
              </a:spcAft>
              <a:buSzPts val="1800"/>
              <a:buChar char="-"/>
            </a:pPr>
            <a:r>
              <a:rPr lang="it"/>
              <a:t>le </a:t>
            </a:r>
            <a:r>
              <a:rPr b="1" lang="it"/>
              <a:t>UdA</a:t>
            </a:r>
            <a:r>
              <a:rPr lang="it"/>
              <a:t> diventano il </a:t>
            </a:r>
            <a:r>
              <a:rPr b="1" lang="it"/>
              <a:t>principio d’organizzazione del curricolo</a:t>
            </a:r>
            <a:r>
              <a:rPr lang="it"/>
              <a:t>, “incardinandolo su un paradigma di apprendimento autentico e significativo”</a:t>
            </a:r>
            <a:endParaRPr/>
          </a:p>
          <a:p>
            <a:pPr indent="-342900" lvl="0" marL="457200" rtl="0" algn="l">
              <a:lnSpc>
                <a:spcPct val="150000"/>
              </a:lnSpc>
              <a:spcBef>
                <a:spcPts val="0"/>
              </a:spcBef>
              <a:spcAft>
                <a:spcPts val="0"/>
              </a:spcAft>
              <a:buSzPts val="1800"/>
              <a:buChar char="-"/>
            </a:pPr>
            <a:r>
              <a:rPr lang="it"/>
              <a:t>occorre prevedere un </a:t>
            </a:r>
            <a:r>
              <a:rPr b="1" lang="it"/>
              <a:t>adeguato grado di personalizzazione del curricolo</a:t>
            </a:r>
            <a:r>
              <a:rPr lang="it"/>
              <a:t>.</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73"/>
          <p:cNvSpPr txBox="1"/>
          <p:nvPr>
            <p:ph type="title"/>
          </p:nvPr>
        </p:nvSpPr>
        <p:spPr>
          <a:xfrm>
            <a:off x="311700" y="13860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Un paio di definizioni</a:t>
            </a:r>
            <a:endParaRPr/>
          </a:p>
        </p:txBody>
      </p:sp>
      <p:sp>
        <p:nvSpPr>
          <p:cNvPr id="443" name="Google Shape;443;p73"/>
          <p:cNvSpPr txBox="1"/>
          <p:nvPr>
            <p:ph idx="1" type="body"/>
          </p:nvPr>
        </p:nvSpPr>
        <p:spPr>
          <a:xfrm>
            <a:off x="132525" y="764700"/>
            <a:ext cx="3759900" cy="4151400"/>
          </a:xfrm>
          <a:prstGeom prst="rect">
            <a:avLst/>
          </a:prstGeom>
          <a:solidFill>
            <a:srgbClr val="FCE5CD"/>
          </a:solidFill>
        </p:spPr>
        <p:txBody>
          <a:bodyPr anchorCtr="0" anchor="t" bIns="91425" lIns="91425" spcFirstLastPara="1" rIns="91425" wrap="square" tIns="91425">
            <a:normAutofit fontScale="55000"/>
          </a:bodyPr>
          <a:lstStyle/>
          <a:p>
            <a:pPr indent="0" lvl="0" marL="0" rtl="0" algn="ctr">
              <a:spcBef>
                <a:spcPts val="0"/>
              </a:spcBef>
              <a:spcAft>
                <a:spcPts val="0"/>
              </a:spcAft>
              <a:buNone/>
            </a:pPr>
            <a:r>
              <a:rPr b="1" lang="it" sz="3250">
                <a:solidFill>
                  <a:schemeClr val="dk1"/>
                </a:solidFill>
                <a:latin typeface="Playfair Display"/>
                <a:ea typeface="Playfair Display"/>
                <a:cs typeface="Playfair Display"/>
                <a:sym typeface="Playfair Display"/>
              </a:rPr>
              <a:t>CURRICOLO</a:t>
            </a:r>
            <a:endParaRPr b="1" sz="3250">
              <a:solidFill>
                <a:schemeClr val="dk1"/>
              </a:solidFill>
              <a:latin typeface="Playfair Display"/>
              <a:ea typeface="Playfair Display"/>
              <a:cs typeface="Playfair Display"/>
              <a:sym typeface="Playfair Display"/>
            </a:endParaRPr>
          </a:p>
          <a:p>
            <a:pPr indent="0" lvl="0" marL="0" rtl="0" algn="just">
              <a:lnSpc>
                <a:spcPct val="150000"/>
              </a:lnSpc>
              <a:spcBef>
                <a:spcPts val="1200"/>
              </a:spcBef>
              <a:spcAft>
                <a:spcPts val="0"/>
              </a:spcAft>
              <a:buNone/>
            </a:pPr>
            <a:r>
              <a:rPr lang="it" sz="2500">
                <a:solidFill>
                  <a:schemeClr val="accent1"/>
                </a:solidFill>
              </a:rPr>
              <a:t>Il curricolo rappresenta la struttura dell’offerta formativa che la scuola progetta, a partire dalle indicazioni nazionali, per articolare le esperienze di apprendimento in funzione del percorso formativo degli studenti e, con l’introduzione della personalizzazione, anche in funzione dei loro bisogni e stili formativi.</a:t>
            </a:r>
            <a:endParaRPr sz="2500">
              <a:solidFill>
                <a:schemeClr val="accent1"/>
              </a:solidFill>
            </a:endParaRPr>
          </a:p>
          <a:p>
            <a:pPr indent="0" lvl="0" marL="0" rtl="0" algn="just">
              <a:spcBef>
                <a:spcPts val="1200"/>
              </a:spcBef>
              <a:spcAft>
                <a:spcPts val="0"/>
              </a:spcAft>
              <a:buNone/>
            </a:pPr>
            <a:r>
              <a:t/>
            </a:r>
            <a:endParaRPr sz="1800"/>
          </a:p>
          <a:p>
            <a:pPr indent="0" lvl="0" marL="0" rtl="0" algn="just">
              <a:spcBef>
                <a:spcPts val="1200"/>
              </a:spcBef>
              <a:spcAft>
                <a:spcPts val="0"/>
              </a:spcAft>
              <a:buNone/>
            </a:pPr>
            <a:r>
              <a:t/>
            </a:r>
            <a:endParaRPr sz="1800"/>
          </a:p>
          <a:p>
            <a:pPr indent="0" lvl="0" marL="0" rtl="0" algn="just">
              <a:spcBef>
                <a:spcPts val="1200"/>
              </a:spcBef>
              <a:spcAft>
                <a:spcPts val="1200"/>
              </a:spcAft>
              <a:buNone/>
            </a:pPr>
            <a:r>
              <a:t/>
            </a:r>
            <a:endParaRPr sz="1800"/>
          </a:p>
        </p:txBody>
      </p:sp>
      <p:sp>
        <p:nvSpPr>
          <p:cNvPr id="444" name="Google Shape;444;p73"/>
          <p:cNvSpPr txBox="1"/>
          <p:nvPr>
            <p:ph idx="2" type="body"/>
          </p:nvPr>
        </p:nvSpPr>
        <p:spPr>
          <a:xfrm>
            <a:off x="4195675" y="764700"/>
            <a:ext cx="4878300" cy="4151400"/>
          </a:xfrm>
          <a:prstGeom prst="rect">
            <a:avLst/>
          </a:prstGeom>
          <a:solidFill>
            <a:srgbClr val="D0E0E3"/>
          </a:solidFill>
        </p:spPr>
        <p:txBody>
          <a:bodyPr anchorCtr="0" anchor="t" bIns="91425" lIns="91425" spcFirstLastPara="1" rIns="91425" wrap="square" tIns="91425">
            <a:normAutofit fontScale="40000" lnSpcReduction="10000"/>
          </a:bodyPr>
          <a:lstStyle/>
          <a:p>
            <a:pPr indent="0" lvl="0" marL="0" rtl="0" algn="ctr">
              <a:spcBef>
                <a:spcPts val="0"/>
              </a:spcBef>
              <a:spcAft>
                <a:spcPts val="0"/>
              </a:spcAft>
              <a:buNone/>
            </a:pPr>
            <a:r>
              <a:rPr b="1" lang="it" sz="4200">
                <a:solidFill>
                  <a:schemeClr val="dk1"/>
                </a:solidFill>
                <a:latin typeface="Playfair Display"/>
                <a:ea typeface="Playfair Display"/>
                <a:cs typeface="Playfair Display"/>
                <a:sym typeface="Playfair Display"/>
              </a:rPr>
              <a:t>UDA</a:t>
            </a:r>
            <a:endParaRPr sz="4200">
              <a:solidFill>
                <a:srgbClr val="000000"/>
              </a:solidFill>
              <a:highlight>
                <a:srgbClr val="FFFFFF"/>
              </a:highlight>
              <a:latin typeface="Times New Roman"/>
              <a:ea typeface="Times New Roman"/>
              <a:cs typeface="Times New Roman"/>
              <a:sym typeface="Times New Roman"/>
            </a:endParaRPr>
          </a:p>
          <a:p>
            <a:pPr indent="0" lvl="0" marL="0" rtl="0" algn="l">
              <a:lnSpc>
                <a:spcPct val="150000"/>
              </a:lnSpc>
              <a:spcBef>
                <a:spcPts val="1200"/>
              </a:spcBef>
              <a:spcAft>
                <a:spcPts val="0"/>
              </a:spcAft>
              <a:buNone/>
            </a:pPr>
            <a:r>
              <a:rPr lang="it" sz="3000">
                <a:solidFill>
                  <a:srgbClr val="000000"/>
                </a:solidFill>
              </a:rPr>
              <a:t>L’unità di apprendimento è un </a:t>
            </a:r>
            <a:r>
              <a:rPr b="1" lang="it" sz="3000">
                <a:solidFill>
                  <a:srgbClr val="000000"/>
                </a:solidFill>
              </a:rPr>
              <a:t>percorso formativo interdisciplinare:</a:t>
            </a:r>
            <a:endParaRPr b="1" sz="3000">
              <a:solidFill>
                <a:srgbClr val="000000"/>
              </a:solidFill>
            </a:endParaRPr>
          </a:p>
          <a:p>
            <a:pPr indent="-304800" lvl="0" marL="457200" rtl="0" algn="l">
              <a:lnSpc>
                <a:spcPct val="150000"/>
              </a:lnSpc>
              <a:spcBef>
                <a:spcPts val="0"/>
              </a:spcBef>
              <a:spcAft>
                <a:spcPts val="0"/>
              </a:spcAft>
              <a:buClr>
                <a:srgbClr val="695D46"/>
              </a:buClr>
              <a:buSzPct val="100000"/>
              <a:buFont typeface="Open Sans"/>
              <a:buChar char="●"/>
            </a:pPr>
            <a:r>
              <a:rPr lang="it" sz="3000">
                <a:solidFill>
                  <a:srgbClr val="000000"/>
                </a:solidFill>
              </a:rPr>
              <a:t>che ingaggia lo </a:t>
            </a:r>
            <a:r>
              <a:rPr b="1" lang="it" sz="3000">
                <a:solidFill>
                  <a:srgbClr val="000000"/>
                </a:solidFill>
              </a:rPr>
              <a:t>studente nel ruolo di protagonista</a:t>
            </a:r>
            <a:r>
              <a:rPr lang="it" sz="3000">
                <a:solidFill>
                  <a:srgbClr val="000000"/>
                </a:solidFill>
              </a:rPr>
              <a:t> del processo di apprendimento</a:t>
            </a:r>
            <a:endParaRPr sz="3000">
              <a:solidFill>
                <a:srgbClr val="000000"/>
              </a:solidFill>
            </a:endParaRPr>
          </a:p>
          <a:p>
            <a:pPr indent="-304800" lvl="0" marL="457200" rtl="0" algn="l">
              <a:lnSpc>
                <a:spcPct val="150000"/>
              </a:lnSpc>
              <a:spcBef>
                <a:spcPts val="0"/>
              </a:spcBef>
              <a:spcAft>
                <a:spcPts val="0"/>
              </a:spcAft>
              <a:buClr>
                <a:srgbClr val="695D46"/>
              </a:buClr>
              <a:buSzPct val="100000"/>
              <a:buFont typeface="Open Sans"/>
              <a:buChar char="●"/>
            </a:pPr>
            <a:r>
              <a:rPr lang="it" sz="3000">
                <a:solidFill>
                  <a:srgbClr val="000000"/>
                </a:solidFill>
              </a:rPr>
              <a:t>articolato intorno ad un </a:t>
            </a:r>
            <a:r>
              <a:rPr b="1" lang="it" sz="3000">
                <a:solidFill>
                  <a:srgbClr val="000000"/>
                </a:solidFill>
              </a:rPr>
              <a:t>tema </a:t>
            </a:r>
            <a:r>
              <a:rPr lang="it" sz="3000">
                <a:solidFill>
                  <a:srgbClr val="000000"/>
                </a:solidFill>
              </a:rPr>
              <a:t>ed organizzato in </a:t>
            </a:r>
            <a:r>
              <a:rPr b="1" lang="it" sz="3000">
                <a:solidFill>
                  <a:srgbClr val="000000"/>
                </a:solidFill>
              </a:rPr>
              <a:t>fasi </a:t>
            </a:r>
            <a:r>
              <a:rPr lang="it" sz="3000">
                <a:solidFill>
                  <a:srgbClr val="000000"/>
                </a:solidFill>
              </a:rPr>
              <a:t>di sviluppo temporale, </a:t>
            </a:r>
            <a:endParaRPr sz="3000">
              <a:solidFill>
                <a:srgbClr val="000000"/>
              </a:solidFill>
            </a:endParaRPr>
          </a:p>
          <a:p>
            <a:pPr indent="-304800" lvl="0" marL="457200" rtl="0" algn="just">
              <a:lnSpc>
                <a:spcPct val="150000"/>
              </a:lnSpc>
              <a:spcBef>
                <a:spcPts val="0"/>
              </a:spcBef>
              <a:spcAft>
                <a:spcPts val="0"/>
              </a:spcAft>
              <a:buClr>
                <a:srgbClr val="695D46"/>
              </a:buClr>
              <a:buSzPct val="100000"/>
              <a:buFont typeface="Open Sans"/>
              <a:buChar char="●"/>
            </a:pPr>
            <a:r>
              <a:rPr lang="it" sz="3000">
                <a:solidFill>
                  <a:srgbClr val="000000"/>
                </a:solidFill>
              </a:rPr>
              <a:t>finalizzato alla mobilitazione delle </a:t>
            </a:r>
            <a:r>
              <a:rPr b="1" lang="it" sz="3000">
                <a:solidFill>
                  <a:srgbClr val="000000"/>
                </a:solidFill>
              </a:rPr>
              <a:t>conoscenze</a:t>
            </a:r>
            <a:r>
              <a:rPr lang="it" sz="3000">
                <a:solidFill>
                  <a:srgbClr val="000000"/>
                </a:solidFill>
              </a:rPr>
              <a:t> e delle </a:t>
            </a:r>
            <a:r>
              <a:rPr b="1" lang="it" sz="3000">
                <a:solidFill>
                  <a:srgbClr val="000000"/>
                </a:solidFill>
              </a:rPr>
              <a:t>abilità </a:t>
            </a:r>
            <a:endParaRPr b="1" sz="3000">
              <a:solidFill>
                <a:srgbClr val="000000"/>
              </a:solidFill>
            </a:endParaRPr>
          </a:p>
          <a:p>
            <a:pPr indent="0" lvl="0" marL="457200" rtl="0" algn="just">
              <a:lnSpc>
                <a:spcPct val="150000"/>
              </a:lnSpc>
              <a:spcBef>
                <a:spcPts val="0"/>
              </a:spcBef>
              <a:spcAft>
                <a:spcPts val="0"/>
              </a:spcAft>
              <a:buNone/>
            </a:pPr>
            <a:r>
              <a:rPr lang="it" sz="3000">
                <a:solidFill>
                  <a:srgbClr val="000000"/>
                </a:solidFill>
              </a:rPr>
              <a:t>necessarie a promuovere le </a:t>
            </a:r>
            <a:r>
              <a:rPr b="1" lang="it" sz="3000">
                <a:solidFill>
                  <a:srgbClr val="000000"/>
                </a:solidFill>
              </a:rPr>
              <a:t>competenze culturali, professionali e sociali </a:t>
            </a:r>
            <a:r>
              <a:rPr lang="it" sz="3000">
                <a:solidFill>
                  <a:srgbClr val="000000"/>
                </a:solidFill>
              </a:rPr>
              <a:t>utili ad affrontare e risolvere </a:t>
            </a:r>
            <a:r>
              <a:rPr b="1" lang="it" sz="3000">
                <a:solidFill>
                  <a:srgbClr val="000000"/>
                </a:solidFill>
              </a:rPr>
              <a:t>una situazione-problema (compito di realtà)</a:t>
            </a:r>
            <a:r>
              <a:rPr lang="it" sz="3000">
                <a:solidFill>
                  <a:srgbClr val="000000"/>
                </a:solidFill>
              </a:rPr>
              <a:t>,  </a:t>
            </a:r>
            <a:endParaRPr sz="3000">
              <a:solidFill>
                <a:srgbClr val="000000"/>
              </a:solidFill>
            </a:endParaRPr>
          </a:p>
          <a:p>
            <a:pPr indent="-304800" lvl="0" marL="457200" rtl="0" algn="just">
              <a:lnSpc>
                <a:spcPct val="150000"/>
              </a:lnSpc>
              <a:spcBef>
                <a:spcPts val="0"/>
              </a:spcBef>
              <a:spcAft>
                <a:spcPts val="0"/>
              </a:spcAft>
              <a:buClr>
                <a:srgbClr val="695D46"/>
              </a:buClr>
              <a:buSzPct val="100000"/>
              <a:buFont typeface="Open Sans"/>
              <a:buChar char="●"/>
            </a:pPr>
            <a:r>
              <a:rPr lang="it" sz="3000">
                <a:solidFill>
                  <a:srgbClr val="000000"/>
                </a:solidFill>
              </a:rPr>
              <a:t>che prevede la </a:t>
            </a:r>
            <a:r>
              <a:rPr b="1" lang="it" sz="3000">
                <a:solidFill>
                  <a:srgbClr val="000000"/>
                </a:solidFill>
              </a:rPr>
              <a:t>creazione di un elaborato detto prodotto finale</a:t>
            </a:r>
            <a:r>
              <a:rPr lang="it" sz="3000">
                <a:solidFill>
                  <a:srgbClr val="000000"/>
                </a:solidFill>
              </a:rPr>
              <a:t>,</a:t>
            </a:r>
            <a:endParaRPr sz="3000">
              <a:solidFill>
                <a:srgbClr val="000000"/>
              </a:solidFill>
            </a:endParaRPr>
          </a:p>
          <a:p>
            <a:pPr indent="-304800" lvl="0" marL="457200" rtl="0" algn="just">
              <a:lnSpc>
                <a:spcPct val="150000"/>
              </a:lnSpc>
              <a:spcBef>
                <a:spcPts val="0"/>
              </a:spcBef>
              <a:spcAft>
                <a:spcPts val="0"/>
              </a:spcAft>
              <a:buClr>
                <a:srgbClr val="695D46"/>
              </a:buClr>
              <a:buSzPct val="100000"/>
              <a:buFont typeface="Open Sans"/>
              <a:buChar char="●"/>
            </a:pPr>
            <a:r>
              <a:rPr lang="it" sz="3000">
                <a:solidFill>
                  <a:srgbClr val="000000"/>
                </a:solidFill>
              </a:rPr>
              <a:t>cui dare rilevanza tramite una </a:t>
            </a:r>
            <a:r>
              <a:rPr b="1" lang="it" sz="3000">
                <a:solidFill>
                  <a:srgbClr val="000000"/>
                </a:solidFill>
              </a:rPr>
              <a:t>presentazione</a:t>
            </a:r>
            <a:r>
              <a:rPr lang="it" sz="3000">
                <a:solidFill>
                  <a:srgbClr val="000000"/>
                </a:solidFill>
              </a:rPr>
              <a:t> “pubblica” (ad altre classi, a scuola, ai genitori, alla cittadinanza).</a:t>
            </a:r>
            <a:endParaRPr sz="3000">
              <a:solidFill>
                <a:srgbClr val="000000"/>
              </a:solidFill>
            </a:endParaRPr>
          </a:p>
          <a:p>
            <a:pPr indent="0" lvl="0" marL="0" rtl="0" algn="l">
              <a:spcBef>
                <a:spcPts val="0"/>
              </a:spcBef>
              <a:spcAft>
                <a:spcPts val="0"/>
              </a:spcAft>
              <a:buNone/>
            </a:pPr>
            <a:r>
              <a:t/>
            </a:r>
            <a:endParaRPr b="1">
              <a:solidFill>
                <a:srgbClr val="000000"/>
              </a:solidFill>
              <a:latin typeface="Old Standard TT"/>
              <a:ea typeface="Old Standard TT"/>
              <a:cs typeface="Old Standard TT"/>
              <a:sym typeface="Old Standard TT"/>
            </a:endParaRPr>
          </a:p>
          <a:p>
            <a:pPr indent="0" lvl="0" marL="0" rtl="0" algn="l">
              <a:spcBef>
                <a:spcPts val="1600"/>
              </a:spcBef>
              <a:spcAft>
                <a:spcPts val="12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74"/>
          <p:cNvSpPr txBox="1"/>
          <p:nvPr>
            <p:ph type="title"/>
          </p:nvPr>
        </p:nvSpPr>
        <p:spPr>
          <a:xfrm>
            <a:off x="311700" y="284175"/>
            <a:ext cx="8520600" cy="626100"/>
          </a:xfrm>
          <a:prstGeom prst="rect">
            <a:avLst/>
          </a:prstGeom>
          <a:noFill/>
          <a:ln>
            <a:noFill/>
          </a:ln>
        </p:spPr>
        <p:txBody>
          <a:bodyPr anchorCtr="0" anchor="t" bIns="91425" lIns="91425" spcFirstLastPara="1" rIns="91425" wrap="square" tIns="91425">
            <a:normAutofit fontScale="90000"/>
          </a:bodyPr>
          <a:lstStyle/>
          <a:p>
            <a:pPr indent="0" lvl="0" marL="0" marR="0" rtl="0" algn="ctr">
              <a:lnSpc>
                <a:spcPct val="100000"/>
              </a:lnSpc>
              <a:spcBef>
                <a:spcPts val="0"/>
              </a:spcBef>
              <a:spcAft>
                <a:spcPts val="0"/>
              </a:spcAft>
              <a:buSzPct val="125000"/>
              <a:buNone/>
            </a:pPr>
            <a:r>
              <a:rPr b="1" lang="it" sz="3200">
                <a:solidFill>
                  <a:srgbClr val="FF7C80"/>
                </a:solidFill>
                <a:latin typeface="Playfair Display"/>
                <a:ea typeface="Playfair Display"/>
                <a:cs typeface="Playfair Display"/>
                <a:sym typeface="Playfair Display"/>
              </a:rPr>
              <a:t>Il triplice livello del curricolo</a:t>
            </a:r>
            <a:endParaRPr b="1" sz="3200">
              <a:solidFill>
                <a:srgbClr val="FF7C80"/>
              </a:solidFill>
              <a:latin typeface="Playfair Display"/>
              <a:ea typeface="Playfair Display"/>
              <a:cs typeface="Playfair Display"/>
              <a:sym typeface="Playfair Display"/>
            </a:endParaRPr>
          </a:p>
        </p:txBody>
      </p:sp>
      <p:sp>
        <p:nvSpPr>
          <p:cNvPr id="450" name="Google Shape;450;p74"/>
          <p:cNvSpPr/>
          <p:nvPr/>
        </p:nvSpPr>
        <p:spPr>
          <a:xfrm>
            <a:off x="596675" y="1100650"/>
            <a:ext cx="3420600" cy="8259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CURRICOLO MINISTERIALE</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 fornito dalle INDICAZIONI NAZIONALI</a:t>
            </a:r>
            <a:endParaRPr b="0" i="0" sz="1400" u="none" cap="none" strike="noStrike">
              <a:solidFill>
                <a:srgbClr val="000000"/>
              </a:solidFill>
              <a:latin typeface="Arial"/>
              <a:ea typeface="Arial"/>
              <a:cs typeface="Arial"/>
              <a:sym typeface="Arial"/>
            </a:endParaRPr>
          </a:p>
        </p:txBody>
      </p:sp>
      <p:sp>
        <p:nvSpPr>
          <p:cNvPr id="451" name="Google Shape;451;p74"/>
          <p:cNvSpPr/>
          <p:nvPr/>
        </p:nvSpPr>
        <p:spPr>
          <a:xfrm>
            <a:off x="977975" y="2504650"/>
            <a:ext cx="2658000" cy="935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CURRICOLO DI ISTITUTO</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(per assi culturali e verticale)</a:t>
            </a:r>
            <a:endParaRPr b="0" i="0" sz="1400" u="none" cap="none" strike="noStrike">
              <a:solidFill>
                <a:srgbClr val="000000"/>
              </a:solidFill>
              <a:latin typeface="Arial"/>
              <a:ea typeface="Arial"/>
              <a:cs typeface="Arial"/>
              <a:sym typeface="Arial"/>
            </a:endParaRPr>
          </a:p>
        </p:txBody>
      </p:sp>
      <p:sp>
        <p:nvSpPr>
          <p:cNvPr id="452" name="Google Shape;452;p74"/>
          <p:cNvSpPr/>
          <p:nvPr/>
        </p:nvSpPr>
        <p:spPr>
          <a:xfrm>
            <a:off x="694425" y="3980050"/>
            <a:ext cx="3420600" cy="9351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CURRICOLO PERSONALIZZATO DELLO STUDENTE</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(quota oraria di personalizzazione nel biennio)</a:t>
            </a:r>
            <a:endParaRPr b="0" i="0" sz="1400" u="none" cap="none" strike="noStrike">
              <a:solidFill>
                <a:srgbClr val="000000"/>
              </a:solidFill>
              <a:latin typeface="Arial"/>
              <a:ea typeface="Arial"/>
              <a:cs typeface="Arial"/>
              <a:sym typeface="Arial"/>
            </a:endParaRPr>
          </a:p>
        </p:txBody>
      </p:sp>
      <p:sp>
        <p:nvSpPr>
          <p:cNvPr id="453" name="Google Shape;453;p74"/>
          <p:cNvSpPr/>
          <p:nvPr/>
        </p:nvSpPr>
        <p:spPr>
          <a:xfrm>
            <a:off x="4821625" y="2504650"/>
            <a:ext cx="3420600" cy="9351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DECLINAZIONI DEL CURRICOLO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PER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PERCORSO FORMATIVO SPECIFICO</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(nel triennio)</a:t>
            </a:r>
            <a:endParaRPr b="0" i="0" sz="1400" u="none" cap="none" strike="noStrike">
              <a:solidFill>
                <a:srgbClr val="000000"/>
              </a:solidFill>
              <a:latin typeface="Arial"/>
              <a:ea typeface="Arial"/>
              <a:cs typeface="Arial"/>
              <a:sym typeface="Arial"/>
            </a:endParaRPr>
          </a:p>
        </p:txBody>
      </p:sp>
      <p:cxnSp>
        <p:nvCxnSpPr>
          <p:cNvPr id="454" name="Google Shape;454;p74"/>
          <p:cNvCxnSpPr>
            <a:stCxn id="450" idx="2"/>
            <a:endCxn id="451" idx="0"/>
          </p:cNvCxnSpPr>
          <p:nvPr/>
        </p:nvCxnSpPr>
        <p:spPr>
          <a:xfrm>
            <a:off x="2306975" y="1926550"/>
            <a:ext cx="0" cy="578100"/>
          </a:xfrm>
          <a:prstGeom prst="straightConnector1">
            <a:avLst/>
          </a:prstGeom>
          <a:noFill/>
          <a:ln cap="flat" cmpd="sng" w="9525">
            <a:solidFill>
              <a:schemeClr val="dk2"/>
            </a:solidFill>
            <a:prstDash val="solid"/>
            <a:round/>
            <a:headEnd len="sm" w="sm" type="none"/>
            <a:tailEnd len="med" w="med" type="triangle"/>
          </a:ln>
        </p:spPr>
      </p:cxnSp>
      <p:cxnSp>
        <p:nvCxnSpPr>
          <p:cNvPr id="455" name="Google Shape;455;p74"/>
          <p:cNvCxnSpPr>
            <a:stCxn id="451" idx="3"/>
            <a:endCxn id="453" idx="1"/>
          </p:cNvCxnSpPr>
          <p:nvPr/>
        </p:nvCxnSpPr>
        <p:spPr>
          <a:xfrm>
            <a:off x="3635975" y="2972200"/>
            <a:ext cx="1185600" cy="0"/>
          </a:xfrm>
          <a:prstGeom prst="straightConnector1">
            <a:avLst/>
          </a:prstGeom>
          <a:noFill/>
          <a:ln cap="flat" cmpd="sng" w="9525">
            <a:solidFill>
              <a:schemeClr val="dk2"/>
            </a:solidFill>
            <a:prstDash val="solid"/>
            <a:round/>
            <a:headEnd len="sm" w="sm" type="none"/>
            <a:tailEnd len="med" w="med" type="triangle"/>
          </a:ln>
        </p:spPr>
      </p:cxnSp>
      <p:cxnSp>
        <p:nvCxnSpPr>
          <p:cNvPr id="456" name="Google Shape;456;p74"/>
          <p:cNvCxnSpPr/>
          <p:nvPr/>
        </p:nvCxnSpPr>
        <p:spPr>
          <a:xfrm>
            <a:off x="2248675" y="3439750"/>
            <a:ext cx="0" cy="5781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0" name="Shape 460"/>
        <p:cNvGrpSpPr/>
        <p:nvPr/>
      </p:nvGrpSpPr>
      <p:grpSpPr>
        <a:xfrm>
          <a:off x="0" y="0"/>
          <a:ext cx="0" cy="0"/>
          <a:chOff x="0" y="0"/>
          <a:chExt cx="0" cy="0"/>
        </a:xfrm>
      </p:grpSpPr>
      <p:graphicFrame>
        <p:nvGraphicFramePr>
          <p:cNvPr id="461" name="Google Shape;461;p75"/>
          <p:cNvGraphicFramePr/>
          <p:nvPr/>
        </p:nvGraphicFramePr>
        <p:xfrm>
          <a:off x="528600" y="255937"/>
          <a:ext cx="3000000" cy="3000000"/>
        </p:xfrm>
        <a:graphic>
          <a:graphicData uri="http://schemas.openxmlformats.org/drawingml/2006/table">
            <a:tbl>
              <a:tblPr>
                <a:noFill/>
                <a:tableStyleId>{C493CC51-294B-4D85-9C33-4B52C07597D3}</a:tableStyleId>
              </a:tblPr>
              <a:tblGrid>
                <a:gridCol w="3930050"/>
                <a:gridCol w="4156750"/>
              </a:tblGrid>
              <a:tr h="474275">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solidFill>
                            <a:srgbClr val="000000"/>
                          </a:solidFill>
                        </a:rPr>
                        <a:t>LIVELLO</a:t>
                      </a:r>
                      <a:endParaRPr b="1" sz="1350" u="none" cap="none" strike="noStrike">
                        <a:solidFill>
                          <a:srgbClr val="000000"/>
                        </a:solidFill>
                      </a:endParaRPr>
                    </a:p>
                  </a:txBody>
                  <a:tcPr marT="91425" marB="91425" marR="91425" marL="91425">
                    <a:solidFill>
                      <a:srgbClr val="D9D9D9"/>
                    </a:solidFill>
                  </a:tcPr>
                </a:tc>
                <a:tc>
                  <a:txBody>
                    <a:bodyPr/>
                    <a:lstStyle/>
                    <a:p>
                      <a:pPr indent="0" lvl="0" marL="0" marR="0" rtl="0" algn="ctr">
                        <a:lnSpc>
                          <a:spcPct val="100000"/>
                        </a:lnSpc>
                        <a:spcBef>
                          <a:spcPts val="0"/>
                        </a:spcBef>
                        <a:spcAft>
                          <a:spcPts val="0"/>
                        </a:spcAft>
                        <a:buClr>
                          <a:schemeClr val="dk1"/>
                        </a:buClr>
                        <a:buSzPts val="1350"/>
                        <a:buFont typeface="Arial"/>
                        <a:buNone/>
                      </a:pPr>
                      <a:r>
                        <a:rPr b="1" lang="it" sz="1350" u="none" cap="none" strike="noStrike">
                          <a:solidFill>
                            <a:srgbClr val="000000"/>
                          </a:solidFill>
                        </a:rPr>
                        <a:t>DEFINIZIONE</a:t>
                      </a:r>
                      <a:endParaRPr b="1" sz="1350" u="none" cap="none" strike="noStrike">
                        <a:solidFill>
                          <a:srgbClr val="000000"/>
                        </a:solidFill>
                      </a:endParaRPr>
                    </a:p>
                  </a:txBody>
                  <a:tcPr marT="91425" marB="91425" marR="91425" marL="91425">
                    <a:solidFill>
                      <a:srgbClr val="D9D9D9"/>
                    </a:solidFill>
                  </a:tcPr>
                </a:tc>
              </a:tr>
              <a:tr h="1263025">
                <a:tc>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solidFill>
                            <a:srgbClr val="434343"/>
                          </a:solidFill>
                        </a:rPr>
                        <a:t>CURRICOLO MINISTERIALE</a:t>
                      </a:r>
                      <a:endParaRPr b="1" sz="1350" u="none" cap="none" strike="noStrike">
                        <a:solidFill>
                          <a:srgbClr val="434343"/>
                        </a:solidFill>
                      </a:endParaRPr>
                    </a:p>
                  </a:txBody>
                  <a:tcPr marT="91425" marB="91425" marR="91425" marL="91425">
                    <a:solidFill>
                      <a:srgbClr val="FFF2CC"/>
                    </a:solidFill>
                  </a:tcPr>
                </a:tc>
                <a:tc>
                  <a:txBody>
                    <a:bodyPr/>
                    <a:lstStyle/>
                    <a:p>
                      <a:pPr indent="0" lvl="0" marL="0" marR="0" rtl="0" algn="l">
                        <a:lnSpc>
                          <a:spcPct val="100000"/>
                        </a:lnSpc>
                        <a:spcBef>
                          <a:spcPts val="0"/>
                        </a:spcBef>
                        <a:spcAft>
                          <a:spcPts val="0"/>
                        </a:spcAft>
                        <a:buClr>
                          <a:schemeClr val="dk1"/>
                        </a:buClr>
                        <a:buSzPts val="1350"/>
                        <a:buFont typeface="Arial"/>
                        <a:buNone/>
                      </a:pPr>
                      <a:r>
                        <a:rPr lang="it" sz="1350" u="none" cap="none" strike="noStrike">
                          <a:solidFill>
                            <a:srgbClr val="434343"/>
                          </a:solidFill>
                        </a:rPr>
                        <a:t>E’ composto dal PECuP dei nuovi IP ed articolato nelle competenze in uscita  (Allegati 1 e 2 del DI n. 92/2018) e in quelle intermedie (Allegati A, B, C delle Linee guida - DD n. 1400/2019)</a:t>
                      </a:r>
                      <a:endParaRPr sz="1350" u="none" cap="none" strike="noStrike">
                        <a:solidFill>
                          <a:srgbClr val="434343"/>
                        </a:solidFill>
                      </a:endParaRPr>
                    </a:p>
                  </a:txBody>
                  <a:tcPr marT="91425" marB="91425" marR="91425" marL="91425">
                    <a:solidFill>
                      <a:srgbClr val="FFF2CC"/>
                    </a:solidFill>
                  </a:tcPr>
                </a:tc>
              </a:tr>
              <a:tr h="913825">
                <a:tc>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solidFill>
                            <a:srgbClr val="434343"/>
                          </a:solidFill>
                        </a:rPr>
                        <a:t>CURRICOLO DI ISTITUTO</a:t>
                      </a:r>
                      <a:endParaRPr b="1" sz="1350" u="none" cap="none" strike="noStrike">
                        <a:solidFill>
                          <a:srgbClr val="434343"/>
                        </a:solidFill>
                      </a:endParaRPr>
                    </a:p>
                  </a:txBody>
                  <a:tcPr marT="91425" marB="91425" marR="91425" marL="91425">
                    <a:solidFill>
                      <a:srgbClr val="D9EAD3"/>
                    </a:solidFill>
                  </a:tcPr>
                </a:tc>
                <a:tc>
                  <a:txBody>
                    <a:bodyPr/>
                    <a:lstStyle/>
                    <a:p>
                      <a:pPr indent="0" lvl="0" marL="0" marR="0" rtl="0" algn="l">
                        <a:lnSpc>
                          <a:spcPct val="100000"/>
                        </a:lnSpc>
                        <a:spcBef>
                          <a:spcPts val="0"/>
                        </a:spcBef>
                        <a:spcAft>
                          <a:spcPts val="0"/>
                        </a:spcAft>
                        <a:buClr>
                          <a:schemeClr val="dk1"/>
                        </a:buClr>
                        <a:buSzPts val="1350"/>
                        <a:buFont typeface="Arial"/>
                        <a:buNone/>
                      </a:pPr>
                      <a:r>
                        <a:rPr lang="it" sz="1350" u="none" cap="none" strike="noStrike">
                          <a:solidFill>
                            <a:srgbClr val="434343"/>
                          </a:solidFill>
                        </a:rPr>
                        <a:t>Può essere strutturato per assi culturali e/o per livelli verticali di competenze ed è articolato in UdA e moduli.</a:t>
                      </a:r>
                      <a:endParaRPr sz="1350" u="none" cap="none" strike="noStrike">
                        <a:solidFill>
                          <a:srgbClr val="434343"/>
                        </a:solidFill>
                      </a:endParaRPr>
                    </a:p>
                  </a:txBody>
                  <a:tcPr marT="91425" marB="91425" marR="91425" marL="91425">
                    <a:solidFill>
                      <a:srgbClr val="D9EAD3"/>
                    </a:solidFill>
                  </a:tcPr>
                </a:tc>
              </a:tr>
              <a:tr h="1063400">
                <a:tc>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solidFill>
                            <a:srgbClr val="434343"/>
                          </a:solidFill>
                        </a:rPr>
                        <a:t>CURRICOLO DEL PERCORSO FORMATIVO SPECIFICO</a:t>
                      </a:r>
                      <a:endParaRPr b="1" sz="1350" u="none" cap="none" strike="noStrike">
                        <a:solidFill>
                          <a:srgbClr val="434343"/>
                        </a:solidFill>
                      </a:endParaRPr>
                    </a:p>
                  </a:txBody>
                  <a:tcPr marT="91425" marB="91425" marR="91425" marL="91425">
                    <a:solidFill>
                      <a:srgbClr val="F8E6D3"/>
                    </a:solidFill>
                  </a:tcPr>
                </a:tc>
                <a:tc>
                  <a:txBody>
                    <a:bodyPr/>
                    <a:lstStyle/>
                    <a:p>
                      <a:pPr indent="0" lvl="0" marL="0" marR="0" rtl="0" algn="l">
                        <a:lnSpc>
                          <a:spcPct val="100000"/>
                        </a:lnSpc>
                        <a:spcBef>
                          <a:spcPts val="0"/>
                        </a:spcBef>
                        <a:spcAft>
                          <a:spcPts val="0"/>
                        </a:spcAft>
                        <a:buClr>
                          <a:schemeClr val="dk1"/>
                        </a:buClr>
                        <a:buSzPts val="1350"/>
                        <a:buFont typeface="Arial"/>
                        <a:buNone/>
                      </a:pPr>
                      <a:r>
                        <a:rPr lang="it" sz="1350" u="none" cap="none" strike="noStrike">
                          <a:solidFill>
                            <a:srgbClr val="434343"/>
                          </a:solidFill>
                        </a:rPr>
                        <a:t>A partire dal PECuP comune all’indirizzo, il curricolo del triennio va curvato sulla base delle declinazioni nel percorso formativo specifico. Si avranno perciò dei curricoli personalizzati di classe/i</a:t>
                      </a:r>
                      <a:endParaRPr sz="1350" u="none" cap="none" strike="noStrike">
                        <a:solidFill>
                          <a:srgbClr val="434343"/>
                        </a:solidFill>
                      </a:endParaRPr>
                    </a:p>
                  </a:txBody>
                  <a:tcPr marT="91425" marB="91425" marR="91425" marL="91425">
                    <a:solidFill>
                      <a:srgbClr val="F8E6D3"/>
                    </a:solidFill>
                  </a:tcPr>
                </a:tc>
              </a:tr>
              <a:tr h="679975">
                <a:tc>
                  <a:txBody>
                    <a:bodyPr/>
                    <a:lstStyle/>
                    <a:p>
                      <a:pPr indent="0" lvl="0" marL="0" marR="0" rtl="0" algn="l">
                        <a:lnSpc>
                          <a:spcPct val="100000"/>
                        </a:lnSpc>
                        <a:spcBef>
                          <a:spcPts val="0"/>
                        </a:spcBef>
                        <a:spcAft>
                          <a:spcPts val="0"/>
                        </a:spcAft>
                        <a:buClr>
                          <a:schemeClr val="dk1"/>
                        </a:buClr>
                        <a:buSzPts val="1350"/>
                        <a:buFont typeface="Arial"/>
                        <a:buNone/>
                      </a:pPr>
                      <a:r>
                        <a:rPr b="1" lang="it" sz="1350" u="none" cap="none" strike="noStrike">
                          <a:solidFill>
                            <a:srgbClr val="434343"/>
                          </a:solidFill>
                        </a:rPr>
                        <a:t>CURRICOLO DELLO STUDENTE</a:t>
                      </a:r>
                      <a:endParaRPr b="1" sz="1350" u="none" cap="none" strike="noStrike">
                        <a:solidFill>
                          <a:srgbClr val="434343"/>
                        </a:solidFill>
                      </a:endParaRPr>
                    </a:p>
                  </a:txBody>
                  <a:tcPr marT="91425" marB="91425" marR="91425" marL="91425">
                    <a:solidFill>
                      <a:srgbClr val="CFE2F3"/>
                    </a:solidFill>
                  </a:tcPr>
                </a:tc>
                <a:tc>
                  <a:txBody>
                    <a:bodyPr/>
                    <a:lstStyle/>
                    <a:p>
                      <a:pPr indent="0" lvl="0" marL="0" marR="0" rtl="0" algn="l">
                        <a:lnSpc>
                          <a:spcPct val="100000"/>
                        </a:lnSpc>
                        <a:spcBef>
                          <a:spcPts val="0"/>
                        </a:spcBef>
                        <a:spcAft>
                          <a:spcPts val="0"/>
                        </a:spcAft>
                        <a:buClr>
                          <a:schemeClr val="dk1"/>
                        </a:buClr>
                        <a:buSzPts val="1350"/>
                        <a:buFont typeface="Arial"/>
                        <a:buNone/>
                      </a:pPr>
                      <a:r>
                        <a:rPr lang="it" sz="1350" u="none" cap="none" strike="noStrike">
                          <a:solidFill>
                            <a:srgbClr val="434343"/>
                          </a:solidFill>
                        </a:rPr>
                        <a:t>E’ la quota di curricolo personalizzato che si ottiene con le attività di personalizzazione nel biennio </a:t>
                      </a:r>
                      <a:endParaRPr sz="1350" u="none" cap="none" strike="noStrike">
                        <a:solidFill>
                          <a:srgbClr val="434343"/>
                        </a:solidFill>
                      </a:endParaRPr>
                    </a:p>
                  </a:txBody>
                  <a:tcPr marT="91425" marB="91425" marR="91425" marL="91425">
                    <a:solidFill>
                      <a:srgbClr val="CFE2F3"/>
                    </a:solidFill>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5" name="Shape 465"/>
        <p:cNvGrpSpPr/>
        <p:nvPr/>
      </p:nvGrpSpPr>
      <p:grpSpPr>
        <a:xfrm>
          <a:off x="0" y="0"/>
          <a:ext cx="0" cy="0"/>
          <a:chOff x="0" y="0"/>
          <a:chExt cx="0" cy="0"/>
        </a:xfrm>
      </p:grpSpPr>
      <p:sp>
        <p:nvSpPr>
          <p:cNvPr id="466" name="Google Shape;466;p76"/>
          <p:cNvSpPr txBox="1"/>
          <p:nvPr>
            <p:ph type="title"/>
          </p:nvPr>
        </p:nvSpPr>
        <p:spPr>
          <a:xfrm>
            <a:off x="476000" y="2270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Iter di progettazione del Curricolo di Istituto</a:t>
            </a:r>
            <a:endParaRPr/>
          </a:p>
        </p:txBody>
      </p:sp>
      <p:sp>
        <p:nvSpPr>
          <p:cNvPr id="467" name="Google Shape;467;p76"/>
          <p:cNvSpPr/>
          <p:nvPr/>
        </p:nvSpPr>
        <p:spPr>
          <a:xfrm>
            <a:off x="871975" y="966550"/>
            <a:ext cx="2262000" cy="626100"/>
          </a:xfrm>
          <a:prstGeom prst="rect">
            <a:avLst/>
          </a:prstGeom>
          <a:solidFill>
            <a:srgbClr val="F1F2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Profilo in uscita (PeCUP)</a:t>
            </a:r>
            <a:endParaRPr/>
          </a:p>
          <a:p>
            <a:pPr indent="0" lvl="0" marL="0" rtl="0" algn="ctr">
              <a:spcBef>
                <a:spcPts val="0"/>
              </a:spcBef>
              <a:spcAft>
                <a:spcPts val="0"/>
              </a:spcAft>
              <a:buNone/>
            </a:pPr>
            <a:r>
              <a:rPr lang="it"/>
              <a:t>dell’indirizzo</a:t>
            </a:r>
            <a:endParaRPr/>
          </a:p>
          <a:p>
            <a:pPr indent="0" lvl="0" marL="0" rtl="0" algn="l">
              <a:spcBef>
                <a:spcPts val="0"/>
              </a:spcBef>
              <a:spcAft>
                <a:spcPts val="0"/>
              </a:spcAft>
              <a:buNone/>
            </a:pPr>
            <a:r>
              <a:t/>
            </a:r>
            <a:endParaRPr/>
          </a:p>
        </p:txBody>
      </p:sp>
      <p:sp>
        <p:nvSpPr>
          <p:cNvPr id="468" name="Google Shape;468;p76"/>
          <p:cNvSpPr/>
          <p:nvPr/>
        </p:nvSpPr>
        <p:spPr>
          <a:xfrm>
            <a:off x="6154525" y="966562"/>
            <a:ext cx="2262000" cy="626100"/>
          </a:xfrm>
          <a:prstGeom prst="rect">
            <a:avLst/>
          </a:prstGeom>
          <a:solidFill>
            <a:srgbClr val="F8E6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Quadri di riferimento</a:t>
            </a:r>
            <a:endParaRPr/>
          </a:p>
          <a:p>
            <a:pPr indent="0" lvl="0" marL="0" rtl="0" algn="ctr">
              <a:spcBef>
                <a:spcPts val="0"/>
              </a:spcBef>
              <a:spcAft>
                <a:spcPts val="0"/>
              </a:spcAft>
              <a:buNone/>
            </a:pPr>
            <a:r>
              <a:rPr lang="it"/>
              <a:t>seconde prove EdS</a:t>
            </a:r>
            <a:endParaRPr/>
          </a:p>
        </p:txBody>
      </p:sp>
      <p:sp>
        <p:nvSpPr>
          <p:cNvPr id="469" name="Google Shape;469;p76"/>
          <p:cNvSpPr/>
          <p:nvPr/>
        </p:nvSpPr>
        <p:spPr>
          <a:xfrm>
            <a:off x="758250" y="1819775"/>
            <a:ext cx="1579800" cy="525000"/>
          </a:xfrm>
          <a:prstGeom prst="curvedRightArrow">
            <a:avLst>
              <a:gd fmla="val 25000" name="adj1"/>
              <a:gd fmla="val 50000"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76"/>
          <p:cNvSpPr/>
          <p:nvPr/>
        </p:nvSpPr>
        <p:spPr>
          <a:xfrm>
            <a:off x="7247425" y="1819775"/>
            <a:ext cx="1365300" cy="525000"/>
          </a:xfrm>
          <a:prstGeom prst="curvedLeftArrow">
            <a:avLst>
              <a:gd fmla="val 25000" name="adj1"/>
              <a:gd fmla="val 50000" name="adj2"/>
              <a:gd fmla="val 25000" name="adj3"/>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76"/>
          <p:cNvSpPr/>
          <p:nvPr/>
        </p:nvSpPr>
        <p:spPr>
          <a:xfrm>
            <a:off x="3725238" y="1936988"/>
            <a:ext cx="1693500" cy="6261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CURRICOLO UdA</a:t>
            </a:r>
            <a:endParaRPr/>
          </a:p>
          <a:p>
            <a:pPr indent="0" lvl="0" marL="0" rtl="0" algn="ctr">
              <a:spcBef>
                <a:spcPts val="0"/>
              </a:spcBef>
              <a:spcAft>
                <a:spcPts val="0"/>
              </a:spcAft>
              <a:buNone/>
            </a:pPr>
            <a:r>
              <a:rPr lang="it"/>
              <a:t>quinto anno</a:t>
            </a:r>
            <a:endParaRPr/>
          </a:p>
        </p:txBody>
      </p:sp>
      <p:sp>
        <p:nvSpPr>
          <p:cNvPr id="472" name="Google Shape;472;p76"/>
          <p:cNvSpPr/>
          <p:nvPr/>
        </p:nvSpPr>
        <p:spPr>
          <a:xfrm>
            <a:off x="5775250" y="2836200"/>
            <a:ext cx="973200" cy="5250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livello QNQ 3/4</a:t>
            </a:r>
            <a:endParaRPr/>
          </a:p>
        </p:txBody>
      </p:sp>
      <p:sp>
        <p:nvSpPr>
          <p:cNvPr id="473" name="Google Shape;473;p76"/>
          <p:cNvSpPr/>
          <p:nvPr/>
        </p:nvSpPr>
        <p:spPr>
          <a:xfrm>
            <a:off x="3725238" y="2735100"/>
            <a:ext cx="1693500" cy="626100"/>
          </a:xfrm>
          <a:prstGeom prst="rect">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CURRICOLO UdA</a:t>
            </a:r>
            <a:endParaRPr/>
          </a:p>
          <a:p>
            <a:pPr indent="0" lvl="0" marL="0" rtl="0" algn="ctr">
              <a:spcBef>
                <a:spcPts val="0"/>
              </a:spcBef>
              <a:spcAft>
                <a:spcPts val="0"/>
              </a:spcAft>
              <a:buNone/>
            </a:pPr>
            <a:r>
              <a:rPr lang="it"/>
              <a:t>quarto anno</a:t>
            </a:r>
            <a:endParaRPr/>
          </a:p>
        </p:txBody>
      </p:sp>
      <p:sp>
        <p:nvSpPr>
          <p:cNvPr id="474" name="Google Shape;474;p76"/>
          <p:cNvSpPr/>
          <p:nvPr/>
        </p:nvSpPr>
        <p:spPr>
          <a:xfrm>
            <a:off x="3725238" y="4311700"/>
            <a:ext cx="1693500" cy="626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CURRICOLO UdA</a:t>
            </a:r>
            <a:endParaRPr/>
          </a:p>
          <a:p>
            <a:pPr indent="0" lvl="0" marL="0" rtl="0" algn="ctr">
              <a:spcBef>
                <a:spcPts val="0"/>
              </a:spcBef>
              <a:spcAft>
                <a:spcPts val="0"/>
              </a:spcAft>
              <a:buNone/>
            </a:pPr>
            <a:r>
              <a:rPr lang="it"/>
              <a:t>biennio</a:t>
            </a:r>
            <a:endParaRPr/>
          </a:p>
        </p:txBody>
      </p:sp>
      <p:sp>
        <p:nvSpPr>
          <p:cNvPr id="475" name="Google Shape;475;p76"/>
          <p:cNvSpPr/>
          <p:nvPr/>
        </p:nvSpPr>
        <p:spPr>
          <a:xfrm>
            <a:off x="3513250" y="966550"/>
            <a:ext cx="2262000" cy="626100"/>
          </a:xfrm>
          <a:prstGeom prst="rect">
            <a:avLst/>
          </a:prstGeom>
          <a:solidFill>
            <a:srgbClr val="C4E0B2">
              <a:alpha val="89020"/>
            </a:srgbClr>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Profilo in uscita del percorso formativo declinato con ATECO</a:t>
            </a:r>
            <a:endParaRPr/>
          </a:p>
        </p:txBody>
      </p:sp>
      <p:cxnSp>
        <p:nvCxnSpPr>
          <p:cNvPr id="476" name="Google Shape;476;p76"/>
          <p:cNvCxnSpPr>
            <a:stCxn id="467" idx="3"/>
            <a:endCxn id="475" idx="1"/>
          </p:cNvCxnSpPr>
          <p:nvPr/>
        </p:nvCxnSpPr>
        <p:spPr>
          <a:xfrm>
            <a:off x="3133975" y="1279600"/>
            <a:ext cx="379200" cy="0"/>
          </a:xfrm>
          <a:prstGeom prst="straightConnector1">
            <a:avLst/>
          </a:prstGeom>
          <a:noFill/>
          <a:ln cap="flat" cmpd="sng" w="9525">
            <a:solidFill>
              <a:schemeClr val="dk2"/>
            </a:solidFill>
            <a:prstDash val="solid"/>
            <a:round/>
            <a:headEnd len="med" w="med" type="none"/>
            <a:tailEnd len="med" w="med" type="none"/>
          </a:ln>
        </p:spPr>
      </p:cxnSp>
      <p:cxnSp>
        <p:nvCxnSpPr>
          <p:cNvPr id="477" name="Google Shape;477;p76"/>
          <p:cNvCxnSpPr>
            <a:stCxn id="475" idx="3"/>
            <a:endCxn id="468" idx="1"/>
          </p:cNvCxnSpPr>
          <p:nvPr/>
        </p:nvCxnSpPr>
        <p:spPr>
          <a:xfrm>
            <a:off x="5775250" y="1279600"/>
            <a:ext cx="379200" cy="0"/>
          </a:xfrm>
          <a:prstGeom prst="straightConnector1">
            <a:avLst/>
          </a:prstGeom>
          <a:noFill/>
          <a:ln cap="flat" cmpd="sng" w="9525">
            <a:solidFill>
              <a:schemeClr val="dk2"/>
            </a:solidFill>
            <a:prstDash val="solid"/>
            <a:round/>
            <a:headEnd len="med" w="med" type="none"/>
            <a:tailEnd len="med" w="med" type="none"/>
          </a:ln>
        </p:spPr>
      </p:cxnSp>
      <p:sp>
        <p:nvSpPr>
          <p:cNvPr id="478" name="Google Shape;478;p76"/>
          <p:cNvSpPr/>
          <p:nvPr/>
        </p:nvSpPr>
        <p:spPr>
          <a:xfrm>
            <a:off x="3725238" y="3523400"/>
            <a:ext cx="1693500" cy="6261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CURRICOLO UdA</a:t>
            </a:r>
            <a:endParaRPr/>
          </a:p>
          <a:p>
            <a:pPr indent="0" lvl="0" marL="0" rtl="0" algn="ctr">
              <a:spcBef>
                <a:spcPts val="0"/>
              </a:spcBef>
              <a:spcAft>
                <a:spcPts val="0"/>
              </a:spcAft>
              <a:buNone/>
            </a:pPr>
            <a:r>
              <a:rPr lang="it"/>
              <a:t>terzo anno anno</a:t>
            </a:r>
            <a:endParaRPr/>
          </a:p>
        </p:txBody>
      </p:sp>
      <p:sp>
        <p:nvSpPr>
          <p:cNvPr id="479" name="Google Shape;479;p76"/>
          <p:cNvSpPr/>
          <p:nvPr/>
        </p:nvSpPr>
        <p:spPr>
          <a:xfrm>
            <a:off x="5775250" y="2046750"/>
            <a:ext cx="973200" cy="525000"/>
          </a:xfrm>
          <a:prstGeom prst="rect">
            <a:avLst/>
          </a:prstGeom>
          <a:solidFill>
            <a:srgbClr val="F1C23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livello QNQ 4</a:t>
            </a:r>
            <a:endParaRPr/>
          </a:p>
        </p:txBody>
      </p:sp>
      <p:sp>
        <p:nvSpPr>
          <p:cNvPr id="480" name="Google Shape;480;p76"/>
          <p:cNvSpPr/>
          <p:nvPr/>
        </p:nvSpPr>
        <p:spPr>
          <a:xfrm>
            <a:off x="5775250" y="3625650"/>
            <a:ext cx="973200" cy="5250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livello QNQ 3</a:t>
            </a:r>
            <a:endParaRPr/>
          </a:p>
        </p:txBody>
      </p:sp>
      <p:sp>
        <p:nvSpPr>
          <p:cNvPr id="481" name="Google Shape;481;p76"/>
          <p:cNvSpPr/>
          <p:nvPr/>
        </p:nvSpPr>
        <p:spPr>
          <a:xfrm>
            <a:off x="5775250" y="4415100"/>
            <a:ext cx="973200" cy="5250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it"/>
              <a:t>livello QNQ 2</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1"/>
          <p:cNvSpPr txBox="1"/>
          <p:nvPr>
            <p:ph type="title"/>
          </p:nvPr>
        </p:nvSpPr>
        <p:spPr>
          <a:xfrm>
            <a:off x="311700" y="91900"/>
            <a:ext cx="8520600" cy="795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Il quadro normativo dei Nuovi professionali</a:t>
            </a:r>
            <a:endParaRPr/>
          </a:p>
        </p:txBody>
      </p:sp>
      <p:sp>
        <p:nvSpPr>
          <p:cNvPr id="235" name="Google Shape;235;p41"/>
          <p:cNvSpPr txBox="1"/>
          <p:nvPr>
            <p:ph idx="1" type="body"/>
          </p:nvPr>
        </p:nvSpPr>
        <p:spPr>
          <a:xfrm>
            <a:off x="311700" y="796175"/>
            <a:ext cx="8520600" cy="36846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44B78C"/>
              </a:buClr>
              <a:buSzPts val="1800"/>
              <a:buChar char="●"/>
            </a:pPr>
            <a:r>
              <a:rPr b="1" lang="it" u="sng">
                <a:solidFill>
                  <a:srgbClr val="44B78C"/>
                </a:solidFill>
                <a:hlinkClick r:id="rId3">
                  <a:extLst>
                    <a:ext uri="{A12FA001-AC4F-418D-AE19-62706E023703}">
                      <ahyp:hlinkClr val="tx"/>
                    </a:ext>
                  </a:extLst>
                </a:hlinkClick>
              </a:rPr>
              <a:t>D.Lgs. n. 61 del 13 aprile 2017</a:t>
            </a:r>
            <a:endParaRPr b="1">
              <a:solidFill>
                <a:srgbClr val="44B78C"/>
              </a:solidFill>
            </a:endParaRPr>
          </a:p>
          <a:p>
            <a:pPr indent="-342900" lvl="0" marL="457200" rtl="0" algn="l">
              <a:lnSpc>
                <a:spcPct val="150000"/>
              </a:lnSpc>
              <a:spcBef>
                <a:spcPts val="0"/>
              </a:spcBef>
              <a:spcAft>
                <a:spcPts val="0"/>
              </a:spcAft>
              <a:buClr>
                <a:srgbClr val="44B78C"/>
              </a:buClr>
              <a:buSzPts val="1800"/>
              <a:buChar char="●"/>
            </a:pPr>
            <a:r>
              <a:rPr b="1" lang="it" u="sng">
                <a:solidFill>
                  <a:srgbClr val="44B78C"/>
                </a:solidFill>
                <a:hlinkClick r:id="rId4">
                  <a:extLst>
                    <a:ext uri="{A12FA001-AC4F-418D-AE19-62706E023703}">
                      <ahyp:hlinkClr val="tx"/>
                    </a:ext>
                  </a:extLst>
                </a:hlinkClick>
              </a:rPr>
              <a:t>Schema di regolamento del D.Lgs. n. 61/2017 </a:t>
            </a:r>
            <a:endParaRPr b="1">
              <a:solidFill>
                <a:srgbClr val="44B78C"/>
              </a:solidFill>
            </a:endParaRPr>
          </a:p>
          <a:p>
            <a:pPr indent="-342900" lvl="0" marL="457200" marR="0" rtl="0" algn="l">
              <a:lnSpc>
                <a:spcPct val="150000"/>
              </a:lnSpc>
              <a:spcBef>
                <a:spcPts val="0"/>
              </a:spcBef>
              <a:spcAft>
                <a:spcPts val="0"/>
              </a:spcAft>
              <a:buSzPts val="1800"/>
              <a:buChar char="●"/>
            </a:pPr>
            <a:r>
              <a:rPr b="1" lang="it" u="sng">
                <a:solidFill>
                  <a:srgbClr val="44B78C"/>
                </a:solidFill>
                <a:hlinkClick r:id="rId5">
                  <a:extLst>
                    <a:ext uri="{A12FA001-AC4F-418D-AE19-62706E023703}">
                      <ahyp:hlinkClr val="tx"/>
                    </a:ext>
                  </a:extLst>
                </a:hlinkClick>
              </a:rPr>
              <a:t>Accordo Stato - Regioni del 10 maggio 2018</a:t>
            </a:r>
            <a:r>
              <a:rPr lang="it"/>
              <a:t> </a:t>
            </a:r>
            <a:r>
              <a:rPr b="1" lang="it"/>
              <a:t>sui passaggi tra IP ed IeFP</a:t>
            </a:r>
            <a:endParaRPr b="1"/>
          </a:p>
          <a:p>
            <a:pPr indent="0" lvl="0" marL="457200" rtl="0" algn="l">
              <a:lnSpc>
                <a:spcPct val="150000"/>
              </a:lnSpc>
              <a:spcBef>
                <a:spcPts val="0"/>
              </a:spcBef>
              <a:spcAft>
                <a:spcPts val="0"/>
              </a:spcAft>
              <a:buSzPts val="1800"/>
              <a:buNone/>
            </a:pPr>
            <a:r>
              <a:rPr lang="it"/>
              <a:t>recepito con DM 22 maggio 2018 </a:t>
            </a:r>
            <a:endParaRPr/>
          </a:p>
          <a:p>
            <a:pPr indent="-342900" lvl="0" marL="457200" marR="0" rtl="0" algn="l">
              <a:lnSpc>
                <a:spcPct val="150000"/>
              </a:lnSpc>
              <a:spcBef>
                <a:spcPts val="0"/>
              </a:spcBef>
              <a:spcAft>
                <a:spcPts val="0"/>
              </a:spcAft>
              <a:buSzPts val="1800"/>
              <a:buChar char="●"/>
            </a:pPr>
            <a:r>
              <a:rPr b="1" lang="it">
                <a:solidFill>
                  <a:srgbClr val="44B78C"/>
                </a:solidFill>
              </a:rPr>
              <a:t> </a:t>
            </a:r>
            <a:r>
              <a:rPr b="1" lang="it" u="sng">
                <a:solidFill>
                  <a:srgbClr val="44B78C"/>
                </a:solidFill>
                <a:hlinkClick r:id="rId6">
                  <a:extLst>
                    <a:ext uri="{A12FA001-AC4F-418D-AE19-62706E023703}">
                      <ahyp:hlinkClr val="tx"/>
                    </a:ext>
                  </a:extLst>
                </a:hlinkClick>
              </a:rPr>
              <a:t>Decreto interministeriale n. 92 del 24 maggio 2018 </a:t>
            </a:r>
            <a:r>
              <a:rPr lang="it"/>
              <a:t> con i profili di uscita dei vari indirizzi, contenente 4 allegati:</a:t>
            </a:r>
            <a:endParaRPr/>
          </a:p>
          <a:p>
            <a:pPr indent="-342900" lvl="0" marL="457200" marR="0" rtl="0" algn="l">
              <a:lnSpc>
                <a:spcPct val="150000"/>
              </a:lnSpc>
              <a:spcBef>
                <a:spcPts val="0"/>
              </a:spcBef>
              <a:spcAft>
                <a:spcPts val="0"/>
              </a:spcAft>
              <a:buSzPts val="1800"/>
              <a:buChar char="-"/>
            </a:pPr>
            <a:r>
              <a:rPr lang="it"/>
              <a:t>Allegato n. 1 con il profilo delle competenze degli assi culturali dell’area generale</a:t>
            </a:r>
            <a:endParaRPr/>
          </a:p>
          <a:p>
            <a:pPr indent="-342900" lvl="0" marL="457200" marR="0" rtl="0" algn="l">
              <a:lnSpc>
                <a:spcPct val="150000"/>
              </a:lnSpc>
              <a:spcBef>
                <a:spcPts val="0"/>
              </a:spcBef>
              <a:spcAft>
                <a:spcPts val="0"/>
              </a:spcAft>
              <a:buSzPts val="1800"/>
              <a:buChar char="-"/>
            </a:pPr>
            <a:r>
              <a:rPr lang="it"/>
              <a:t>Allegato n. 2 con i profili delle competenze dei vari indirizzi dell’area professionalizzante</a:t>
            </a:r>
            <a:endParaRPr/>
          </a:p>
          <a:p>
            <a:pPr indent="0" lvl="0" marL="457200" marR="0" rtl="0" algn="l">
              <a:lnSpc>
                <a:spcPct val="115000"/>
              </a:lnSpc>
              <a:spcBef>
                <a:spcPts val="0"/>
              </a:spcBef>
              <a:spcAft>
                <a:spcPts val="0"/>
              </a:spcAft>
              <a:buSzPts val="1800"/>
              <a:buNone/>
            </a:pPr>
            <a:r>
              <a:t/>
            </a:r>
            <a:endParaRPr/>
          </a:p>
          <a:p>
            <a:pPr indent="0" lvl="0" marL="0" rtl="0" algn="l">
              <a:lnSpc>
                <a:spcPct val="115000"/>
              </a:lnSpc>
              <a:spcBef>
                <a:spcPts val="0"/>
              </a:spcBef>
              <a:spcAft>
                <a:spcPts val="1600"/>
              </a:spcAft>
              <a:buSzPts val="1800"/>
              <a:buNone/>
            </a:pPr>
            <a:r>
              <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77"/>
          <p:cNvSpPr txBox="1"/>
          <p:nvPr>
            <p:ph type="title"/>
          </p:nvPr>
        </p:nvSpPr>
        <p:spPr>
          <a:xfrm>
            <a:off x="311690" y="480812"/>
            <a:ext cx="8520600" cy="469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2520"/>
              <a:buFont typeface="Arial"/>
              <a:buNone/>
            </a:pPr>
            <a:r>
              <a:rPr lang="it" sz="2480">
                <a:solidFill>
                  <a:srgbClr val="FF7C80"/>
                </a:solidFill>
                <a:latin typeface="Lato"/>
                <a:ea typeface="Lato"/>
                <a:cs typeface="Lato"/>
                <a:sym typeface="Lato"/>
              </a:rPr>
              <a:t>L’ARCHITETTURA DEL CURRICOLO</a:t>
            </a:r>
            <a:endParaRPr b="1" sz="3020" cap="none">
              <a:solidFill>
                <a:schemeClr val="dk2"/>
              </a:solidFill>
              <a:latin typeface="Arial"/>
              <a:ea typeface="Arial"/>
              <a:cs typeface="Arial"/>
              <a:sym typeface="Arial"/>
            </a:endParaRPr>
          </a:p>
        </p:txBody>
      </p:sp>
      <p:sp>
        <p:nvSpPr>
          <p:cNvPr id="487" name="Google Shape;487;p77"/>
          <p:cNvSpPr/>
          <p:nvPr/>
        </p:nvSpPr>
        <p:spPr>
          <a:xfrm>
            <a:off x="454950" y="1471124"/>
            <a:ext cx="1466100" cy="5631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None/>
            </a:pPr>
            <a:r>
              <a:t/>
            </a:r>
            <a:endParaRPr b="1" sz="2400" cap="none">
              <a:solidFill>
                <a:schemeClr val="dk2"/>
              </a:solidFill>
              <a:latin typeface="Arial"/>
              <a:ea typeface="Arial"/>
              <a:cs typeface="Arial"/>
              <a:sym typeface="Arial"/>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MODULO</a:t>
            </a:r>
            <a:endParaRPr b="1" sz="16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PRELIMINARE</a:t>
            </a:r>
            <a:endParaRPr b="1" sz="1600">
              <a:solidFill>
                <a:srgbClr val="222222"/>
              </a:solidFill>
              <a:latin typeface="Calibri"/>
              <a:ea typeface="Calibri"/>
              <a:cs typeface="Calibri"/>
              <a:sym typeface="Calibri"/>
            </a:endParaRPr>
          </a:p>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88" name="Google Shape;488;p77"/>
          <p:cNvSpPr/>
          <p:nvPr/>
        </p:nvSpPr>
        <p:spPr>
          <a:xfrm>
            <a:off x="2673600" y="1476949"/>
            <a:ext cx="1466100" cy="5631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600">
                <a:solidFill>
                  <a:srgbClr val="222222"/>
                </a:solidFill>
                <a:latin typeface="Calibri"/>
                <a:ea typeface="Calibri"/>
                <a:cs typeface="Calibri"/>
                <a:sym typeface="Calibri"/>
              </a:rPr>
              <a:t>MODULO</a:t>
            </a:r>
            <a:endParaRPr b="1" sz="16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PRELIMINARE</a:t>
            </a:r>
            <a:endParaRPr b="1" sz="1600">
              <a:solidFill>
                <a:srgbClr val="222222"/>
              </a:solidFill>
              <a:latin typeface="Calibri"/>
              <a:ea typeface="Calibri"/>
              <a:cs typeface="Calibri"/>
              <a:sym typeface="Calibri"/>
            </a:endParaRPr>
          </a:p>
        </p:txBody>
      </p:sp>
      <p:sp>
        <p:nvSpPr>
          <p:cNvPr id="489" name="Google Shape;489;p77"/>
          <p:cNvSpPr/>
          <p:nvPr/>
        </p:nvSpPr>
        <p:spPr>
          <a:xfrm>
            <a:off x="4892250" y="1464574"/>
            <a:ext cx="1466100" cy="5631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600">
                <a:solidFill>
                  <a:srgbClr val="222222"/>
                </a:solidFill>
                <a:latin typeface="Calibri"/>
                <a:ea typeface="Calibri"/>
                <a:cs typeface="Calibri"/>
                <a:sym typeface="Calibri"/>
              </a:rPr>
              <a:t>MODULO</a:t>
            </a:r>
            <a:endParaRPr b="1" sz="16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PRELIMINARE</a:t>
            </a:r>
            <a:endParaRPr b="1" sz="1600">
              <a:solidFill>
                <a:srgbClr val="222222"/>
              </a:solidFill>
              <a:latin typeface="Calibri"/>
              <a:ea typeface="Calibri"/>
              <a:cs typeface="Calibri"/>
              <a:sym typeface="Calibri"/>
            </a:endParaRPr>
          </a:p>
        </p:txBody>
      </p:sp>
      <p:sp>
        <p:nvSpPr>
          <p:cNvPr id="490" name="Google Shape;490;p77"/>
          <p:cNvSpPr/>
          <p:nvPr/>
        </p:nvSpPr>
        <p:spPr>
          <a:xfrm>
            <a:off x="6902350" y="1464574"/>
            <a:ext cx="1413300" cy="5631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600">
                <a:solidFill>
                  <a:srgbClr val="222222"/>
                </a:solidFill>
                <a:latin typeface="Calibri"/>
                <a:ea typeface="Calibri"/>
                <a:cs typeface="Calibri"/>
                <a:sym typeface="Calibri"/>
              </a:rPr>
              <a:t>MODULO</a:t>
            </a:r>
            <a:endParaRPr b="1" sz="16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PRELIMINARE</a:t>
            </a:r>
            <a:endParaRPr b="1" sz="1600">
              <a:solidFill>
                <a:srgbClr val="222222"/>
              </a:solidFill>
              <a:latin typeface="Calibri"/>
              <a:ea typeface="Calibri"/>
              <a:cs typeface="Calibri"/>
              <a:sym typeface="Calibri"/>
            </a:endParaRPr>
          </a:p>
        </p:txBody>
      </p:sp>
      <p:cxnSp>
        <p:nvCxnSpPr>
          <p:cNvPr id="491" name="Google Shape;491;p77"/>
          <p:cNvCxnSpPr>
            <a:stCxn id="487" idx="2"/>
          </p:cNvCxnSpPr>
          <p:nvPr/>
        </p:nvCxnSpPr>
        <p:spPr>
          <a:xfrm>
            <a:off x="1188000" y="2034224"/>
            <a:ext cx="1086900" cy="734100"/>
          </a:xfrm>
          <a:prstGeom prst="straightConnector1">
            <a:avLst/>
          </a:prstGeom>
          <a:noFill/>
          <a:ln cap="flat" cmpd="sng" w="9525">
            <a:solidFill>
              <a:schemeClr val="dk2"/>
            </a:solidFill>
            <a:prstDash val="solid"/>
            <a:round/>
            <a:headEnd len="sm" w="sm" type="none"/>
            <a:tailEnd len="med" w="med" type="triangle"/>
          </a:ln>
        </p:spPr>
      </p:cxnSp>
      <p:cxnSp>
        <p:nvCxnSpPr>
          <p:cNvPr id="492" name="Google Shape;492;p77"/>
          <p:cNvCxnSpPr/>
          <p:nvPr/>
        </p:nvCxnSpPr>
        <p:spPr>
          <a:xfrm>
            <a:off x="3387675" y="2027756"/>
            <a:ext cx="252000" cy="656100"/>
          </a:xfrm>
          <a:prstGeom prst="straightConnector1">
            <a:avLst/>
          </a:prstGeom>
          <a:noFill/>
          <a:ln cap="flat" cmpd="sng" w="9525">
            <a:solidFill>
              <a:schemeClr val="dk2"/>
            </a:solidFill>
            <a:prstDash val="solid"/>
            <a:round/>
            <a:headEnd len="sm" w="sm" type="none"/>
            <a:tailEnd len="med" w="med" type="triangle"/>
          </a:ln>
        </p:spPr>
      </p:cxnSp>
      <p:cxnSp>
        <p:nvCxnSpPr>
          <p:cNvPr id="493" name="Google Shape;493;p77"/>
          <p:cNvCxnSpPr/>
          <p:nvPr/>
        </p:nvCxnSpPr>
        <p:spPr>
          <a:xfrm flipH="1">
            <a:off x="5358250" y="2027756"/>
            <a:ext cx="254400" cy="662400"/>
          </a:xfrm>
          <a:prstGeom prst="straightConnector1">
            <a:avLst/>
          </a:prstGeom>
          <a:noFill/>
          <a:ln cap="flat" cmpd="sng" w="9525">
            <a:solidFill>
              <a:schemeClr val="dk2"/>
            </a:solidFill>
            <a:prstDash val="solid"/>
            <a:round/>
            <a:headEnd len="sm" w="sm" type="none"/>
            <a:tailEnd len="med" w="med" type="triangle"/>
          </a:ln>
        </p:spPr>
      </p:cxnSp>
      <p:cxnSp>
        <p:nvCxnSpPr>
          <p:cNvPr id="494" name="Google Shape;494;p77"/>
          <p:cNvCxnSpPr/>
          <p:nvPr/>
        </p:nvCxnSpPr>
        <p:spPr>
          <a:xfrm flipH="1">
            <a:off x="6358350" y="2027756"/>
            <a:ext cx="1299900" cy="804300"/>
          </a:xfrm>
          <a:prstGeom prst="straightConnector1">
            <a:avLst/>
          </a:prstGeom>
          <a:noFill/>
          <a:ln cap="flat" cmpd="sng" w="9525">
            <a:solidFill>
              <a:schemeClr val="dk2"/>
            </a:solidFill>
            <a:prstDash val="solid"/>
            <a:round/>
            <a:headEnd len="sm" w="sm" type="none"/>
            <a:tailEnd len="med" w="med" type="triangle"/>
          </a:ln>
        </p:spPr>
      </p:cxnSp>
      <p:sp>
        <p:nvSpPr>
          <p:cNvPr id="495" name="Google Shape;495;p77"/>
          <p:cNvSpPr/>
          <p:nvPr/>
        </p:nvSpPr>
        <p:spPr>
          <a:xfrm>
            <a:off x="2082150" y="2683850"/>
            <a:ext cx="4457100" cy="804300"/>
          </a:xfrm>
          <a:prstGeom prst="ellipse">
            <a:avLst/>
          </a:prstGeom>
          <a:solidFill>
            <a:srgbClr val="F8E6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lang="it" sz="1700">
                <a:solidFill>
                  <a:schemeClr val="accent1"/>
                </a:solidFill>
                <a:latin typeface="Calibri"/>
                <a:ea typeface="Calibri"/>
                <a:cs typeface="Calibri"/>
                <a:sym typeface="Calibri"/>
              </a:rPr>
              <a:t>FORNISCONO I </a:t>
            </a:r>
            <a:r>
              <a:rPr b="1" lang="it" sz="1700">
                <a:solidFill>
                  <a:schemeClr val="accent1"/>
                </a:solidFill>
                <a:latin typeface="Calibri"/>
                <a:ea typeface="Calibri"/>
                <a:cs typeface="Calibri"/>
                <a:sym typeface="Calibri"/>
              </a:rPr>
              <a:t>PRE-REQUISITI</a:t>
            </a:r>
            <a:endParaRPr b="1" sz="1700">
              <a:solidFill>
                <a:schemeClr val="accent1"/>
              </a:solidFill>
              <a:latin typeface="Calibri"/>
              <a:ea typeface="Calibri"/>
              <a:cs typeface="Calibri"/>
              <a:sym typeface="Calibri"/>
            </a:endParaRPr>
          </a:p>
          <a:p>
            <a:pPr indent="0" lvl="0" marL="0" marR="0" rtl="0" algn="ctr">
              <a:spcBef>
                <a:spcPts val="0"/>
              </a:spcBef>
              <a:spcAft>
                <a:spcPts val="0"/>
              </a:spcAft>
              <a:buNone/>
            </a:pPr>
            <a:r>
              <a:rPr lang="it" sz="1700">
                <a:solidFill>
                  <a:schemeClr val="accent1"/>
                </a:solidFill>
                <a:latin typeface="Calibri"/>
                <a:ea typeface="Calibri"/>
                <a:cs typeface="Calibri"/>
                <a:sym typeface="Calibri"/>
              </a:rPr>
              <a:t>NECESSARI AGLI STUDENTI</a:t>
            </a:r>
            <a:endParaRPr sz="1700">
              <a:solidFill>
                <a:schemeClr val="accent1"/>
              </a:solidFill>
              <a:latin typeface="Calibri"/>
              <a:ea typeface="Calibri"/>
              <a:cs typeface="Calibri"/>
              <a:sym typeface="Calibri"/>
            </a:endParaRPr>
          </a:p>
          <a:p>
            <a:pPr indent="0" lvl="0" marL="0" marR="0" rtl="0" algn="ctr">
              <a:spcBef>
                <a:spcPts val="0"/>
              </a:spcBef>
              <a:spcAft>
                <a:spcPts val="0"/>
              </a:spcAft>
              <a:buNone/>
            </a:pPr>
            <a:r>
              <a:rPr lang="it" sz="1700">
                <a:solidFill>
                  <a:schemeClr val="accent1"/>
                </a:solidFill>
                <a:latin typeface="Calibri"/>
                <a:ea typeface="Calibri"/>
                <a:cs typeface="Calibri"/>
                <a:sym typeface="Calibri"/>
              </a:rPr>
              <a:t>PER AFFRONTARE</a:t>
            </a:r>
            <a:endParaRPr sz="1700">
              <a:solidFill>
                <a:schemeClr val="accent1"/>
              </a:solidFill>
              <a:latin typeface="Calibri"/>
              <a:ea typeface="Calibri"/>
              <a:cs typeface="Calibri"/>
              <a:sym typeface="Calibri"/>
            </a:endParaRPr>
          </a:p>
        </p:txBody>
      </p:sp>
      <p:cxnSp>
        <p:nvCxnSpPr>
          <p:cNvPr id="496" name="Google Shape;496;p77"/>
          <p:cNvCxnSpPr>
            <a:stCxn id="495" idx="4"/>
            <a:endCxn id="497" idx="0"/>
          </p:cNvCxnSpPr>
          <p:nvPr/>
        </p:nvCxnSpPr>
        <p:spPr>
          <a:xfrm flipH="1">
            <a:off x="4300200" y="3488150"/>
            <a:ext cx="10500" cy="273000"/>
          </a:xfrm>
          <a:prstGeom prst="straightConnector1">
            <a:avLst/>
          </a:prstGeom>
          <a:noFill/>
          <a:ln cap="flat" cmpd="sng" w="9525">
            <a:solidFill>
              <a:schemeClr val="dk2"/>
            </a:solidFill>
            <a:prstDash val="solid"/>
            <a:round/>
            <a:headEnd len="sm" w="sm" type="none"/>
            <a:tailEnd len="med" w="med" type="triangle"/>
          </a:ln>
        </p:spPr>
      </p:cxnSp>
      <p:sp>
        <p:nvSpPr>
          <p:cNvPr id="497" name="Google Shape;497;p77"/>
          <p:cNvSpPr/>
          <p:nvPr/>
        </p:nvSpPr>
        <p:spPr>
          <a:xfrm>
            <a:off x="2495125" y="3761299"/>
            <a:ext cx="3609900" cy="734100"/>
          </a:xfrm>
          <a:prstGeom prst="roundRect">
            <a:avLst>
              <a:gd fmla="val 16667" name="adj"/>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700">
                <a:solidFill>
                  <a:srgbClr val="222222"/>
                </a:solidFill>
                <a:latin typeface="Calibri"/>
                <a:ea typeface="Calibri"/>
                <a:cs typeface="Calibri"/>
                <a:sym typeface="Calibri"/>
              </a:rPr>
              <a:t>UNITÀ DI APPRENDIMENTO </a:t>
            </a:r>
            <a:endParaRPr b="1" sz="17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700">
                <a:solidFill>
                  <a:srgbClr val="222222"/>
                </a:solidFill>
                <a:latin typeface="Calibri"/>
                <a:ea typeface="Calibri"/>
                <a:cs typeface="Calibri"/>
                <a:sym typeface="Calibri"/>
              </a:rPr>
              <a:t>STRATEGICHE</a:t>
            </a:r>
            <a:endParaRPr b="1" sz="17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700">
                <a:solidFill>
                  <a:srgbClr val="222222"/>
                </a:solidFill>
                <a:latin typeface="Calibri"/>
                <a:ea typeface="Calibri"/>
                <a:cs typeface="Calibri"/>
                <a:sym typeface="Calibri"/>
              </a:rPr>
              <a:t>SULLE COMPETENZE OBIETTIVO</a:t>
            </a:r>
            <a:r>
              <a:rPr b="1" lang="it" sz="1700">
                <a:solidFill>
                  <a:schemeClr val="dk1"/>
                </a:solidFill>
                <a:latin typeface="Calibri"/>
                <a:ea typeface="Calibri"/>
                <a:cs typeface="Calibri"/>
                <a:sym typeface="Calibri"/>
              </a:rPr>
              <a:t> </a:t>
            </a:r>
            <a:endParaRPr b="1" sz="1700">
              <a:solidFill>
                <a:schemeClr val="dk1"/>
              </a:solidFill>
              <a:latin typeface="Calibri"/>
              <a:ea typeface="Calibri"/>
              <a:cs typeface="Calibri"/>
              <a:sym typeface="Calibri"/>
            </a:endParaRPr>
          </a:p>
        </p:txBody>
      </p:sp>
      <p:sp>
        <p:nvSpPr>
          <p:cNvPr id="498" name="Google Shape;498;p77"/>
          <p:cNvSpPr/>
          <p:nvPr/>
        </p:nvSpPr>
        <p:spPr>
          <a:xfrm>
            <a:off x="324750" y="3186573"/>
            <a:ext cx="1627200" cy="804300"/>
          </a:xfrm>
          <a:prstGeom prst="roundRect">
            <a:avLst>
              <a:gd fmla="val 16667" name="adj"/>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400">
                <a:solidFill>
                  <a:srgbClr val="222222"/>
                </a:solidFill>
                <a:latin typeface="Calibri"/>
                <a:ea typeface="Calibri"/>
                <a:cs typeface="Calibri"/>
                <a:sym typeface="Calibri"/>
              </a:rPr>
              <a:t>MICRO - UDA / MODULI CON COMPITI DI REALTÀ</a:t>
            </a:r>
            <a:endParaRPr b="1" sz="1400">
              <a:solidFill>
                <a:srgbClr val="222222"/>
              </a:solidFill>
              <a:latin typeface="Calibri"/>
              <a:ea typeface="Calibri"/>
              <a:cs typeface="Calibri"/>
              <a:sym typeface="Calibri"/>
            </a:endParaRPr>
          </a:p>
        </p:txBody>
      </p:sp>
      <p:sp>
        <p:nvSpPr>
          <p:cNvPr id="499" name="Google Shape;499;p77"/>
          <p:cNvSpPr/>
          <p:nvPr/>
        </p:nvSpPr>
        <p:spPr>
          <a:xfrm>
            <a:off x="6702775" y="3420755"/>
            <a:ext cx="1527600" cy="492900"/>
          </a:xfrm>
          <a:prstGeom prst="roundRect">
            <a:avLst>
              <a:gd fmla="val 16667" name="adj"/>
            </a:avLst>
          </a:prstGeom>
          <a:solidFill>
            <a:srgbClr val="00FF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600">
                <a:solidFill>
                  <a:srgbClr val="222222"/>
                </a:solidFill>
                <a:latin typeface="Calibri"/>
                <a:ea typeface="Calibri"/>
                <a:cs typeface="Calibri"/>
                <a:sym typeface="Calibri"/>
              </a:rPr>
              <a:t>PROVE DI </a:t>
            </a:r>
            <a:endParaRPr b="1" sz="16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COMPETENZA</a:t>
            </a:r>
            <a:endParaRPr b="1" sz="1600">
              <a:solidFill>
                <a:srgbClr val="222222"/>
              </a:solidFill>
              <a:latin typeface="Calibri"/>
              <a:ea typeface="Calibri"/>
              <a:cs typeface="Calibri"/>
              <a:sym typeface="Calibri"/>
            </a:endParaRPr>
          </a:p>
        </p:txBody>
      </p:sp>
      <p:sp>
        <p:nvSpPr>
          <p:cNvPr id="500" name="Google Shape;500;p77"/>
          <p:cNvSpPr/>
          <p:nvPr/>
        </p:nvSpPr>
        <p:spPr>
          <a:xfrm>
            <a:off x="6902350" y="4259648"/>
            <a:ext cx="1238700" cy="6561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lang="it" sz="1600">
                <a:solidFill>
                  <a:srgbClr val="222222"/>
                </a:solidFill>
                <a:latin typeface="Calibri"/>
                <a:ea typeface="Calibri"/>
                <a:cs typeface="Calibri"/>
                <a:sym typeface="Calibri"/>
              </a:rPr>
              <a:t>COMPITI</a:t>
            </a:r>
            <a:endParaRPr b="1" sz="1600">
              <a:solidFill>
                <a:srgbClr val="222222"/>
              </a:solidFill>
              <a:latin typeface="Calibri"/>
              <a:ea typeface="Calibri"/>
              <a:cs typeface="Calibri"/>
              <a:sym typeface="Calibri"/>
            </a:endParaRPr>
          </a:p>
          <a:p>
            <a:pPr indent="0" lvl="0" marL="0" marR="0" rtl="0" algn="ctr">
              <a:spcBef>
                <a:spcPts val="0"/>
              </a:spcBef>
              <a:spcAft>
                <a:spcPts val="0"/>
              </a:spcAft>
              <a:buNone/>
            </a:pPr>
            <a:r>
              <a:rPr b="1" lang="it" sz="1600">
                <a:solidFill>
                  <a:srgbClr val="222222"/>
                </a:solidFill>
                <a:latin typeface="Calibri"/>
                <a:ea typeface="Calibri"/>
                <a:cs typeface="Calibri"/>
                <a:sym typeface="Calibri"/>
              </a:rPr>
              <a:t>AUTENTICI</a:t>
            </a:r>
            <a:endParaRPr sz="1600">
              <a:solidFill>
                <a:srgbClr val="222222"/>
              </a:solidFill>
              <a:latin typeface="Calibri"/>
              <a:ea typeface="Calibri"/>
              <a:cs typeface="Calibri"/>
              <a:sym typeface="Calibri"/>
            </a:endParaRPr>
          </a:p>
        </p:txBody>
      </p:sp>
      <p:sp>
        <p:nvSpPr>
          <p:cNvPr id="501" name="Google Shape;501;p77"/>
          <p:cNvSpPr/>
          <p:nvPr/>
        </p:nvSpPr>
        <p:spPr>
          <a:xfrm>
            <a:off x="276650" y="4111450"/>
            <a:ext cx="1805400" cy="804300"/>
          </a:xfrm>
          <a:prstGeom prst="roundRect">
            <a:avLst>
              <a:gd fmla="val 16667" name="adj"/>
            </a:avLst>
          </a:prstGeom>
          <a:gradFill>
            <a:gsLst>
              <a:gs pos="0">
                <a:srgbClr val="3E7FCD"/>
              </a:gs>
              <a:gs pos="100000">
                <a:srgbClr val="96C0FF"/>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b="1" lang="it" sz="1400">
                <a:solidFill>
                  <a:srgbClr val="222222"/>
                </a:solidFill>
                <a:latin typeface="Calibri"/>
                <a:ea typeface="Calibri"/>
                <a:cs typeface="Calibri"/>
                <a:sym typeface="Calibri"/>
              </a:rPr>
              <a:t>PERCORSI </a:t>
            </a:r>
            <a:endParaRPr>
              <a:solidFill>
                <a:srgbClr val="222222"/>
              </a:solidFill>
            </a:endParaRPr>
          </a:p>
          <a:p>
            <a:pPr indent="0" lvl="0" marL="0" marR="0" rtl="0" algn="ctr">
              <a:spcBef>
                <a:spcPts val="0"/>
              </a:spcBef>
              <a:spcAft>
                <a:spcPts val="0"/>
              </a:spcAft>
              <a:buNone/>
            </a:pPr>
            <a:r>
              <a:rPr b="1" lang="it" sz="1400">
                <a:solidFill>
                  <a:srgbClr val="222222"/>
                </a:solidFill>
                <a:latin typeface="Calibri"/>
                <a:ea typeface="Calibri"/>
                <a:cs typeface="Calibri"/>
                <a:sym typeface="Calibri"/>
              </a:rPr>
              <a:t>TEMATICI</a:t>
            </a:r>
            <a:endParaRPr>
              <a:solidFill>
                <a:srgbClr val="222222"/>
              </a:solidFill>
            </a:endParaRPr>
          </a:p>
          <a:p>
            <a:pPr indent="0" lvl="0" marL="0" marR="0" rtl="0" algn="ctr">
              <a:spcBef>
                <a:spcPts val="0"/>
              </a:spcBef>
              <a:spcAft>
                <a:spcPts val="0"/>
              </a:spcAft>
              <a:buNone/>
            </a:pPr>
            <a:r>
              <a:rPr b="1" lang="it" sz="1400">
                <a:solidFill>
                  <a:srgbClr val="222222"/>
                </a:solidFill>
                <a:latin typeface="Calibri"/>
                <a:ea typeface="Calibri"/>
                <a:cs typeface="Calibri"/>
                <a:sym typeface="Calibri"/>
              </a:rPr>
              <a:t>MULTIDISCIPLINARI</a:t>
            </a:r>
            <a:endParaRPr>
              <a:solidFill>
                <a:srgbClr val="222222"/>
              </a:solidFill>
            </a:endParaRPr>
          </a:p>
        </p:txBody>
      </p:sp>
      <p:cxnSp>
        <p:nvCxnSpPr>
          <p:cNvPr id="502" name="Google Shape;502;p77"/>
          <p:cNvCxnSpPr>
            <a:stCxn id="498" idx="3"/>
            <a:endCxn id="497" idx="1"/>
          </p:cNvCxnSpPr>
          <p:nvPr/>
        </p:nvCxnSpPr>
        <p:spPr>
          <a:xfrm>
            <a:off x="1951950" y="3588723"/>
            <a:ext cx="543300" cy="539700"/>
          </a:xfrm>
          <a:prstGeom prst="straightConnector1">
            <a:avLst/>
          </a:prstGeom>
          <a:noFill/>
          <a:ln cap="flat" cmpd="sng" w="9525">
            <a:solidFill>
              <a:schemeClr val="dk2"/>
            </a:solidFill>
            <a:prstDash val="solid"/>
            <a:round/>
            <a:headEnd len="sm" w="sm" type="none"/>
            <a:tailEnd len="med" w="med" type="triangle"/>
          </a:ln>
        </p:spPr>
      </p:cxnSp>
      <p:cxnSp>
        <p:nvCxnSpPr>
          <p:cNvPr id="503" name="Google Shape;503;p77"/>
          <p:cNvCxnSpPr>
            <a:stCxn id="501" idx="3"/>
            <a:endCxn id="497" idx="1"/>
          </p:cNvCxnSpPr>
          <p:nvPr/>
        </p:nvCxnSpPr>
        <p:spPr>
          <a:xfrm flipH="1" rot="10800000">
            <a:off x="2082050" y="4128400"/>
            <a:ext cx="413100" cy="385200"/>
          </a:xfrm>
          <a:prstGeom prst="straightConnector1">
            <a:avLst/>
          </a:prstGeom>
          <a:noFill/>
          <a:ln cap="flat" cmpd="sng" w="9525">
            <a:solidFill>
              <a:schemeClr val="dk2"/>
            </a:solidFill>
            <a:prstDash val="solid"/>
            <a:round/>
            <a:headEnd len="sm" w="sm" type="none"/>
            <a:tailEnd len="med" w="med" type="triangle"/>
          </a:ln>
        </p:spPr>
      </p:cxnSp>
      <p:cxnSp>
        <p:nvCxnSpPr>
          <p:cNvPr id="504" name="Google Shape;504;p77"/>
          <p:cNvCxnSpPr>
            <a:stCxn id="499" idx="1"/>
            <a:endCxn id="497" idx="3"/>
          </p:cNvCxnSpPr>
          <p:nvPr/>
        </p:nvCxnSpPr>
        <p:spPr>
          <a:xfrm flipH="1">
            <a:off x="6105175" y="3667205"/>
            <a:ext cx="597600" cy="461100"/>
          </a:xfrm>
          <a:prstGeom prst="straightConnector1">
            <a:avLst/>
          </a:prstGeom>
          <a:noFill/>
          <a:ln cap="flat" cmpd="sng" w="9525">
            <a:solidFill>
              <a:schemeClr val="dk2"/>
            </a:solidFill>
            <a:prstDash val="solid"/>
            <a:round/>
            <a:headEnd len="sm" w="sm" type="none"/>
            <a:tailEnd len="med" w="med" type="triangle"/>
          </a:ln>
        </p:spPr>
      </p:cxnSp>
      <p:cxnSp>
        <p:nvCxnSpPr>
          <p:cNvPr id="505" name="Google Shape;505;p77"/>
          <p:cNvCxnSpPr>
            <a:stCxn id="500" idx="1"/>
            <a:endCxn id="497" idx="3"/>
          </p:cNvCxnSpPr>
          <p:nvPr/>
        </p:nvCxnSpPr>
        <p:spPr>
          <a:xfrm rot="10800000">
            <a:off x="6104950" y="4128398"/>
            <a:ext cx="797400" cy="4593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78"/>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it"/>
              <a:t>Modelli di curricoli</a:t>
            </a:r>
            <a:endParaRPr i="1"/>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sp>
        <p:nvSpPr>
          <p:cNvPr id="515" name="Google Shape;515;p79"/>
          <p:cNvSpPr txBox="1"/>
          <p:nvPr>
            <p:ph type="title"/>
          </p:nvPr>
        </p:nvSpPr>
        <p:spPr>
          <a:xfrm>
            <a:off x="311700" y="100225"/>
            <a:ext cx="8520600" cy="116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sz="3000"/>
              <a:t>Promuovere la competenza nel tempo </a:t>
            </a:r>
            <a:endParaRPr sz="3000"/>
          </a:p>
          <a:p>
            <a:pPr indent="0" lvl="0" marL="0" rtl="0" algn="ctr">
              <a:spcBef>
                <a:spcPts val="0"/>
              </a:spcBef>
              <a:spcAft>
                <a:spcPts val="0"/>
              </a:spcAft>
              <a:buNone/>
            </a:pPr>
            <a:r>
              <a:rPr lang="it" sz="3000"/>
              <a:t>ed in chiave  interdisciplinare</a:t>
            </a:r>
            <a:endParaRPr sz="3000"/>
          </a:p>
        </p:txBody>
      </p:sp>
      <p:sp>
        <p:nvSpPr>
          <p:cNvPr id="516" name="Google Shape;516;p79"/>
          <p:cNvSpPr txBox="1"/>
          <p:nvPr>
            <p:ph idx="1" type="body"/>
          </p:nvPr>
        </p:nvSpPr>
        <p:spPr>
          <a:xfrm>
            <a:off x="311700" y="1013575"/>
            <a:ext cx="8520600" cy="4028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sz="1500"/>
              <a:t>La competenza:</a:t>
            </a:r>
            <a:endParaRPr sz="1500"/>
          </a:p>
          <a:p>
            <a:pPr indent="-323850" lvl="0" marL="457200" rtl="0" algn="l">
              <a:spcBef>
                <a:spcPts val="1200"/>
              </a:spcBef>
              <a:spcAft>
                <a:spcPts val="0"/>
              </a:spcAft>
              <a:buSzPts val="1500"/>
              <a:buChar char="●"/>
            </a:pPr>
            <a:r>
              <a:rPr lang="it" sz="1500"/>
              <a:t>ha una </a:t>
            </a:r>
            <a:r>
              <a:rPr b="1" lang="it" sz="1500"/>
              <a:t>dimensione temporale di sviluppo</a:t>
            </a:r>
            <a:r>
              <a:rPr lang="it" sz="1500"/>
              <a:t> nel lungo periodo</a:t>
            </a:r>
            <a:endParaRPr sz="1500"/>
          </a:p>
          <a:p>
            <a:pPr indent="-323850" lvl="0" marL="457200" rtl="0" algn="l">
              <a:spcBef>
                <a:spcPts val="0"/>
              </a:spcBef>
              <a:spcAft>
                <a:spcPts val="0"/>
              </a:spcAft>
              <a:buSzPts val="1500"/>
              <a:buChar char="●"/>
            </a:pPr>
            <a:r>
              <a:rPr b="1" lang="it" sz="1500"/>
              <a:t>nella sua ricorsività, procede per gradi e livelli intermedi </a:t>
            </a:r>
            <a:r>
              <a:rPr lang="it" sz="1500"/>
              <a:t>nel tempo</a:t>
            </a:r>
            <a:endParaRPr sz="1500"/>
          </a:p>
          <a:p>
            <a:pPr indent="0" lvl="0" marL="0" rtl="0" algn="l">
              <a:spcBef>
                <a:spcPts val="1200"/>
              </a:spcBef>
              <a:spcAft>
                <a:spcPts val="0"/>
              </a:spcAft>
              <a:buNone/>
            </a:pPr>
            <a:r>
              <a:rPr b="1" lang="it" sz="1500"/>
              <a:t>Il curricolo verticale consente di promuovere la competenza nel tempo e di progettare le esperienze didattiche nel lungo periodo.</a:t>
            </a:r>
            <a:endParaRPr b="1" sz="1500"/>
          </a:p>
          <a:p>
            <a:pPr indent="-323850" lvl="0" marL="457200" rtl="0" algn="l">
              <a:spcBef>
                <a:spcPts val="1200"/>
              </a:spcBef>
              <a:spcAft>
                <a:spcPts val="0"/>
              </a:spcAft>
              <a:buSzPts val="1500"/>
              <a:buChar char="●"/>
            </a:pPr>
            <a:r>
              <a:rPr lang="it" sz="1500"/>
              <a:t>La normativa sulla nuova istruzione professionale prevede che la competenza sia sviluppata soprattutto </a:t>
            </a:r>
            <a:r>
              <a:rPr b="1" lang="it" sz="1500"/>
              <a:t>in chiave interdisciplinare tramite le UdA</a:t>
            </a:r>
            <a:endParaRPr b="1" sz="1500"/>
          </a:p>
          <a:p>
            <a:pPr indent="0" lvl="0" marL="0" rtl="0" algn="l">
              <a:spcBef>
                <a:spcPts val="1200"/>
              </a:spcBef>
              <a:spcAft>
                <a:spcPts val="0"/>
              </a:spcAft>
              <a:buNone/>
            </a:pPr>
            <a:r>
              <a:rPr b="1" lang="it" sz="1500"/>
              <a:t>Il curricolo per assi culturali consente di progettare il percorso formativo degli studenti attraverso un’ottica interdisciplinare e sistemica.</a:t>
            </a:r>
            <a:endParaRPr b="1" sz="1500"/>
          </a:p>
          <a:p>
            <a:pPr indent="0" lvl="0" marL="0" rtl="0" algn="l">
              <a:spcBef>
                <a:spcPts val="1200"/>
              </a:spcBef>
              <a:spcAft>
                <a:spcPts val="1200"/>
              </a:spcAft>
              <a:buNone/>
            </a:pPr>
            <a:r>
              <a:rPr b="1" lang="it" sz="1500"/>
              <a:t>Il curricolo per macrotemi favorisce la ricerca e lo sviluppo di connessioni interdisciplinari per la progettazione delle UdA</a:t>
            </a:r>
            <a:endParaRPr b="1" sz="150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80"/>
          <p:cNvSpPr txBox="1"/>
          <p:nvPr>
            <p:ph type="title"/>
          </p:nvPr>
        </p:nvSpPr>
        <p:spPr>
          <a:xfrm>
            <a:off x="311850" y="193177"/>
            <a:ext cx="8520600" cy="530700"/>
          </a:xfrm>
          <a:prstGeom prst="rect">
            <a:avLst/>
          </a:prstGeom>
          <a:noFill/>
          <a:ln>
            <a:noFill/>
          </a:ln>
        </p:spPr>
        <p:txBody>
          <a:bodyPr anchorCtr="0" anchor="t" bIns="91425" lIns="91425" spcFirstLastPara="1" rIns="91425" wrap="square" tIns="91425">
            <a:noAutofit/>
          </a:bodyPr>
          <a:lstStyle/>
          <a:p>
            <a:pPr indent="0" lvl="0" marL="0" rtl="0" algn="ctr">
              <a:lnSpc>
                <a:spcPct val="90000"/>
              </a:lnSpc>
              <a:spcBef>
                <a:spcPts val="0"/>
              </a:spcBef>
              <a:spcAft>
                <a:spcPts val="0"/>
              </a:spcAft>
              <a:buClr>
                <a:srgbClr val="FF7C80"/>
              </a:buClr>
              <a:buSzPts val="3600"/>
              <a:buFont typeface="Arial"/>
              <a:buNone/>
            </a:pPr>
            <a:r>
              <a:rPr b="1" lang="it" sz="2800" cap="none">
                <a:solidFill>
                  <a:schemeClr val="dk2"/>
                </a:solidFill>
                <a:latin typeface="Arial"/>
                <a:ea typeface="Arial"/>
                <a:cs typeface="Arial"/>
                <a:sym typeface="Arial"/>
              </a:rPr>
              <a:t>I MODELLI DI CURRICOLO PER COMPETENZE</a:t>
            </a:r>
            <a:endParaRPr b="1" sz="2800" cap="none">
              <a:solidFill>
                <a:schemeClr val="dk2"/>
              </a:solidFill>
              <a:latin typeface="Arial"/>
              <a:ea typeface="Arial"/>
              <a:cs typeface="Arial"/>
              <a:sym typeface="Arial"/>
            </a:endParaRPr>
          </a:p>
        </p:txBody>
      </p:sp>
      <p:sp>
        <p:nvSpPr>
          <p:cNvPr id="522" name="Google Shape;522;p80"/>
          <p:cNvSpPr txBox="1"/>
          <p:nvPr>
            <p:ph idx="1" type="body"/>
          </p:nvPr>
        </p:nvSpPr>
        <p:spPr>
          <a:xfrm>
            <a:off x="311700" y="1507294"/>
            <a:ext cx="8520600" cy="2860800"/>
          </a:xfrm>
          <a:prstGeom prst="rect">
            <a:avLst/>
          </a:prstGeom>
          <a:noFill/>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Clr>
                <a:schemeClr val="dk1"/>
              </a:buClr>
              <a:buSzPts val="1800"/>
              <a:buNone/>
            </a:pPr>
            <a:r>
              <a:t/>
            </a:r>
            <a:endParaRPr/>
          </a:p>
          <a:p>
            <a:pPr indent="0" lvl="0" marL="0" rtl="0" algn="l">
              <a:lnSpc>
                <a:spcPct val="90000"/>
              </a:lnSpc>
              <a:spcBef>
                <a:spcPts val="1200"/>
              </a:spcBef>
              <a:spcAft>
                <a:spcPts val="0"/>
              </a:spcAft>
              <a:buClr>
                <a:schemeClr val="dk1"/>
              </a:buClr>
              <a:buSzPts val="1800"/>
              <a:buNone/>
            </a:pPr>
            <a:r>
              <a:t/>
            </a:r>
            <a:endParaRPr/>
          </a:p>
          <a:p>
            <a:pPr indent="0" lvl="0" marL="0" rtl="0" algn="l">
              <a:lnSpc>
                <a:spcPct val="90000"/>
              </a:lnSpc>
              <a:spcBef>
                <a:spcPts val="1200"/>
              </a:spcBef>
              <a:spcAft>
                <a:spcPts val="1200"/>
              </a:spcAft>
              <a:buClr>
                <a:schemeClr val="dk1"/>
              </a:buClr>
              <a:buSzPts val="1800"/>
              <a:buNone/>
            </a:pPr>
            <a:r>
              <a:t/>
            </a:r>
            <a:endParaRPr/>
          </a:p>
        </p:txBody>
      </p:sp>
      <p:sp>
        <p:nvSpPr>
          <p:cNvPr id="523" name="Google Shape;523;p80"/>
          <p:cNvSpPr/>
          <p:nvPr/>
        </p:nvSpPr>
        <p:spPr>
          <a:xfrm>
            <a:off x="3105709" y="869555"/>
            <a:ext cx="2862900" cy="576300"/>
          </a:xfrm>
          <a:prstGeom prst="roundRect">
            <a:avLst>
              <a:gd fmla="val 16667" name="adj"/>
            </a:avLst>
          </a:prstGeom>
          <a:solidFill>
            <a:srgbClr val="FFD9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i="0" lang="it" sz="1400" u="none" cap="none" strike="noStrike">
                <a:solidFill>
                  <a:srgbClr val="000000"/>
                </a:solidFill>
                <a:latin typeface="Arial"/>
                <a:ea typeface="Arial"/>
                <a:cs typeface="Arial"/>
                <a:sym typeface="Arial"/>
              </a:rPr>
              <a:t>CURRICOLO </a:t>
            </a:r>
            <a:endParaRPr b="1" i="0" sz="1400" u="none" cap="none" strike="noStrike">
              <a:solidFill>
                <a:srgbClr val="000000"/>
              </a:solidFill>
              <a:latin typeface="Arial"/>
              <a:ea typeface="Arial"/>
              <a:cs typeface="Arial"/>
              <a:sym typeface="Arial"/>
            </a:endParaRPr>
          </a:p>
          <a:p>
            <a:pPr indent="0" lvl="0" marL="0" marR="0" rtl="0" algn="ctr">
              <a:spcBef>
                <a:spcPts val="0"/>
              </a:spcBef>
              <a:spcAft>
                <a:spcPts val="0"/>
              </a:spcAft>
              <a:buNone/>
            </a:pPr>
            <a:r>
              <a:rPr b="1" i="0" lang="it" sz="1400" u="none" cap="none" strike="noStrike">
                <a:solidFill>
                  <a:srgbClr val="000000"/>
                </a:solidFill>
                <a:latin typeface="Arial"/>
                <a:ea typeface="Arial"/>
                <a:cs typeface="Arial"/>
                <a:sym typeface="Arial"/>
              </a:rPr>
              <a:t>PER COMPETENZE</a:t>
            </a:r>
            <a:endParaRPr b="1" i="0" sz="1400" u="none" cap="none" strike="noStrike">
              <a:solidFill>
                <a:srgbClr val="000000"/>
              </a:solidFill>
              <a:latin typeface="Arial"/>
              <a:ea typeface="Arial"/>
              <a:cs typeface="Arial"/>
              <a:sym typeface="Arial"/>
            </a:endParaRPr>
          </a:p>
        </p:txBody>
      </p:sp>
      <p:sp>
        <p:nvSpPr>
          <p:cNvPr id="524" name="Google Shape;524;p80"/>
          <p:cNvSpPr/>
          <p:nvPr/>
        </p:nvSpPr>
        <p:spPr>
          <a:xfrm>
            <a:off x="587059" y="1684369"/>
            <a:ext cx="2243400" cy="5763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i="0" lang="it" sz="1400" u="sng" cap="none" strike="noStrike">
                <a:solidFill>
                  <a:srgbClr val="4F6128"/>
                </a:solidFill>
                <a:latin typeface="Arial"/>
                <a:ea typeface="Arial"/>
                <a:cs typeface="Arial"/>
                <a:sym typeface="Arial"/>
                <a:hlinkClick r:id="rId3">
                  <a:extLst>
                    <a:ext uri="{A12FA001-AC4F-418D-AE19-62706E023703}">
                      <ahyp:hlinkClr val="tx"/>
                    </a:ext>
                  </a:extLst>
                </a:hlinkClick>
              </a:rPr>
              <a:t>CURRICOLO</a:t>
            </a:r>
            <a:endParaRPr b="1" i="0" sz="1400" u="sng" cap="none" strike="noStrike">
              <a:solidFill>
                <a:srgbClr val="4F6128"/>
              </a:solidFill>
              <a:latin typeface="Arial"/>
              <a:ea typeface="Arial"/>
              <a:cs typeface="Arial"/>
              <a:sym typeface="Arial"/>
              <a:hlinkClick r:id="rId4">
                <a:extLst>
                  <a:ext uri="{A12FA001-AC4F-418D-AE19-62706E023703}">
                    <ahyp:hlinkClr val="tx"/>
                  </a:ext>
                </a:extLst>
              </a:hlinkClick>
            </a:endParaRPr>
          </a:p>
          <a:p>
            <a:pPr indent="0" lvl="0" marL="0" marR="0" rtl="0" algn="ctr">
              <a:spcBef>
                <a:spcPts val="0"/>
              </a:spcBef>
              <a:spcAft>
                <a:spcPts val="0"/>
              </a:spcAft>
              <a:buNone/>
            </a:pPr>
            <a:r>
              <a:rPr b="1" i="0" lang="it" sz="1400" u="sng" cap="none" strike="noStrike">
                <a:solidFill>
                  <a:srgbClr val="4F6128"/>
                </a:solidFill>
                <a:latin typeface="Arial"/>
                <a:ea typeface="Arial"/>
                <a:cs typeface="Arial"/>
                <a:sym typeface="Arial"/>
                <a:hlinkClick r:id="rId5">
                  <a:extLst>
                    <a:ext uri="{A12FA001-AC4F-418D-AE19-62706E023703}">
                      <ahyp:hlinkClr val="tx"/>
                    </a:ext>
                  </a:extLst>
                </a:hlinkClick>
              </a:rPr>
              <a:t>PER ASSI CULTURALI</a:t>
            </a:r>
            <a:endParaRPr b="1" i="0" sz="1400" u="none" cap="none" strike="noStrike">
              <a:solidFill>
                <a:srgbClr val="4F6128"/>
              </a:solidFill>
              <a:latin typeface="Arial"/>
              <a:ea typeface="Arial"/>
              <a:cs typeface="Arial"/>
              <a:sym typeface="Arial"/>
            </a:endParaRPr>
          </a:p>
        </p:txBody>
      </p:sp>
      <p:sp>
        <p:nvSpPr>
          <p:cNvPr id="525" name="Google Shape;525;p80"/>
          <p:cNvSpPr/>
          <p:nvPr/>
        </p:nvSpPr>
        <p:spPr>
          <a:xfrm>
            <a:off x="3304009" y="1967471"/>
            <a:ext cx="2466300" cy="576300"/>
          </a:xfrm>
          <a:prstGeom prst="roundRect">
            <a:avLst>
              <a:gd fmla="val 16667" name="adj"/>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i="0" lang="it" sz="1400" u="sng" cap="none" strike="noStrike">
                <a:solidFill>
                  <a:srgbClr val="FFFF00"/>
                </a:solidFill>
                <a:latin typeface="Arial"/>
                <a:ea typeface="Arial"/>
                <a:cs typeface="Arial"/>
                <a:sym typeface="Arial"/>
                <a:hlinkClick r:id="rId6">
                  <a:extLst>
                    <a:ext uri="{A12FA001-AC4F-418D-AE19-62706E023703}">
                      <ahyp:hlinkClr val="tx"/>
                    </a:ext>
                  </a:extLst>
                </a:hlinkClick>
              </a:rPr>
              <a:t>CURRICOLO VERTICALE </a:t>
            </a:r>
            <a:endParaRPr b="1" i="0" sz="1400" u="sng" cap="none" strike="noStrike">
              <a:solidFill>
                <a:srgbClr val="FFFF00"/>
              </a:solidFill>
              <a:latin typeface="Arial"/>
              <a:ea typeface="Arial"/>
              <a:cs typeface="Arial"/>
              <a:sym typeface="Arial"/>
              <a:hlinkClick r:id="rId7">
                <a:extLst>
                  <a:ext uri="{A12FA001-AC4F-418D-AE19-62706E023703}">
                    <ahyp:hlinkClr val="tx"/>
                  </a:ext>
                </a:extLst>
              </a:hlinkClick>
            </a:endParaRPr>
          </a:p>
          <a:p>
            <a:pPr indent="0" lvl="0" marL="0" marR="0" rtl="0" algn="ctr">
              <a:spcBef>
                <a:spcPts val="0"/>
              </a:spcBef>
              <a:spcAft>
                <a:spcPts val="0"/>
              </a:spcAft>
              <a:buNone/>
            </a:pPr>
            <a:r>
              <a:rPr b="1" i="0" lang="it" sz="1400" u="sng" cap="none" strike="noStrike">
                <a:solidFill>
                  <a:srgbClr val="FFFF00"/>
                </a:solidFill>
                <a:latin typeface="Arial"/>
                <a:ea typeface="Arial"/>
                <a:cs typeface="Arial"/>
                <a:sym typeface="Arial"/>
                <a:hlinkClick r:id="rId8">
                  <a:extLst>
                    <a:ext uri="{A12FA001-AC4F-418D-AE19-62706E023703}">
                      <ahyp:hlinkClr val="tx"/>
                    </a:ext>
                  </a:extLst>
                </a:hlinkClick>
              </a:rPr>
              <a:t>PER COMPETENZE</a:t>
            </a:r>
            <a:endParaRPr b="1" i="0" sz="1400" u="none" cap="none" strike="noStrike">
              <a:solidFill>
                <a:srgbClr val="FFFF00"/>
              </a:solidFill>
              <a:latin typeface="Arial"/>
              <a:ea typeface="Arial"/>
              <a:cs typeface="Arial"/>
              <a:sym typeface="Arial"/>
            </a:endParaRPr>
          </a:p>
        </p:txBody>
      </p:sp>
      <p:cxnSp>
        <p:nvCxnSpPr>
          <p:cNvPr id="526" name="Google Shape;526;p80"/>
          <p:cNvCxnSpPr>
            <a:stCxn id="523" idx="2"/>
          </p:cNvCxnSpPr>
          <p:nvPr/>
        </p:nvCxnSpPr>
        <p:spPr>
          <a:xfrm flipH="1">
            <a:off x="1708759" y="1445855"/>
            <a:ext cx="2828400" cy="223800"/>
          </a:xfrm>
          <a:prstGeom prst="straightConnector1">
            <a:avLst/>
          </a:prstGeom>
          <a:noFill/>
          <a:ln cap="flat" cmpd="sng" w="9525">
            <a:solidFill>
              <a:schemeClr val="dk2"/>
            </a:solidFill>
            <a:prstDash val="solid"/>
            <a:round/>
            <a:headEnd len="sm" w="sm" type="none"/>
            <a:tailEnd len="sm" w="sm" type="none"/>
          </a:ln>
        </p:spPr>
      </p:cxnSp>
      <p:cxnSp>
        <p:nvCxnSpPr>
          <p:cNvPr id="527" name="Google Shape;527;p80"/>
          <p:cNvCxnSpPr>
            <a:stCxn id="523" idx="2"/>
            <a:endCxn id="525" idx="0"/>
          </p:cNvCxnSpPr>
          <p:nvPr/>
        </p:nvCxnSpPr>
        <p:spPr>
          <a:xfrm>
            <a:off x="4537159" y="1445854"/>
            <a:ext cx="0" cy="521700"/>
          </a:xfrm>
          <a:prstGeom prst="straightConnector1">
            <a:avLst/>
          </a:prstGeom>
          <a:noFill/>
          <a:ln cap="flat" cmpd="sng" w="9525">
            <a:solidFill>
              <a:schemeClr val="dk2"/>
            </a:solidFill>
            <a:prstDash val="solid"/>
            <a:round/>
            <a:headEnd len="sm" w="sm" type="none"/>
            <a:tailEnd len="sm" w="sm" type="none"/>
          </a:ln>
        </p:spPr>
      </p:cxnSp>
      <p:sp>
        <p:nvSpPr>
          <p:cNvPr id="528" name="Google Shape;528;p80"/>
          <p:cNvSpPr/>
          <p:nvPr/>
        </p:nvSpPr>
        <p:spPr>
          <a:xfrm>
            <a:off x="6648315" y="1703989"/>
            <a:ext cx="1996800" cy="57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spcBef>
                <a:spcPts val="0"/>
              </a:spcBef>
              <a:spcAft>
                <a:spcPts val="0"/>
              </a:spcAft>
              <a:buNone/>
            </a:pPr>
            <a:r>
              <a:rPr b="1" i="0" lang="it" sz="1400" u="sng" cap="none" strike="noStrike">
                <a:solidFill>
                  <a:srgbClr val="C00000"/>
                </a:solidFill>
                <a:latin typeface="Arial"/>
                <a:ea typeface="Arial"/>
                <a:cs typeface="Arial"/>
                <a:sym typeface="Arial"/>
                <a:hlinkClick r:id="rId9">
                  <a:extLst>
                    <a:ext uri="{A12FA001-AC4F-418D-AE19-62706E023703}">
                      <ahyp:hlinkClr val="tx"/>
                    </a:ext>
                  </a:extLst>
                </a:hlinkClick>
              </a:rPr>
              <a:t>CURRICOLO </a:t>
            </a:r>
            <a:endParaRPr b="1" i="0" sz="1400" u="sng" cap="none" strike="noStrike">
              <a:solidFill>
                <a:srgbClr val="C00000"/>
              </a:solidFill>
              <a:latin typeface="Arial"/>
              <a:ea typeface="Arial"/>
              <a:cs typeface="Arial"/>
              <a:sym typeface="Arial"/>
              <a:hlinkClick r:id="rId10">
                <a:extLst>
                  <a:ext uri="{A12FA001-AC4F-418D-AE19-62706E023703}">
                    <ahyp:hlinkClr val="tx"/>
                  </a:ext>
                </a:extLst>
              </a:hlinkClick>
            </a:endParaRPr>
          </a:p>
          <a:p>
            <a:pPr indent="0" lvl="0" marL="0" marR="0" rtl="0" algn="ctr">
              <a:spcBef>
                <a:spcPts val="0"/>
              </a:spcBef>
              <a:spcAft>
                <a:spcPts val="0"/>
              </a:spcAft>
              <a:buNone/>
            </a:pPr>
            <a:r>
              <a:rPr b="1" i="0" lang="it" sz="1400" u="sng" cap="none" strike="noStrike">
                <a:solidFill>
                  <a:srgbClr val="C00000"/>
                </a:solidFill>
                <a:latin typeface="Arial"/>
                <a:ea typeface="Arial"/>
                <a:cs typeface="Arial"/>
                <a:sym typeface="Arial"/>
                <a:hlinkClick r:id="rId11">
                  <a:extLst>
                    <a:ext uri="{A12FA001-AC4F-418D-AE19-62706E023703}">
                      <ahyp:hlinkClr val="tx"/>
                    </a:ext>
                  </a:extLst>
                </a:hlinkClick>
              </a:rPr>
              <a:t>PER MACROTEMI</a:t>
            </a:r>
            <a:endParaRPr b="1" i="0" sz="1400" u="none" cap="none" strike="noStrike">
              <a:solidFill>
                <a:srgbClr val="C00000"/>
              </a:solidFill>
              <a:latin typeface="Arial"/>
              <a:ea typeface="Arial"/>
              <a:cs typeface="Arial"/>
              <a:sym typeface="Arial"/>
            </a:endParaRPr>
          </a:p>
        </p:txBody>
      </p:sp>
      <p:cxnSp>
        <p:nvCxnSpPr>
          <p:cNvPr id="529" name="Google Shape;529;p80"/>
          <p:cNvCxnSpPr/>
          <p:nvPr/>
        </p:nvCxnSpPr>
        <p:spPr>
          <a:xfrm>
            <a:off x="1626883" y="2260594"/>
            <a:ext cx="300" cy="450900"/>
          </a:xfrm>
          <a:prstGeom prst="straightConnector1">
            <a:avLst/>
          </a:prstGeom>
          <a:noFill/>
          <a:ln cap="flat" cmpd="sng" w="9525">
            <a:solidFill>
              <a:schemeClr val="dk2"/>
            </a:solidFill>
            <a:prstDash val="solid"/>
            <a:round/>
            <a:headEnd len="sm" w="sm" type="none"/>
            <a:tailEnd len="sm" w="sm" type="none"/>
          </a:ln>
        </p:spPr>
      </p:cxnSp>
      <p:sp>
        <p:nvSpPr>
          <p:cNvPr id="530" name="Google Shape;530;p80"/>
          <p:cNvSpPr/>
          <p:nvPr/>
        </p:nvSpPr>
        <p:spPr>
          <a:xfrm>
            <a:off x="393576" y="2724618"/>
            <a:ext cx="2630400" cy="1945200"/>
          </a:xfrm>
          <a:prstGeom prst="roundRect">
            <a:avLst>
              <a:gd fmla="val 16667" name="adj"/>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139700" marR="0" rtl="0" algn="l">
              <a:spcBef>
                <a:spcPts val="0"/>
              </a:spcBef>
              <a:spcAft>
                <a:spcPts val="0"/>
              </a:spcAft>
              <a:buNone/>
            </a:pPr>
            <a:r>
              <a:rPr lang="it" sz="1500">
                <a:solidFill>
                  <a:schemeClr val="dk1"/>
                </a:solidFill>
              </a:rPr>
              <a:t>- </a:t>
            </a:r>
            <a:r>
              <a:rPr b="0" i="0" lang="it" sz="1300" u="none" cap="none" strike="noStrike">
                <a:solidFill>
                  <a:srgbClr val="222222"/>
                </a:solidFill>
                <a:latin typeface="Arial"/>
                <a:ea typeface="Arial"/>
                <a:cs typeface="Arial"/>
                <a:sym typeface="Arial"/>
              </a:rPr>
              <a:t>organizzato per assi culturali e articolato in biennio/terzo/quarto e quinto anno</a:t>
            </a:r>
            <a:endParaRPr b="0" i="0" sz="1300" u="none" cap="none" strike="noStrike">
              <a:solidFill>
                <a:srgbClr val="222222"/>
              </a:solidFill>
              <a:latin typeface="Arial"/>
              <a:ea typeface="Arial"/>
              <a:cs typeface="Arial"/>
              <a:sym typeface="Arial"/>
            </a:endParaRPr>
          </a:p>
          <a:p>
            <a:pPr indent="0" lvl="0" marL="139700" marR="0" rtl="0" algn="l">
              <a:spcBef>
                <a:spcPts val="0"/>
              </a:spcBef>
              <a:spcAft>
                <a:spcPts val="0"/>
              </a:spcAft>
              <a:buNone/>
            </a:pPr>
            <a:r>
              <a:t/>
            </a:r>
            <a:endParaRPr b="0" i="0" sz="1300" u="none" cap="none" strike="noStrike">
              <a:solidFill>
                <a:srgbClr val="222222"/>
              </a:solidFill>
              <a:latin typeface="Arial"/>
              <a:ea typeface="Arial"/>
              <a:cs typeface="Arial"/>
              <a:sym typeface="Arial"/>
            </a:endParaRPr>
          </a:p>
          <a:p>
            <a:pPr indent="0" lvl="0" marL="139700" marR="0" rtl="0" algn="l">
              <a:spcBef>
                <a:spcPts val="0"/>
              </a:spcBef>
              <a:spcAft>
                <a:spcPts val="0"/>
              </a:spcAft>
              <a:buNone/>
            </a:pPr>
            <a:r>
              <a:rPr b="0" i="0" lang="it" sz="1300" u="none" cap="none" strike="noStrike">
                <a:solidFill>
                  <a:srgbClr val="222222"/>
                </a:solidFill>
                <a:latin typeface="Arial"/>
                <a:ea typeface="Arial"/>
                <a:cs typeface="Arial"/>
                <a:sym typeface="Arial"/>
              </a:rPr>
              <a:t>- architettura interdisciplinare che correla moduli e UdA in un rapporto di propedeuticità</a:t>
            </a:r>
            <a:endParaRPr b="0" i="0" sz="1300" u="none" cap="none" strike="noStrike">
              <a:solidFill>
                <a:srgbClr val="222222"/>
              </a:solidFill>
              <a:latin typeface="Arial"/>
              <a:ea typeface="Arial"/>
              <a:cs typeface="Arial"/>
              <a:sym typeface="Arial"/>
            </a:endParaRPr>
          </a:p>
        </p:txBody>
      </p:sp>
      <p:cxnSp>
        <p:nvCxnSpPr>
          <p:cNvPr id="531" name="Google Shape;531;p80"/>
          <p:cNvCxnSpPr/>
          <p:nvPr/>
        </p:nvCxnSpPr>
        <p:spPr>
          <a:xfrm>
            <a:off x="4560919" y="2543696"/>
            <a:ext cx="300" cy="450900"/>
          </a:xfrm>
          <a:prstGeom prst="straightConnector1">
            <a:avLst/>
          </a:prstGeom>
          <a:noFill/>
          <a:ln cap="flat" cmpd="sng" w="9525">
            <a:solidFill>
              <a:schemeClr val="dk2"/>
            </a:solidFill>
            <a:prstDash val="solid"/>
            <a:round/>
            <a:headEnd len="sm" w="sm" type="none"/>
            <a:tailEnd len="sm" w="sm" type="none"/>
          </a:ln>
        </p:spPr>
      </p:cxnSp>
      <p:sp>
        <p:nvSpPr>
          <p:cNvPr id="532" name="Google Shape;532;p80"/>
          <p:cNvSpPr/>
          <p:nvPr/>
        </p:nvSpPr>
        <p:spPr>
          <a:xfrm>
            <a:off x="3247171" y="2937619"/>
            <a:ext cx="2649600" cy="1950300"/>
          </a:xfrm>
          <a:prstGeom prst="roundRect">
            <a:avLst>
              <a:gd fmla="val 16667" name="adj"/>
            </a:avLst>
          </a:prstGeom>
          <a:gradFill>
            <a:gsLst>
              <a:gs pos="0">
                <a:srgbClr val="3E7FCD"/>
              </a:gs>
              <a:gs pos="100000">
                <a:srgbClr val="96C0FF"/>
              </a:gs>
            </a:gsLst>
            <a:lin ang="16200038" scaled="0"/>
          </a:gra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1500"/>
              <a:buFont typeface="Arial"/>
              <a:buChar char="-"/>
            </a:pPr>
            <a:r>
              <a:rPr lang="it" sz="1300">
                <a:solidFill>
                  <a:srgbClr val="222222"/>
                </a:solidFill>
              </a:rPr>
              <a:t>Articolato per singola competenza secondo la declinazione biennio/terzo/quarto/ quinto anno</a:t>
            </a:r>
            <a:endParaRPr sz="1300">
              <a:solidFill>
                <a:srgbClr val="222222"/>
              </a:solidFill>
            </a:endParaRPr>
          </a:p>
          <a:p>
            <a:pPr indent="-285750" lvl="0" marL="285750" marR="0" rtl="0" algn="l">
              <a:spcBef>
                <a:spcPts val="0"/>
              </a:spcBef>
              <a:spcAft>
                <a:spcPts val="0"/>
              </a:spcAft>
              <a:buClr>
                <a:schemeClr val="dk1"/>
              </a:buClr>
              <a:buSzPts val="1500"/>
              <a:buFont typeface="Arial"/>
              <a:buChar char="-"/>
            </a:pPr>
            <a:r>
              <a:rPr lang="it" sz="1300">
                <a:solidFill>
                  <a:srgbClr val="222222"/>
                </a:solidFill>
              </a:rPr>
              <a:t>Permette di programmare a ritroso la promozione della competenza lungo il percorso quinquennale</a:t>
            </a:r>
            <a:endParaRPr/>
          </a:p>
        </p:txBody>
      </p:sp>
      <p:cxnSp>
        <p:nvCxnSpPr>
          <p:cNvPr id="533" name="Google Shape;533;p80"/>
          <p:cNvCxnSpPr/>
          <p:nvPr/>
        </p:nvCxnSpPr>
        <p:spPr>
          <a:xfrm rot="10800000">
            <a:off x="4596825" y="1448580"/>
            <a:ext cx="3119700" cy="254400"/>
          </a:xfrm>
          <a:prstGeom prst="straightConnector1">
            <a:avLst/>
          </a:prstGeom>
          <a:noFill/>
          <a:ln cap="flat" cmpd="sng" w="9525">
            <a:solidFill>
              <a:schemeClr val="dk2"/>
            </a:solidFill>
            <a:prstDash val="solid"/>
            <a:round/>
            <a:headEnd len="sm" w="sm" type="none"/>
            <a:tailEnd len="sm" w="sm" type="none"/>
          </a:ln>
        </p:spPr>
      </p:cxnSp>
      <p:sp>
        <p:nvSpPr>
          <p:cNvPr id="534" name="Google Shape;534;p80"/>
          <p:cNvSpPr/>
          <p:nvPr/>
        </p:nvSpPr>
        <p:spPr>
          <a:xfrm>
            <a:off x="6119975" y="2427675"/>
            <a:ext cx="3024000" cy="2460300"/>
          </a:xfrm>
          <a:prstGeom prst="roundRect">
            <a:avLst>
              <a:gd fmla="val 16667" name="adj"/>
            </a:avLst>
          </a:prstGeom>
          <a:solidFill>
            <a:schemeClr val="lt2"/>
          </a:solidFill>
          <a:ln cap="flat" cmpd="sng" w="9525">
            <a:solidFill>
              <a:srgbClr val="4A7DBA"/>
            </a:solidFill>
            <a:prstDash val="solid"/>
            <a:round/>
            <a:headEnd len="sm" w="sm" type="none"/>
            <a:tailEnd len="sm" w="sm" type="none"/>
          </a:ln>
          <a:effectLst>
            <a:outerShdw blurRad="40000" rotWithShape="0" dir="5400000" dist="23000">
              <a:srgbClr val="000000">
                <a:alpha val="34900"/>
              </a:srgbClr>
            </a:outerShdw>
          </a:effectLst>
        </p:spPr>
        <p:txBody>
          <a:bodyPr anchorCtr="0" anchor="ctr" bIns="45700" lIns="91425" spcFirstLastPara="1" rIns="91425" wrap="square" tIns="45700">
            <a:noAutofit/>
          </a:bodyPr>
          <a:lstStyle/>
          <a:p>
            <a:pPr indent="-285750" lvl="0" marL="285750" marR="0" rtl="0" algn="l">
              <a:lnSpc>
                <a:spcPct val="100000"/>
              </a:lnSpc>
              <a:spcBef>
                <a:spcPts val="0"/>
              </a:spcBef>
              <a:spcAft>
                <a:spcPts val="0"/>
              </a:spcAft>
              <a:buClr>
                <a:schemeClr val="dk1"/>
              </a:buClr>
              <a:buSzPts val="1500"/>
              <a:buChar char="-"/>
            </a:pPr>
            <a:r>
              <a:rPr lang="it" sz="1300">
                <a:solidFill>
                  <a:srgbClr val="222222"/>
                </a:solidFill>
              </a:rPr>
              <a:t>basato sulla convergenza tematica dei contenuti attorno a grandi “nuclei antropologici”</a:t>
            </a:r>
            <a:endParaRPr sz="1300">
              <a:solidFill>
                <a:srgbClr val="222222"/>
              </a:solidFill>
            </a:endParaRPr>
          </a:p>
          <a:p>
            <a:pPr indent="-285750" lvl="0" marL="285750" marR="0" rtl="0" algn="l">
              <a:lnSpc>
                <a:spcPct val="100000"/>
              </a:lnSpc>
              <a:spcBef>
                <a:spcPts val="0"/>
              </a:spcBef>
              <a:spcAft>
                <a:spcPts val="0"/>
              </a:spcAft>
              <a:buClr>
                <a:schemeClr val="dk1"/>
              </a:buClr>
              <a:buSzPts val="1500"/>
              <a:buChar char="-"/>
            </a:pPr>
            <a:r>
              <a:rPr lang="it" sz="1300">
                <a:solidFill>
                  <a:srgbClr val="222222"/>
                </a:solidFill>
              </a:rPr>
              <a:t>facilita la progettazione di UdA come percorsi tematici interdisciplinari</a:t>
            </a:r>
            <a:endParaRPr sz="1300">
              <a:solidFill>
                <a:srgbClr val="222222"/>
              </a:solidFill>
            </a:endParaRPr>
          </a:p>
          <a:p>
            <a:pPr indent="-285750" lvl="0" marL="285750" marR="0" rtl="0" algn="l">
              <a:lnSpc>
                <a:spcPct val="100000"/>
              </a:lnSpc>
              <a:spcBef>
                <a:spcPts val="0"/>
              </a:spcBef>
              <a:spcAft>
                <a:spcPts val="0"/>
              </a:spcAft>
              <a:buClr>
                <a:schemeClr val="dk1"/>
              </a:buClr>
              <a:buSzPts val="1500"/>
              <a:buChar char="-"/>
            </a:pPr>
            <a:r>
              <a:rPr lang="it" sz="1300">
                <a:solidFill>
                  <a:srgbClr val="222222"/>
                </a:solidFill>
              </a:rPr>
              <a:t>riconduce la complessità e l’articolazione dei saperi ai nuclei fondanti e alle </a:t>
            </a:r>
            <a:r>
              <a:rPr lang="it" sz="1300">
                <a:solidFill>
                  <a:srgbClr val="222222"/>
                </a:solidFill>
                <a:uFill>
                  <a:noFill/>
                </a:uFill>
                <a:hlinkClick r:id="rId12">
                  <a:extLst>
                    <a:ext uri="{A12FA001-AC4F-418D-AE19-62706E023703}">
                      <ahyp:hlinkClr val="tx"/>
                    </a:ext>
                  </a:extLst>
                </a:hlinkClick>
              </a:rPr>
              <a:t>grandi tematiche socio-culturali del rapporto uomo-realtà</a:t>
            </a:r>
            <a:endParaRPr sz="1300">
              <a:solidFill>
                <a:srgbClr val="222222"/>
              </a:solidFill>
            </a:endParaRPr>
          </a:p>
          <a:p>
            <a:pPr indent="-285750" lvl="0" marL="285750" marR="0" rtl="0" algn="l">
              <a:lnSpc>
                <a:spcPct val="100000"/>
              </a:lnSpc>
              <a:spcBef>
                <a:spcPts val="0"/>
              </a:spcBef>
              <a:spcAft>
                <a:spcPts val="0"/>
              </a:spcAft>
              <a:buClr>
                <a:schemeClr val="dk1"/>
              </a:buClr>
              <a:buSzPts val="1500"/>
              <a:buChar char="-"/>
            </a:pPr>
            <a:r>
              <a:t/>
            </a:r>
            <a:endParaRPr sz="1300">
              <a:solidFill>
                <a:srgbClr val="222222"/>
              </a:solidFill>
            </a:endParaRPr>
          </a:p>
        </p:txBody>
      </p:sp>
      <p:cxnSp>
        <p:nvCxnSpPr>
          <p:cNvPr id="535" name="Google Shape;535;p80"/>
          <p:cNvCxnSpPr/>
          <p:nvPr/>
        </p:nvCxnSpPr>
        <p:spPr>
          <a:xfrm>
            <a:off x="7696329" y="2251459"/>
            <a:ext cx="300" cy="2922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mc:AlternateContent>
    <mc:Choice Requires="p14">
      <p:transition spd="slow" p14:dur="1200">
        <p14:prism dir="l"/>
      </p:transition>
    </mc:Choice>
    <mc:Fallback>
      <p:transition spd="slow">
        <p:fade/>
      </p:transition>
    </mc:Fallback>
  </mc:AlternateContent>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81"/>
          <p:cNvSpPr txBox="1"/>
          <p:nvPr>
            <p:ph type="title"/>
          </p:nvPr>
        </p:nvSpPr>
        <p:spPr>
          <a:xfrm>
            <a:off x="311700" y="196575"/>
            <a:ext cx="8520600" cy="626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200"/>
              <a:buNone/>
            </a:pPr>
            <a:r>
              <a:rPr lang="it"/>
              <a:t>Curricolo e Piano didattico delle UdA</a:t>
            </a:r>
            <a:endParaRPr/>
          </a:p>
        </p:txBody>
      </p:sp>
      <p:sp>
        <p:nvSpPr>
          <p:cNvPr id="541" name="Google Shape;541;p81"/>
          <p:cNvSpPr txBox="1"/>
          <p:nvPr>
            <p:ph idx="1" type="body"/>
          </p:nvPr>
        </p:nvSpPr>
        <p:spPr>
          <a:xfrm>
            <a:off x="311700" y="904425"/>
            <a:ext cx="8520600" cy="3416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I </a:t>
            </a:r>
            <a:r>
              <a:rPr b="1" lang="it"/>
              <a:t>curricoli </a:t>
            </a:r>
            <a:r>
              <a:rPr lang="it"/>
              <a:t>di istituto, delle classi e dello studente rappresentano:</a:t>
            </a:r>
            <a:endParaRPr/>
          </a:p>
          <a:p>
            <a:pPr indent="-342900" lvl="0" marL="457200" rtl="0" algn="l">
              <a:lnSpc>
                <a:spcPct val="115000"/>
              </a:lnSpc>
              <a:spcBef>
                <a:spcPts val="1600"/>
              </a:spcBef>
              <a:spcAft>
                <a:spcPts val="0"/>
              </a:spcAft>
              <a:buSzPts val="1800"/>
              <a:buChar char="●"/>
            </a:pPr>
            <a:r>
              <a:rPr lang="it"/>
              <a:t> il risultato della progettazione dell’offerta formativa </a:t>
            </a:r>
            <a:endParaRPr/>
          </a:p>
          <a:p>
            <a:pPr indent="-342900" lvl="0" marL="457200" rtl="0" algn="l">
              <a:lnSpc>
                <a:spcPct val="115000"/>
              </a:lnSpc>
              <a:spcBef>
                <a:spcPts val="0"/>
              </a:spcBef>
              <a:spcAft>
                <a:spcPts val="0"/>
              </a:spcAft>
              <a:buSzPts val="1800"/>
              <a:buChar char="●"/>
            </a:pPr>
            <a:r>
              <a:rPr lang="it"/>
              <a:t>l’articolazione dei percorsi e delle attività didattiche nel tempo</a:t>
            </a:r>
            <a:endParaRPr/>
          </a:p>
          <a:p>
            <a:pPr indent="-342900" lvl="0" marL="457200" rtl="0" algn="l">
              <a:lnSpc>
                <a:spcPct val="115000"/>
              </a:lnSpc>
              <a:spcBef>
                <a:spcPts val="0"/>
              </a:spcBef>
              <a:spcAft>
                <a:spcPts val="0"/>
              </a:spcAft>
              <a:buSzPts val="1800"/>
              <a:buChar char="●"/>
            </a:pPr>
            <a:r>
              <a:rPr lang="it"/>
              <a:t>gli strumenti di lavoro e di organizzazione didattica dei docenti</a:t>
            </a:r>
            <a:endParaRPr/>
          </a:p>
          <a:p>
            <a:pPr indent="0" lvl="0" marL="0" rtl="0" algn="l">
              <a:lnSpc>
                <a:spcPct val="115000"/>
              </a:lnSpc>
              <a:spcBef>
                <a:spcPts val="1600"/>
              </a:spcBef>
              <a:spcAft>
                <a:spcPts val="0"/>
              </a:spcAft>
              <a:buSzPts val="1800"/>
              <a:buNone/>
            </a:pPr>
            <a:r>
              <a:rPr lang="it"/>
              <a:t>Il </a:t>
            </a:r>
            <a:r>
              <a:rPr b="1" lang="it"/>
              <a:t>canovaccio formativo</a:t>
            </a:r>
            <a:r>
              <a:rPr lang="it"/>
              <a:t> (o piano didattico) rappresenta invece:</a:t>
            </a:r>
            <a:endParaRPr/>
          </a:p>
          <a:p>
            <a:pPr indent="-342900" lvl="0" marL="457200" rtl="0" algn="just">
              <a:lnSpc>
                <a:spcPct val="115000"/>
              </a:lnSpc>
              <a:spcBef>
                <a:spcPts val="1600"/>
              </a:spcBef>
              <a:spcAft>
                <a:spcPts val="0"/>
              </a:spcAft>
              <a:buClr>
                <a:srgbClr val="233A44"/>
              </a:buClr>
              <a:buSzPts val="1800"/>
              <a:buChar char="●"/>
            </a:pPr>
            <a:r>
              <a:rPr lang="it">
                <a:solidFill>
                  <a:srgbClr val="233A44"/>
                </a:solidFill>
              </a:rPr>
              <a:t>la </a:t>
            </a:r>
            <a:r>
              <a:rPr b="1" i="1" lang="it">
                <a:solidFill>
                  <a:srgbClr val="233A44"/>
                </a:solidFill>
              </a:rPr>
              <a:t>scansione temporale del percorso formativo dello studente in moduli e delle UdA</a:t>
            </a:r>
            <a:endParaRPr>
              <a:solidFill>
                <a:srgbClr val="233A44"/>
              </a:solidFill>
            </a:endParaRPr>
          </a:p>
          <a:p>
            <a:pPr indent="-342900" lvl="0" marL="457200" rtl="0" algn="just">
              <a:lnSpc>
                <a:spcPct val="115000"/>
              </a:lnSpc>
              <a:spcBef>
                <a:spcPts val="0"/>
              </a:spcBef>
              <a:spcAft>
                <a:spcPts val="0"/>
              </a:spcAft>
              <a:buClr>
                <a:srgbClr val="233A44"/>
              </a:buClr>
              <a:buSzPts val="1800"/>
              <a:buChar char="●"/>
            </a:pPr>
            <a:r>
              <a:rPr lang="it">
                <a:solidFill>
                  <a:srgbClr val="233A44"/>
                </a:solidFill>
              </a:rPr>
              <a:t>lo strumento che consente allo studente di seguire lo sviluppo del proprio percorso formativo durante l’anno scolastico</a:t>
            </a:r>
            <a:endParaRPr>
              <a:solidFill>
                <a:srgbClr val="233A44"/>
              </a:solidFill>
            </a:endParaRPr>
          </a:p>
          <a:p>
            <a:pPr indent="-342900" lvl="0" marL="457200" rtl="0" algn="just">
              <a:lnSpc>
                <a:spcPct val="115000"/>
              </a:lnSpc>
              <a:spcBef>
                <a:spcPts val="0"/>
              </a:spcBef>
              <a:spcAft>
                <a:spcPts val="0"/>
              </a:spcAft>
              <a:buClr>
                <a:srgbClr val="233A44"/>
              </a:buClr>
              <a:buSzPts val="1800"/>
              <a:buChar char="●"/>
            </a:pPr>
            <a:r>
              <a:rPr lang="it">
                <a:solidFill>
                  <a:srgbClr val="233A44"/>
                </a:solidFill>
              </a:rPr>
              <a:t>un’informativa sintetica e comprensibile per i genitori </a:t>
            </a:r>
            <a:endParaRPr>
              <a:solidFill>
                <a:srgbClr val="233A44"/>
              </a:solidFill>
            </a:endParaRPr>
          </a:p>
          <a:p>
            <a:pPr indent="0" lvl="0" marL="0" rtl="0" algn="ctr">
              <a:lnSpc>
                <a:spcPct val="115000"/>
              </a:lnSpc>
              <a:spcBef>
                <a:spcPts val="1600"/>
              </a:spcBef>
              <a:spcAft>
                <a:spcPts val="0"/>
              </a:spcAft>
              <a:buSzPts val="1800"/>
              <a:buNone/>
            </a:pPr>
            <a:r>
              <a:rPr lang="it" sz="1700" u="sng">
                <a:solidFill>
                  <a:schemeClr val="hlink"/>
                </a:solidFill>
                <a:hlinkClick r:id="rId3"/>
              </a:rPr>
              <a:t>Esempio Piano didattico UdA</a:t>
            </a:r>
            <a:endParaRPr sz="1700"/>
          </a:p>
          <a:p>
            <a:pPr indent="0" lvl="0" marL="0" rtl="0" algn="ctr">
              <a:lnSpc>
                <a:spcPct val="115000"/>
              </a:lnSpc>
              <a:spcBef>
                <a:spcPts val="1600"/>
              </a:spcBef>
              <a:spcAft>
                <a:spcPts val="0"/>
              </a:spcAft>
              <a:buSzPts val="1800"/>
              <a:buNone/>
            </a:pPr>
            <a:r>
              <a:t/>
            </a:r>
            <a:endParaRPr sz="1700"/>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0"/>
              </a:spcAft>
              <a:buSzPts val="1800"/>
              <a:buNone/>
            </a:pPr>
            <a:r>
              <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82"/>
          <p:cNvSpPr txBox="1"/>
          <p:nvPr>
            <p:ph type="title"/>
          </p:nvPr>
        </p:nvSpPr>
        <p:spPr>
          <a:xfrm>
            <a:off x="509550" y="1423875"/>
            <a:ext cx="8124900" cy="1798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i="1" lang="it"/>
              <a:t>La declinazione del curricolo </a:t>
            </a:r>
            <a:endParaRPr i="1"/>
          </a:p>
          <a:p>
            <a:pPr indent="0" lvl="0" marL="0" rtl="0" algn="ctr">
              <a:spcBef>
                <a:spcPts val="0"/>
              </a:spcBef>
              <a:spcAft>
                <a:spcPts val="0"/>
              </a:spcAft>
              <a:buNone/>
            </a:pPr>
            <a:r>
              <a:rPr i="1" lang="it"/>
              <a:t>nel triennio</a:t>
            </a:r>
            <a:endParaRPr i="1"/>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0" name="Shape 550"/>
        <p:cNvGrpSpPr/>
        <p:nvPr/>
      </p:nvGrpSpPr>
      <p:grpSpPr>
        <a:xfrm>
          <a:off x="0" y="0"/>
          <a:ext cx="0" cy="0"/>
          <a:chOff x="0" y="0"/>
          <a:chExt cx="0" cy="0"/>
        </a:xfrm>
      </p:grpSpPr>
      <p:sp>
        <p:nvSpPr>
          <p:cNvPr id="551" name="Google Shape;551;p83"/>
          <p:cNvSpPr txBox="1"/>
          <p:nvPr>
            <p:ph type="title"/>
          </p:nvPr>
        </p:nvSpPr>
        <p:spPr>
          <a:xfrm>
            <a:off x="311700" y="391350"/>
            <a:ext cx="8520600" cy="626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it"/>
              <a:t>CENNI NORMATIVI</a:t>
            </a:r>
            <a:endParaRPr/>
          </a:p>
        </p:txBody>
      </p:sp>
      <p:sp>
        <p:nvSpPr>
          <p:cNvPr id="552" name="Google Shape;552;p83"/>
          <p:cNvSpPr txBox="1"/>
          <p:nvPr>
            <p:ph idx="1" type="body"/>
          </p:nvPr>
        </p:nvSpPr>
        <p:spPr>
          <a:xfrm>
            <a:off x="311700" y="1064100"/>
            <a:ext cx="8520600" cy="3757200"/>
          </a:xfrm>
          <a:prstGeom prst="rect">
            <a:avLst/>
          </a:prstGeom>
        </p:spPr>
        <p:txBody>
          <a:bodyPr anchorCtr="0" anchor="t" bIns="91425" lIns="91425" spcFirstLastPara="1" rIns="91425" wrap="square" tIns="91425">
            <a:normAutofit/>
          </a:bodyPr>
          <a:lstStyle/>
          <a:p>
            <a:pPr indent="0" lvl="0" marL="0" rtl="0" algn="just">
              <a:spcBef>
                <a:spcPts val="0"/>
              </a:spcBef>
              <a:spcAft>
                <a:spcPts val="0"/>
              </a:spcAft>
              <a:buNone/>
            </a:pPr>
            <a:r>
              <a:rPr b="1" lang="it"/>
              <a:t>La declinazione degli indirizzi nei percorsi formativi specifici richiesti dalla realtà economica del territorio </a:t>
            </a:r>
            <a:r>
              <a:rPr lang="it"/>
              <a:t>sono stati introdotti nell’ambito del </a:t>
            </a:r>
            <a:r>
              <a:rPr b="1" lang="it"/>
              <a:t>riordino dell’istruzione professionale</a:t>
            </a:r>
            <a:r>
              <a:rPr lang="it"/>
              <a:t> e sono disciplinati da:</a:t>
            </a:r>
            <a:endParaRPr/>
          </a:p>
          <a:p>
            <a:pPr indent="-342900" lvl="0" marL="457200" rtl="0" algn="just">
              <a:spcBef>
                <a:spcPts val="1200"/>
              </a:spcBef>
              <a:spcAft>
                <a:spcPts val="0"/>
              </a:spcAft>
              <a:buSzPts val="1800"/>
              <a:buAutoNum type="arabicParenR"/>
            </a:pPr>
            <a:r>
              <a:rPr b="1" lang="it"/>
              <a:t>D.Lgs. n. 61 del 13 aprile 2017</a:t>
            </a:r>
            <a:r>
              <a:rPr lang="it"/>
              <a:t>, art. 3, comma 5: </a:t>
            </a:r>
            <a:endParaRPr/>
          </a:p>
          <a:p>
            <a:pPr indent="0" lvl="0" marL="0" rtl="0" algn="just">
              <a:spcBef>
                <a:spcPts val="1200"/>
              </a:spcBef>
              <a:spcAft>
                <a:spcPts val="1200"/>
              </a:spcAft>
              <a:buNone/>
            </a:pPr>
            <a:r>
              <a:rPr lang="it"/>
              <a:t>“</a:t>
            </a:r>
            <a:r>
              <a:rPr lang="it" sz="1600"/>
              <a:t>Le istituzioni scolastiche che offrono percorsi di istruzione professionale possono declinare gli indirizzi di studio [...] in percorsi formativi richiesti dal territorio coerenti con le priorità indicate dalle Regioni nella propria programmazione [...] Tale declinazione può riferirsi solo alle attività economiche previste nella sezione e nella divisione cui si riferisce il</a:t>
            </a:r>
            <a:r>
              <a:rPr b="1" lang="it" sz="1600"/>
              <a:t> codice ATECO</a:t>
            </a:r>
            <a:r>
              <a:rPr lang="it" sz="1600"/>
              <a:t> attribuito all’indirizzo [...] La declinazione è altresì riferita alla </a:t>
            </a:r>
            <a:r>
              <a:rPr b="1" lang="it" sz="1600"/>
              <a:t>nomenclatura e classificazione delle unità professionali (NUP) </a:t>
            </a:r>
            <a:r>
              <a:rPr lang="it" sz="1600"/>
              <a:t>adottate dall’ISTAT</a:t>
            </a:r>
            <a:r>
              <a:rPr lang="it"/>
              <a:t>”.</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84"/>
          <p:cNvSpPr txBox="1"/>
          <p:nvPr>
            <p:ph idx="1" type="body"/>
          </p:nvPr>
        </p:nvSpPr>
        <p:spPr>
          <a:xfrm>
            <a:off x="82250" y="148750"/>
            <a:ext cx="8762400" cy="4610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it"/>
              <a:t>2) </a:t>
            </a:r>
            <a:r>
              <a:rPr b="1" lang="it"/>
              <a:t>D.I. n. 92 del 24 maggio 2018:</a:t>
            </a:r>
            <a:endParaRPr b="1"/>
          </a:p>
          <a:p>
            <a:pPr indent="-323850" lvl="0" marL="457200" rtl="0" algn="just">
              <a:spcBef>
                <a:spcPts val="1200"/>
              </a:spcBef>
              <a:spcAft>
                <a:spcPts val="0"/>
              </a:spcAft>
              <a:buSzPts val="1500"/>
              <a:buChar char="-"/>
            </a:pPr>
            <a:r>
              <a:rPr lang="it" sz="1500"/>
              <a:t>art. 5, comma 5: “le regioni indicano, nell’ambito delle linee guida per la programmazione regionale dell’offerta formativa le priorità in coerenza con le quali le istituzioni scolastiche di I.P. possono declinare gli indirizzi di studio in percorsi formativi specifici richiesti dal territorio”</a:t>
            </a:r>
            <a:endParaRPr sz="1500"/>
          </a:p>
          <a:p>
            <a:pPr indent="0" lvl="0" marL="457200" rtl="0" algn="just">
              <a:spcBef>
                <a:spcPts val="0"/>
              </a:spcBef>
              <a:spcAft>
                <a:spcPts val="0"/>
              </a:spcAft>
              <a:buNone/>
            </a:pPr>
            <a:r>
              <a:t/>
            </a:r>
            <a:endParaRPr sz="1500"/>
          </a:p>
          <a:p>
            <a:pPr indent="-323850" lvl="0" marL="457200" rtl="0" algn="just">
              <a:spcBef>
                <a:spcPts val="0"/>
              </a:spcBef>
              <a:spcAft>
                <a:spcPts val="0"/>
              </a:spcAft>
              <a:buSzPts val="1500"/>
              <a:buChar char="-"/>
            </a:pPr>
            <a:r>
              <a:rPr lang="it" sz="1500"/>
              <a:t>art. 5, comma 9, punto b): “dotarsi di [...] un </a:t>
            </a:r>
            <a:r>
              <a:rPr b="1" lang="it" sz="1500"/>
              <a:t>comitato tecnico-scientifico, composto da docenti e da esperti del mondo del lavoro e delle professioni e della ricerca scientifica e tecnologica, con funzioni consultive e di proposta </a:t>
            </a:r>
            <a:r>
              <a:rPr lang="it" sz="1500"/>
              <a:t>per l’organizzazione delle attività e degli insegnamenti di indirizzo e l’utilizzazione degli spazi di autonomia e flessibilità [...]</a:t>
            </a:r>
            <a:endParaRPr sz="1500"/>
          </a:p>
          <a:p>
            <a:pPr indent="0" lvl="0" marL="457200" rtl="0" algn="just">
              <a:spcBef>
                <a:spcPts val="0"/>
              </a:spcBef>
              <a:spcAft>
                <a:spcPts val="0"/>
              </a:spcAft>
              <a:buNone/>
            </a:pPr>
            <a:r>
              <a:t/>
            </a:r>
            <a:endParaRPr sz="1500"/>
          </a:p>
          <a:p>
            <a:pPr indent="-323850" lvl="0" marL="457200" rtl="0" algn="just">
              <a:spcBef>
                <a:spcPts val="0"/>
              </a:spcBef>
              <a:spcAft>
                <a:spcPts val="0"/>
              </a:spcAft>
              <a:buSzPts val="1500"/>
              <a:buChar char="-"/>
            </a:pPr>
            <a:r>
              <a:rPr b="1" lang="it" sz="1500"/>
              <a:t>Allegati 1 e 2</a:t>
            </a:r>
            <a:r>
              <a:rPr lang="it" sz="1500"/>
              <a:t> con i profili di uscita dei percorsi di istruzione professionale in termini di risultati di apprendimento. </a:t>
            </a:r>
            <a:r>
              <a:rPr b="1" lang="it" sz="1500"/>
              <a:t>Gli allegati 2 riportano, per ogni indirizzo, anche i riferimenti ai codici ATECO e la correlazione ai SEP (settori economico-professionali)</a:t>
            </a:r>
            <a:endParaRPr b="1" sz="1500"/>
          </a:p>
          <a:p>
            <a:pPr indent="0" lvl="0" marL="457200" rtl="0" algn="just">
              <a:spcBef>
                <a:spcPts val="0"/>
              </a:spcBef>
              <a:spcAft>
                <a:spcPts val="0"/>
              </a:spcAft>
              <a:buNone/>
            </a:pPr>
            <a:r>
              <a:t/>
            </a:r>
            <a:endParaRPr sz="1500"/>
          </a:p>
          <a:p>
            <a:pPr indent="-323850" lvl="0" marL="457200" rtl="0" algn="just">
              <a:spcBef>
                <a:spcPts val="0"/>
              </a:spcBef>
              <a:spcAft>
                <a:spcPts val="0"/>
              </a:spcAft>
              <a:buSzPts val="1500"/>
              <a:buChar char="-"/>
            </a:pPr>
            <a:r>
              <a:rPr b="1" lang="it" sz="1500"/>
              <a:t>Allegato 3</a:t>
            </a:r>
            <a:r>
              <a:rPr lang="it" sz="1500"/>
              <a:t> con i quadri orari del biennio e del triennio degli 11 indirizzi di studio</a:t>
            </a:r>
            <a:endParaRPr sz="1500"/>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85"/>
          <p:cNvSpPr txBox="1"/>
          <p:nvPr>
            <p:ph type="title"/>
          </p:nvPr>
        </p:nvSpPr>
        <p:spPr>
          <a:xfrm>
            <a:off x="311700" y="0"/>
            <a:ext cx="8520600" cy="743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it" sz="3300">
                <a:solidFill>
                  <a:srgbClr val="FF7C80"/>
                </a:solidFill>
              </a:rPr>
              <a:t>Le tappe della declinazione</a:t>
            </a:r>
            <a:endParaRPr sz="3700">
              <a:solidFill>
                <a:srgbClr val="FF7C80"/>
              </a:solidFill>
            </a:endParaRPr>
          </a:p>
        </p:txBody>
      </p:sp>
      <p:sp>
        <p:nvSpPr>
          <p:cNvPr id="563" name="Google Shape;563;p85"/>
          <p:cNvSpPr txBox="1"/>
          <p:nvPr>
            <p:ph idx="1" type="body"/>
          </p:nvPr>
        </p:nvSpPr>
        <p:spPr>
          <a:xfrm>
            <a:off x="110250" y="590175"/>
            <a:ext cx="8923500" cy="4331700"/>
          </a:xfrm>
          <a:prstGeom prst="rect">
            <a:avLst/>
          </a:prstGeom>
        </p:spPr>
        <p:txBody>
          <a:bodyPr anchorCtr="0" anchor="t" bIns="91425" lIns="91425" spcFirstLastPara="1" rIns="91425" wrap="square" tIns="91425">
            <a:noAutofit/>
          </a:bodyPr>
          <a:lstStyle/>
          <a:p>
            <a:pPr indent="-317500" lvl="0" marL="457200" marR="0" rtl="0" algn="l">
              <a:lnSpc>
                <a:spcPct val="100000"/>
              </a:lnSpc>
              <a:spcBef>
                <a:spcPts val="0"/>
              </a:spcBef>
              <a:spcAft>
                <a:spcPts val="0"/>
              </a:spcAft>
              <a:buSzPts val="1400"/>
              <a:buAutoNum type="arabicPeriod"/>
            </a:pPr>
            <a:r>
              <a:rPr lang="it" sz="1400"/>
              <a:t>Individuazione del </a:t>
            </a:r>
            <a:r>
              <a:rPr b="1" lang="it" sz="1400"/>
              <a:t>codice ATECO </a:t>
            </a:r>
            <a:r>
              <a:rPr lang="it" sz="1400"/>
              <a:t>ed approvazione da parte del Consiglio d’Istituto, nell’ambito dell’aggiornamento del PTOF</a:t>
            </a:r>
            <a:endParaRPr sz="1400"/>
          </a:p>
          <a:p>
            <a:pPr indent="0" lvl="0" marL="0" marR="0" rtl="0" algn="l">
              <a:lnSpc>
                <a:spcPct val="100000"/>
              </a:lnSpc>
              <a:spcBef>
                <a:spcPts val="0"/>
              </a:spcBef>
              <a:spcAft>
                <a:spcPts val="0"/>
              </a:spcAft>
              <a:buClr>
                <a:srgbClr val="000000"/>
              </a:buClr>
              <a:buSzPts val="1800"/>
              <a:buFont typeface="Arial"/>
              <a:buNone/>
            </a:pPr>
            <a:r>
              <a:t/>
            </a:r>
            <a:endParaRPr sz="1400"/>
          </a:p>
          <a:p>
            <a:pPr indent="-317500" lvl="0" marL="457200" marR="0" rtl="0" algn="l">
              <a:lnSpc>
                <a:spcPct val="100000"/>
              </a:lnSpc>
              <a:spcBef>
                <a:spcPts val="0"/>
              </a:spcBef>
              <a:spcAft>
                <a:spcPts val="0"/>
              </a:spcAft>
              <a:buSzPts val="1400"/>
              <a:buAutoNum type="arabicPeriod"/>
            </a:pPr>
            <a:r>
              <a:rPr lang="it" sz="1400"/>
              <a:t>Correlazione dell’ATECO con la </a:t>
            </a:r>
            <a:r>
              <a:rPr b="1" lang="it" sz="1400"/>
              <a:t>NUP</a:t>
            </a:r>
            <a:r>
              <a:rPr lang="it" sz="1400"/>
              <a:t> e con il </a:t>
            </a:r>
            <a:r>
              <a:rPr b="1" lang="it" sz="1400"/>
              <a:t>SEP</a:t>
            </a:r>
            <a:endParaRPr b="1" sz="1400"/>
          </a:p>
          <a:p>
            <a:pPr indent="0" lvl="0" marL="0" marR="0" rtl="0" algn="l">
              <a:lnSpc>
                <a:spcPct val="100000"/>
              </a:lnSpc>
              <a:spcBef>
                <a:spcPts val="0"/>
              </a:spcBef>
              <a:spcAft>
                <a:spcPts val="0"/>
              </a:spcAft>
              <a:buClr>
                <a:srgbClr val="000000"/>
              </a:buClr>
              <a:buSzPts val="1800"/>
              <a:buFont typeface="Arial"/>
              <a:buNone/>
            </a:pPr>
            <a:r>
              <a:t/>
            </a:r>
            <a:endParaRPr sz="1400"/>
          </a:p>
          <a:p>
            <a:pPr indent="-317500" lvl="0" marL="457200" marR="0" rtl="0" algn="l">
              <a:lnSpc>
                <a:spcPct val="100000"/>
              </a:lnSpc>
              <a:spcBef>
                <a:spcPts val="0"/>
              </a:spcBef>
              <a:spcAft>
                <a:spcPts val="0"/>
              </a:spcAft>
              <a:buSzPts val="1400"/>
              <a:buAutoNum type="arabicPeriod"/>
            </a:pPr>
            <a:r>
              <a:rPr lang="it" sz="1400"/>
              <a:t>Descrizione del </a:t>
            </a:r>
            <a:r>
              <a:rPr b="1" lang="it" sz="1400"/>
              <a:t>profilo educativo, culturale e professionale del percorso formativo specifico</a:t>
            </a:r>
            <a:r>
              <a:rPr lang="it" sz="1400"/>
              <a:t>: ciò che il diplomato del percorso “declinato” sarà in grado di offrire in termini di competenze tecnico-professionali nei settori economico-professionali di riferimento (SEP).</a:t>
            </a:r>
            <a:endParaRPr sz="1400"/>
          </a:p>
          <a:p>
            <a:pPr indent="0" lvl="0" marL="0" marR="0" rtl="0" algn="l">
              <a:lnSpc>
                <a:spcPct val="100000"/>
              </a:lnSpc>
              <a:spcBef>
                <a:spcPts val="0"/>
              </a:spcBef>
              <a:spcAft>
                <a:spcPts val="0"/>
              </a:spcAft>
              <a:buClr>
                <a:srgbClr val="000000"/>
              </a:buClr>
              <a:buSzPts val="1800"/>
              <a:buFont typeface="Arial"/>
              <a:buNone/>
            </a:pPr>
            <a:r>
              <a:t/>
            </a:r>
            <a:endParaRPr sz="1400"/>
          </a:p>
          <a:p>
            <a:pPr indent="-317500" lvl="0" marL="457200" marR="0" rtl="0" algn="l">
              <a:lnSpc>
                <a:spcPct val="100000"/>
              </a:lnSpc>
              <a:spcBef>
                <a:spcPts val="0"/>
              </a:spcBef>
              <a:spcAft>
                <a:spcPts val="0"/>
              </a:spcAft>
              <a:buSzPts val="1400"/>
              <a:buAutoNum type="arabicPeriod"/>
            </a:pPr>
            <a:r>
              <a:rPr lang="it" sz="1400"/>
              <a:t>definizione del </a:t>
            </a:r>
            <a:r>
              <a:rPr b="1" lang="it" sz="1400"/>
              <a:t>quadro orario del percorso formativo </a:t>
            </a:r>
            <a:r>
              <a:rPr lang="it" sz="1400"/>
              <a:t>(utilizzando le quote di autonomia e gli spazi di flessibilità) e distribuzione delle compresenze</a:t>
            </a:r>
            <a:endParaRPr sz="1400"/>
          </a:p>
          <a:p>
            <a:pPr indent="0" lvl="0" marL="0" marR="0" rtl="0" algn="l">
              <a:lnSpc>
                <a:spcPct val="100000"/>
              </a:lnSpc>
              <a:spcBef>
                <a:spcPts val="0"/>
              </a:spcBef>
              <a:spcAft>
                <a:spcPts val="0"/>
              </a:spcAft>
              <a:buClr>
                <a:srgbClr val="000000"/>
              </a:buClr>
              <a:buSzPts val="1800"/>
              <a:buFont typeface="Arial"/>
              <a:buNone/>
            </a:pPr>
            <a:r>
              <a:t/>
            </a:r>
            <a:endParaRPr sz="1400"/>
          </a:p>
          <a:p>
            <a:pPr indent="-317500" lvl="0" marL="457200" marR="0" rtl="0" algn="l">
              <a:lnSpc>
                <a:spcPct val="100000"/>
              </a:lnSpc>
              <a:spcBef>
                <a:spcPts val="0"/>
              </a:spcBef>
              <a:spcAft>
                <a:spcPts val="0"/>
              </a:spcAft>
              <a:buSzPts val="1400"/>
              <a:buAutoNum type="arabicPeriod"/>
            </a:pPr>
            <a:r>
              <a:rPr b="1" lang="it" sz="1400"/>
              <a:t>individuazione delle competenze-obiettivo</a:t>
            </a:r>
            <a:r>
              <a:rPr lang="it" sz="1400"/>
              <a:t> necessarie a sviluppare la figura professionale delineata dal percorso formativo</a:t>
            </a:r>
            <a:endParaRPr sz="1400"/>
          </a:p>
          <a:p>
            <a:pPr indent="0" lvl="0" marL="0" marR="0" rtl="0" algn="l">
              <a:lnSpc>
                <a:spcPct val="100000"/>
              </a:lnSpc>
              <a:spcBef>
                <a:spcPts val="0"/>
              </a:spcBef>
              <a:spcAft>
                <a:spcPts val="0"/>
              </a:spcAft>
              <a:buClr>
                <a:srgbClr val="000000"/>
              </a:buClr>
              <a:buSzPts val="1800"/>
              <a:buFont typeface="Arial"/>
              <a:buNone/>
            </a:pPr>
            <a:r>
              <a:t/>
            </a:r>
            <a:endParaRPr sz="1400"/>
          </a:p>
          <a:p>
            <a:pPr indent="-317500" lvl="0" marL="457200" marR="0" rtl="0" algn="l">
              <a:lnSpc>
                <a:spcPct val="100000"/>
              </a:lnSpc>
              <a:spcBef>
                <a:spcPts val="0"/>
              </a:spcBef>
              <a:spcAft>
                <a:spcPts val="0"/>
              </a:spcAft>
              <a:buSzPts val="1400"/>
              <a:buAutoNum type="arabicPeriod"/>
            </a:pPr>
            <a:r>
              <a:rPr b="1" lang="it" sz="1400"/>
              <a:t>progettazione del curricolo del percorso formativo specifico</a:t>
            </a:r>
            <a:r>
              <a:rPr lang="it" sz="1400"/>
              <a:t>, in cui sviluppare la personalizzazione di una quota oraria dell’offerta formativa (attraverso Unità di apprendimento e moduli) per la promozione delle competenze obiettivo e dei saperi necessari allo sviluppo del profilo professionale specifico</a:t>
            </a:r>
            <a:endParaRPr sz="1400"/>
          </a:p>
          <a:p>
            <a:pPr indent="0" lvl="0" marL="0" rtl="0" algn="ctr">
              <a:spcBef>
                <a:spcPts val="0"/>
              </a:spcBef>
              <a:spcAft>
                <a:spcPts val="0"/>
              </a:spcAft>
              <a:buNone/>
            </a:pPr>
            <a:r>
              <a:rPr b="1" lang="it" sz="1400">
                <a:solidFill>
                  <a:srgbClr val="FF0000"/>
                </a:solidFill>
                <a:latin typeface="Calibri"/>
                <a:ea typeface="Calibri"/>
                <a:cs typeface="Calibri"/>
                <a:sym typeface="Calibri"/>
              </a:rPr>
              <a:t> </a:t>
            </a:r>
            <a:r>
              <a:rPr b="1" lang="it" sz="1900" u="sng">
                <a:solidFill>
                  <a:schemeClr val="hlink"/>
                </a:solidFill>
                <a:latin typeface="Calibri"/>
                <a:ea typeface="Calibri"/>
                <a:cs typeface="Calibri"/>
                <a:sym typeface="Calibri"/>
                <a:hlinkClick r:id="rId3"/>
              </a:rPr>
              <a:t>Dossier del percorso formativo specifico</a:t>
            </a:r>
            <a:endParaRPr sz="1900"/>
          </a:p>
          <a:p>
            <a:pPr indent="0" lvl="0" marL="0" rtl="0" algn="l">
              <a:spcBef>
                <a:spcPts val="1600"/>
              </a:spcBef>
              <a:spcAft>
                <a:spcPts val="120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7" name="Shape 567"/>
        <p:cNvGrpSpPr/>
        <p:nvPr/>
      </p:nvGrpSpPr>
      <p:grpSpPr>
        <a:xfrm>
          <a:off x="0" y="0"/>
          <a:ext cx="0" cy="0"/>
          <a:chOff x="0" y="0"/>
          <a:chExt cx="0" cy="0"/>
        </a:xfrm>
      </p:grpSpPr>
      <p:sp>
        <p:nvSpPr>
          <p:cNvPr id="568" name="Google Shape;568;p86"/>
          <p:cNvSpPr txBox="1"/>
          <p:nvPr>
            <p:ph type="title"/>
          </p:nvPr>
        </p:nvSpPr>
        <p:spPr>
          <a:xfrm>
            <a:off x="1328575" y="0"/>
            <a:ext cx="7030500" cy="91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it"/>
              <a:t>La declinazione del curricolo</a:t>
            </a:r>
            <a:endParaRPr/>
          </a:p>
        </p:txBody>
      </p:sp>
      <p:sp>
        <p:nvSpPr>
          <p:cNvPr id="569" name="Google Shape;569;p86"/>
          <p:cNvSpPr/>
          <p:nvPr/>
        </p:nvSpPr>
        <p:spPr>
          <a:xfrm>
            <a:off x="3654025" y="645600"/>
            <a:ext cx="2181300" cy="690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1" i="0" lang="it" sz="1700" u="none" cap="none" strike="noStrike">
                <a:solidFill>
                  <a:srgbClr val="000000"/>
                </a:solidFill>
                <a:latin typeface="Arial"/>
                <a:ea typeface="Arial"/>
                <a:cs typeface="Arial"/>
                <a:sym typeface="Arial"/>
              </a:rPr>
              <a:t>CURRICOLO </a:t>
            </a:r>
            <a:endParaRPr b="1" i="0" sz="17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700"/>
              <a:buFont typeface="Arial"/>
              <a:buNone/>
            </a:pPr>
            <a:r>
              <a:rPr b="1" i="0" lang="it" sz="1700" u="none" cap="none" strike="noStrike">
                <a:solidFill>
                  <a:srgbClr val="000000"/>
                </a:solidFill>
                <a:latin typeface="Arial"/>
                <a:ea typeface="Arial"/>
                <a:cs typeface="Arial"/>
                <a:sym typeface="Arial"/>
              </a:rPr>
              <a:t>DEL TRIENNIO</a:t>
            </a:r>
            <a:endParaRPr b="1" i="0" sz="1700" u="none" cap="none" strike="noStrike">
              <a:solidFill>
                <a:srgbClr val="000000"/>
              </a:solidFill>
              <a:latin typeface="Arial"/>
              <a:ea typeface="Arial"/>
              <a:cs typeface="Arial"/>
              <a:sym typeface="Arial"/>
            </a:endParaRPr>
          </a:p>
        </p:txBody>
      </p:sp>
      <p:sp>
        <p:nvSpPr>
          <p:cNvPr id="570" name="Google Shape;570;p86"/>
          <p:cNvSpPr/>
          <p:nvPr/>
        </p:nvSpPr>
        <p:spPr>
          <a:xfrm>
            <a:off x="652225" y="1864952"/>
            <a:ext cx="2826000" cy="6909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CURRICOLO </a:t>
            </a:r>
            <a:endParaRPr b="1"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AREA GENERALE</a:t>
            </a:r>
            <a:endParaRPr b="1" i="0" sz="1500" u="none" cap="none" strike="noStrike">
              <a:solidFill>
                <a:srgbClr val="000000"/>
              </a:solidFill>
              <a:latin typeface="Arial"/>
              <a:ea typeface="Arial"/>
              <a:cs typeface="Arial"/>
              <a:sym typeface="Arial"/>
            </a:endParaRPr>
          </a:p>
        </p:txBody>
      </p:sp>
      <p:sp>
        <p:nvSpPr>
          <p:cNvPr id="571" name="Google Shape;571;p86"/>
          <p:cNvSpPr/>
          <p:nvPr/>
        </p:nvSpPr>
        <p:spPr>
          <a:xfrm>
            <a:off x="119425" y="3253350"/>
            <a:ext cx="2181300" cy="987000"/>
          </a:xfrm>
          <a:prstGeom prst="rect">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PARTE  COMUNE</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(a tutti gli indirizzi e a tutti i percorsi formativi)</a:t>
            </a:r>
            <a:endParaRPr b="0" i="0" sz="1400" u="none" cap="none" strike="noStrike">
              <a:solidFill>
                <a:srgbClr val="000000"/>
              </a:solidFill>
              <a:latin typeface="Arial"/>
              <a:ea typeface="Arial"/>
              <a:cs typeface="Arial"/>
              <a:sym typeface="Arial"/>
            </a:endParaRPr>
          </a:p>
        </p:txBody>
      </p:sp>
      <p:sp>
        <p:nvSpPr>
          <p:cNvPr id="572" name="Google Shape;572;p86"/>
          <p:cNvSpPr/>
          <p:nvPr/>
        </p:nvSpPr>
        <p:spPr>
          <a:xfrm>
            <a:off x="3549588" y="2901750"/>
            <a:ext cx="2379600" cy="11031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PARTE SPECIFICA</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it" sz="1400" u="none" cap="none" strike="noStrike">
                <a:solidFill>
                  <a:srgbClr val="000000"/>
                </a:solidFill>
                <a:latin typeface="Arial"/>
                <a:ea typeface="Arial"/>
                <a:cs typeface="Arial"/>
                <a:sym typeface="Arial"/>
              </a:rPr>
              <a:t>(</a:t>
            </a:r>
            <a:r>
              <a:rPr b="0" i="0" lang="it" sz="1300" u="none" cap="none" strike="noStrike">
                <a:solidFill>
                  <a:srgbClr val="000000"/>
                </a:solidFill>
                <a:latin typeface="Arial"/>
                <a:ea typeface="Arial"/>
                <a:cs typeface="Arial"/>
                <a:sym typeface="Arial"/>
              </a:rPr>
              <a:t>curvatura del curricolo sulle </a:t>
            </a:r>
            <a:r>
              <a:rPr b="1" i="0" lang="it" sz="1300" u="none" cap="none" strike="noStrike">
                <a:solidFill>
                  <a:srgbClr val="000000"/>
                </a:solidFill>
                <a:latin typeface="Arial"/>
                <a:ea typeface="Arial"/>
                <a:cs typeface="Arial"/>
                <a:sym typeface="Arial"/>
              </a:rPr>
              <a:t>competenze obiettivo</a:t>
            </a:r>
            <a:r>
              <a:rPr b="0" i="0" lang="it" sz="1300" u="none" cap="none" strike="noStrike">
                <a:solidFill>
                  <a:srgbClr val="000000"/>
                </a:solidFill>
                <a:latin typeface="Arial"/>
                <a:ea typeface="Arial"/>
                <a:cs typeface="Arial"/>
                <a:sym typeface="Arial"/>
              </a:rPr>
              <a:t> del percorso formativo specifico</a:t>
            </a:r>
            <a:r>
              <a:rPr b="0" i="0" lang="it" sz="1400" u="none" cap="none" strike="noStrike">
                <a:solidFill>
                  <a:srgbClr val="000000"/>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p:txBody>
      </p:sp>
      <p:sp>
        <p:nvSpPr>
          <p:cNvPr id="573" name="Google Shape;573;p86"/>
          <p:cNvSpPr/>
          <p:nvPr/>
        </p:nvSpPr>
        <p:spPr>
          <a:xfrm>
            <a:off x="6213750" y="1840050"/>
            <a:ext cx="2541000" cy="6909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CURRICOLO </a:t>
            </a:r>
            <a:endParaRPr b="1"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1" i="0" lang="it" sz="1500" u="none" cap="none" strike="noStrike">
                <a:solidFill>
                  <a:srgbClr val="000000"/>
                </a:solidFill>
                <a:latin typeface="Arial"/>
                <a:ea typeface="Arial"/>
                <a:cs typeface="Arial"/>
                <a:sym typeface="Arial"/>
              </a:rPr>
              <a:t>AREA DI INDIRIZZO</a:t>
            </a:r>
            <a:endParaRPr b="1" i="0" sz="1500" u="none" cap="none" strike="noStrike">
              <a:solidFill>
                <a:srgbClr val="000000"/>
              </a:solidFill>
              <a:latin typeface="Arial"/>
              <a:ea typeface="Arial"/>
              <a:cs typeface="Arial"/>
              <a:sym typeface="Arial"/>
            </a:endParaRPr>
          </a:p>
        </p:txBody>
      </p:sp>
      <p:sp>
        <p:nvSpPr>
          <p:cNvPr id="574" name="Google Shape;574;p86"/>
          <p:cNvSpPr/>
          <p:nvPr/>
        </p:nvSpPr>
        <p:spPr>
          <a:xfrm>
            <a:off x="6628600" y="3132600"/>
            <a:ext cx="2439300" cy="1228500"/>
          </a:xfrm>
          <a:prstGeom prst="rect">
            <a:avLst/>
          </a:prstGeom>
          <a:solidFill>
            <a:srgbClr val="D5A6B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PARTE GENERICA DELL’INDIRIZZO</a:t>
            </a:r>
            <a:endParaRPr b="1"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300"/>
              <a:buFont typeface="Arial"/>
              <a:buNone/>
            </a:pPr>
            <a:r>
              <a:rPr b="0" i="0" lang="it" sz="1300" u="none" cap="none" strike="noStrike">
                <a:solidFill>
                  <a:srgbClr val="000000"/>
                </a:solidFill>
                <a:latin typeface="Arial"/>
                <a:ea typeface="Arial"/>
                <a:cs typeface="Arial"/>
                <a:sym typeface="Arial"/>
              </a:rPr>
              <a:t>(sulle competenze di indirizzo non individuate come obiettivo o su saperi non attinenti al percorso specifico)</a:t>
            </a:r>
            <a:endParaRPr b="0" i="0" sz="1300" u="none" cap="none" strike="noStrike">
              <a:solidFill>
                <a:srgbClr val="000000"/>
              </a:solidFill>
              <a:latin typeface="Arial"/>
              <a:ea typeface="Arial"/>
              <a:cs typeface="Arial"/>
              <a:sym typeface="Arial"/>
            </a:endParaRPr>
          </a:p>
        </p:txBody>
      </p:sp>
      <p:cxnSp>
        <p:nvCxnSpPr>
          <p:cNvPr id="575" name="Google Shape;575;p86"/>
          <p:cNvCxnSpPr>
            <a:stCxn id="569" idx="2"/>
          </p:cNvCxnSpPr>
          <p:nvPr/>
        </p:nvCxnSpPr>
        <p:spPr>
          <a:xfrm flipH="1">
            <a:off x="3379075" y="1336500"/>
            <a:ext cx="1365600" cy="458700"/>
          </a:xfrm>
          <a:prstGeom prst="straightConnector1">
            <a:avLst/>
          </a:prstGeom>
          <a:noFill/>
          <a:ln cap="flat" cmpd="sng" w="9525">
            <a:solidFill>
              <a:schemeClr val="dk2"/>
            </a:solidFill>
            <a:prstDash val="solid"/>
            <a:round/>
            <a:headEnd len="sm" w="sm" type="none"/>
            <a:tailEnd len="med" w="med" type="triangle"/>
          </a:ln>
        </p:spPr>
      </p:cxnSp>
      <p:cxnSp>
        <p:nvCxnSpPr>
          <p:cNvPr id="576" name="Google Shape;576;p86"/>
          <p:cNvCxnSpPr>
            <a:stCxn id="569" idx="2"/>
          </p:cNvCxnSpPr>
          <p:nvPr/>
        </p:nvCxnSpPr>
        <p:spPr>
          <a:xfrm>
            <a:off x="4744675" y="1336500"/>
            <a:ext cx="1698000" cy="408900"/>
          </a:xfrm>
          <a:prstGeom prst="straightConnector1">
            <a:avLst/>
          </a:prstGeom>
          <a:noFill/>
          <a:ln cap="flat" cmpd="sng" w="9525">
            <a:solidFill>
              <a:schemeClr val="dk2"/>
            </a:solidFill>
            <a:prstDash val="solid"/>
            <a:round/>
            <a:headEnd len="sm" w="sm" type="none"/>
            <a:tailEnd len="med" w="med" type="triangle"/>
          </a:ln>
        </p:spPr>
      </p:cxnSp>
      <p:cxnSp>
        <p:nvCxnSpPr>
          <p:cNvPr id="577" name="Google Shape;577;p86"/>
          <p:cNvCxnSpPr>
            <a:stCxn id="570" idx="2"/>
          </p:cNvCxnSpPr>
          <p:nvPr/>
        </p:nvCxnSpPr>
        <p:spPr>
          <a:xfrm>
            <a:off x="2065225" y="2555852"/>
            <a:ext cx="1404600" cy="345900"/>
          </a:xfrm>
          <a:prstGeom prst="straightConnector1">
            <a:avLst/>
          </a:prstGeom>
          <a:noFill/>
          <a:ln cap="flat" cmpd="sng" w="9525">
            <a:solidFill>
              <a:schemeClr val="dk2"/>
            </a:solidFill>
            <a:prstDash val="solid"/>
            <a:round/>
            <a:headEnd len="sm" w="sm" type="none"/>
            <a:tailEnd len="med" w="med" type="triangle"/>
          </a:ln>
        </p:spPr>
      </p:cxnSp>
      <p:cxnSp>
        <p:nvCxnSpPr>
          <p:cNvPr id="578" name="Google Shape;578;p86"/>
          <p:cNvCxnSpPr>
            <a:stCxn id="570" idx="2"/>
            <a:endCxn id="571" idx="0"/>
          </p:cNvCxnSpPr>
          <p:nvPr/>
        </p:nvCxnSpPr>
        <p:spPr>
          <a:xfrm flipH="1">
            <a:off x="1209925" y="2555852"/>
            <a:ext cx="855300" cy="697500"/>
          </a:xfrm>
          <a:prstGeom prst="straightConnector1">
            <a:avLst/>
          </a:prstGeom>
          <a:noFill/>
          <a:ln cap="flat" cmpd="sng" w="9525">
            <a:solidFill>
              <a:schemeClr val="dk2"/>
            </a:solidFill>
            <a:prstDash val="solid"/>
            <a:round/>
            <a:headEnd len="sm" w="sm" type="none"/>
            <a:tailEnd len="med" w="med" type="triangle"/>
          </a:ln>
        </p:spPr>
      </p:cxnSp>
      <p:cxnSp>
        <p:nvCxnSpPr>
          <p:cNvPr id="579" name="Google Shape;579;p86"/>
          <p:cNvCxnSpPr>
            <a:stCxn id="573" idx="2"/>
            <a:endCxn id="574" idx="0"/>
          </p:cNvCxnSpPr>
          <p:nvPr/>
        </p:nvCxnSpPr>
        <p:spPr>
          <a:xfrm>
            <a:off x="7484250" y="2530950"/>
            <a:ext cx="363900" cy="601800"/>
          </a:xfrm>
          <a:prstGeom prst="straightConnector1">
            <a:avLst/>
          </a:prstGeom>
          <a:noFill/>
          <a:ln cap="flat" cmpd="sng" w="9525">
            <a:solidFill>
              <a:schemeClr val="dk2"/>
            </a:solidFill>
            <a:prstDash val="solid"/>
            <a:round/>
            <a:headEnd len="sm" w="sm" type="none"/>
            <a:tailEnd len="med" w="med" type="triangle"/>
          </a:ln>
        </p:spPr>
      </p:cxnSp>
      <p:cxnSp>
        <p:nvCxnSpPr>
          <p:cNvPr id="580" name="Google Shape;580;p86"/>
          <p:cNvCxnSpPr>
            <a:stCxn id="573" idx="2"/>
          </p:cNvCxnSpPr>
          <p:nvPr/>
        </p:nvCxnSpPr>
        <p:spPr>
          <a:xfrm flipH="1">
            <a:off x="5978250" y="2530950"/>
            <a:ext cx="1506000" cy="424800"/>
          </a:xfrm>
          <a:prstGeom prst="straightConnector1">
            <a:avLst/>
          </a:prstGeom>
          <a:noFill/>
          <a:ln cap="flat" cmpd="sng" w="9525">
            <a:solidFill>
              <a:schemeClr val="dk2"/>
            </a:solidFill>
            <a:prstDash val="solid"/>
            <a:round/>
            <a:headEnd len="sm" w="sm" type="none"/>
            <a:tailEnd len="med" w="med" type="triangle"/>
          </a:ln>
        </p:spPr>
      </p:cxnSp>
      <p:sp>
        <p:nvSpPr>
          <p:cNvPr id="581" name="Google Shape;581;p86"/>
          <p:cNvSpPr/>
          <p:nvPr/>
        </p:nvSpPr>
        <p:spPr>
          <a:xfrm>
            <a:off x="2372100" y="4453350"/>
            <a:ext cx="4734600" cy="4818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PROFILO PROFESSIONALE </a:t>
            </a:r>
            <a:endParaRPr b="1"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it" sz="1400" u="none" cap="none" strike="noStrike">
                <a:solidFill>
                  <a:srgbClr val="000000"/>
                </a:solidFill>
                <a:latin typeface="Arial"/>
                <a:ea typeface="Arial"/>
                <a:cs typeface="Arial"/>
                <a:sym typeface="Arial"/>
              </a:rPr>
              <a:t>DEL PERCORSO FORMATIVO SPECIFICO</a:t>
            </a:r>
            <a:endParaRPr b="1" i="0" sz="1400" u="none" cap="none" strike="noStrike">
              <a:solidFill>
                <a:srgbClr val="000000"/>
              </a:solidFill>
              <a:latin typeface="Arial"/>
              <a:ea typeface="Arial"/>
              <a:cs typeface="Arial"/>
              <a:sym typeface="Arial"/>
            </a:endParaRPr>
          </a:p>
        </p:txBody>
      </p:sp>
      <p:cxnSp>
        <p:nvCxnSpPr>
          <p:cNvPr id="582" name="Google Shape;582;p86"/>
          <p:cNvCxnSpPr>
            <a:stCxn id="572" idx="2"/>
            <a:endCxn id="581" idx="0"/>
          </p:cNvCxnSpPr>
          <p:nvPr/>
        </p:nvCxnSpPr>
        <p:spPr>
          <a:xfrm>
            <a:off x="4739388" y="4004850"/>
            <a:ext cx="0" cy="448500"/>
          </a:xfrm>
          <a:prstGeom prst="straightConnector1">
            <a:avLst/>
          </a:prstGeom>
          <a:noFill/>
          <a:ln cap="flat" cmpd="sng" w="9525">
            <a:solidFill>
              <a:schemeClr val="dk2"/>
            </a:solidFill>
            <a:prstDash val="solid"/>
            <a:round/>
            <a:headEnd len="sm" w="sm" type="none"/>
            <a:tailEnd len="med" w="med" type="triangl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42"/>
          <p:cNvSpPr txBox="1"/>
          <p:nvPr>
            <p:ph idx="1" type="body"/>
          </p:nvPr>
        </p:nvSpPr>
        <p:spPr>
          <a:xfrm>
            <a:off x="311700" y="490500"/>
            <a:ext cx="8520600" cy="4088700"/>
          </a:xfrm>
          <a:prstGeom prst="rect">
            <a:avLst/>
          </a:prstGeom>
          <a:noFill/>
          <a:ln>
            <a:noFill/>
          </a:ln>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SzPts val="1800"/>
              <a:buChar char="-"/>
            </a:pPr>
            <a:r>
              <a:rPr lang="it"/>
              <a:t>Allegato n. 3 con i quadri orari dei vari indirizzi degli istituti professionali</a:t>
            </a:r>
            <a:endParaRPr/>
          </a:p>
          <a:p>
            <a:pPr indent="-342900" lvl="0" marL="457200" rtl="0" algn="l">
              <a:lnSpc>
                <a:spcPct val="150000"/>
              </a:lnSpc>
              <a:spcBef>
                <a:spcPts val="0"/>
              </a:spcBef>
              <a:spcAft>
                <a:spcPts val="0"/>
              </a:spcAft>
              <a:buSzPts val="1800"/>
              <a:buChar char="-"/>
            </a:pPr>
            <a:r>
              <a:rPr lang="it"/>
              <a:t>Allegato n. 4 che presenta il quadro delle corrispondenze tra qualifiche e diplomi IeFP e gli indirizzi dei percorsi quinquennali dell’istruzione professionale</a:t>
            </a:r>
            <a:endParaRPr/>
          </a:p>
          <a:p>
            <a:pPr indent="-342900" lvl="0" marL="457200" rtl="0" algn="l">
              <a:lnSpc>
                <a:spcPct val="150000"/>
              </a:lnSpc>
              <a:spcBef>
                <a:spcPts val="0"/>
              </a:spcBef>
              <a:spcAft>
                <a:spcPts val="0"/>
              </a:spcAft>
              <a:buSzPts val="1800"/>
              <a:buChar char="●"/>
            </a:pPr>
            <a:r>
              <a:rPr b="1" lang="it" u="sng">
                <a:solidFill>
                  <a:srgbClr val="44B78C"/>
                </a:solidFill>
                <a:hlinkClick r:id="rId3">
                  <a:extLst>
                    <a:ext uri="{A12FA001-AC4F-418D-AE19-62706E023703}">
                      <ahyp:hlinkClr val="tx"/>
                    </a:ext>
                  </a:extLst>
                </a:hlinkClick>
              </a:rPr>
              <a:t>D.D. 1400 del 25 settembre 2019: linee guida della nuova istruzione professionale</a:t>
            </a:r>
            <a:r>
              <a:rPr b="1" lang="it"/>
              <a:t> con  </a:t>
            </a:r>
            <a:r>
              <a:rPr b="1" lang="it" u="sng">
                <a:solidFill>
                  <a:srgbClr val="44B78C"/>
                </a:solidFill>
                <a:hlinkClick r:id="rId4">
                  <a:extLst>
                    <a:ext uri="{A12FA001-AC4F-418D-AE19-62706E023703}">
                      <ahyp:hlinkClr val="tx"/>
                    </a:ext>
                  </a:extLst>
                </a:hlinkClick>
              </a:rPr>
              <a:t>Allegati A, B, C</a:t>
            </a:r>
            <a:r>
              <a:rPr b="1" lang="it"/>
              <a:t> (declinazione delle competenze)</a:t>
            </a:r>
            <a:endParaRPr/>
          </a:p>
          <a:p>
            <a:pPr indent="-342900" lvl="0" marL="457200" rtl="0" algn="l">
              <a:lnSpc>
                <a:spcPct val="150000"/>
              </a:lnSpc>
              <a:spcBef>
                <a:spcPts val="0"/>
              </a:spcBef>
              <a:spcAft>
                <a:spcPts val="0"/>
              </a:spcAft>
              <a:buClr>
                <a:srgbClr val="44B78C"/>
              </a:buClr>
              <a:buSzPts val="1800"/>
              <a:buChar char="●"/>
            </a:pPr>
            <a:r>
              <a:rPr b="1" lang="it" u="sng">
                <a:solidFill>
                  <a:srgbClr val="44B78C"/>
                </a:solidFill>
                <a:hlinkClick r:id="rId5">
                  <a:extLst>
                    <a:ext uri="{A12FA001-AC4F-418D-AE19-62706E023703}">
                      <ahyp:hlinkClr val="tx"/>
                    </a:ext>
                  </a:extLst>
                </a:hlinkClick>
              </a:rPr>
              <a:t>D.M. n. 33 del 12 giugno 2020 sulle classi di concorso del triennio</a:t>
            </a:r>
            <a:endParaRPr b="1">
              <a:solidFill>
                <a:srgbClr val="44B78C"/>
              </a:solidFill>
            </a:endParaRPr>
          </a:p>
          <a:p>
            <a:pPr indent="-342900" lvl="0" marL="457200" rtl="0" algn="l">
              <a:lnSpc>
                <a:spcPct val="150000"/>
              </a:lnSpc>
              <a:spcBef>
                <a:spcPts val="0"/>
              </a:spcBef>
              <a:spcAft>
                <a:spcPts val="0"/>
              </a:spcAft>
              <a:buSzPts val="1800"/>
              <a:buChar char="●"/>
            </a:pPr>
            <a:r>
              <a:rPr b="1" lang="it" u="sng">
                <a:solidFill>
                  <a:srgbClr val="44B78C"/>
                </a:solidFill>
                <a:hlinkClick r:id="rId6">
                  <a:extLst>
                    <a:ext uri="{A12FA001-AC4F-418D-AE19-62706E023703}">
                      <ahyp:hlinkClr val="tx"/>
                    </a:ext>
                  </a:extLst>
                </a:hlinkClick>
              </a:rPr>
              <a:t>Decreto del Ministro dell’istruzione n. 267 del 24 agosto 2021</a:t>
            </a:r>
            <a:r>
              <a:rPr lang="it"/>
              <a:t> con adozione del nuovo </a:t>
            </a:r>
            <a:r>
              <a:rPr b="1" lang="it" u="sng">
                <a:solidFill>
                  <a:srgbClr val="44B78C"/>
                </a:solidFill>
                <a:hlinkClick r:id="rId7">
                  <a:extLst>
                    <a:ext uri="{A12FA001-AC4F-418D-AE19-62706E023703}">
                      <ahyp:hlinkClr val="tx"/>
                    </a:ext>
                  </a:extLst>
                </a:hlinkClick>
              </a:rPr>
              <a:t>Modello per la certificazione delle competenze </a:t>
            </a:r>
            <a:endParaRPr/>
          </a:p>
          <a:p>
            <a:pPr indent="-342900" lvl="0" marL="457200" rtl="0" algn="l">
              <a:lnSpc>
                <a:spcPct val="150000"/>
              </a:lnSpc>
              <a:spcBef>
                <a:spcPts val="0"/>
              </a:spcBef>
              <a:spcAft>
                <a:spcPts val="0"/>
              </a:spcAft>
              <a:buSzPts val="1800"/>
              <a:buChar char="●"/>
            </a:pPr>
            <a:r>
              <a:rPr b="1" lang="it" u="sng">
                <a:solidFill>
                  <a:srgbClr val="44B78C"/>
                </a:solidFill>
                <a:hlinkClick r:id="rId8">
                  <a:extLst>
                    <a:ext uri="{A12FA001-AC4F-418D-AE19-62706E023703}">
                      <ahyp:hlinkClr val="tx"/>
                    </a:ext>
                  </a:extLst>
                </a:hlinkClick>
              </a:rPr>
              <a:t>Decreto del Ministro dell’istruzione n. 164 del 15 giugno 2022 </a:t>
            </a:r>
            <a:r>
              <a:rPr lang="it"/>
              <a:t>per l’adozione dei nuovi QdR delle seconde prove d’esame di Stato</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43"/>
          <p:cNvSpPr txBox="1"/>
          <p:nvPr>
            <p:ph type="title"/>
          </p:nvPr>
        </p:nvSpPr>
        <p:spPr>
          <a:xfrm>
            <a:off x="311700" y="198850"/>
            <a:ext cx="8520600" cy="82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I motivi di un “nuovo riordino”</a:t>
            </a:r>
            <a:endParaRPr/>
          </a:p>
        </p:txBody>
      </p:sp>
      <p:sp>
        <p:nvSpPr>
          <p:cNvPr id="246" name="Google Shape;246;p43"/>
          <p:cNvSpPr txBox="1"/>
          <p:nvPr>
            <p:ph idx="1" type="body"/>
          </p:nvPr>
        </p:nvSpPr>
        <p:spPr>
          <a:xfrm>
            <a:off x="311700" y="1020850"/>
            <a:ext cx="8520600" cy="372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Nel paragrafo 1.1 delle Linee guida vengono addotti i limiti del riordino varato dal D.P.R. n. 87/2010, che hanno indotto il legislatore al suo superamento:</a:t>
            </a:r>
            <a:endParaRPr/>
          </a:p>
          <a:p>
            <a:pPr indent="-342900" lvl="0" marL="457200" rtl="0" algn="l">
              <a:lnSpc>
                <a:spcPct val="115000"/>
              </a:lnSpc>
              <a:spcBef>
                <a:spcPts val="1600"/>
              </a:spcBef>
              <a:spcAft>
                <a:spcPts val="0"/>
              </a:spcAft>
              <a:buSzPts val="1800"/>
              <a:buChar char="●"/>
            </a:pPr>
            <a:r>
              <a:rPr b="1" lang="it"/>
              <a:t>uniformità dei curricoli tra istruzione professionale e tecnica</a:t>
            </a:r>
            <a:r>
              <a:rPr lang="it"/>
              <a:t>, con diminuzione delle ore di laboratorio (</a:t>
            </a:r>
            <a:r>
              <a:rPr b="1" lang="it"/>
              <a:t>perdita d’identità</a:t>
            </a:r>
            <a:r>
              <a:rPr lang="it"/>
              <a:t>)</a:t>
            </a:r>
            <a:endParaRPr/>
          </a:p>
          <a:p>
            <a:pPr indent="-342900" lvl="0" marL="457200" rtl="0" algn="l">
              <a:lnSpc>
                <a:spcPct val="115000"/>
              </a:lnSpc>
              <a:spcBef>
                <a:spcPts val="0"/>
              </a:spcBef>
              <a:spcAft>
                <a:spcPts val="0"/>
              </a:spcAft>
              <a:buSzPts val="1800"/>
              <a:buChar char="●"/>
            </a:pPr>
            <a:r>
              <a:rPr b="1" lang="it"/>
              <a:t>difficoltà di raccordo tra gli indirizzi di studio e la realtà produttiva e lavorativa dei territori</a:t>
            </a:r>
            <a:endParaRPr b="1"/>
          </a:p>
          <a:p>
            <a:pPr indent="-342900" lvl="0" marL="457200" rtl="0" algn="l">
              <a:lnSpc>
                <a:spcPct val="115000"/>
              </a:lnSpc>
              <a:spcBef>
                <a:spcPts val="0"/>
              </a:spcBef>
              <a:spcAft>
                <a:spcPts val="0"/>
              </a:spcAft>
              <a:buSzPts val="1800"/>
              <a:buChar char="●"/>
            </a:pPr>
            <a:r>
              <a:rPr b="1" lang="it"/>
              <a:t>modelli poco efficaci di sussidiarietà integrativa </a:t>
            </a:r>
            <a:r>
              <a:rPr lang="it"/>
              <a:t>per conciliare i percorsi di IP con l’offerta di IeFP</a:t>
            </a:r>
            <a:endParaRPr/>
          </a:p>
          <a:p>
            <a:pPr indent="-342900" lvl="0" marL="457200" rtl="0" algn="l">
              <a:lnSpc>
                <a:spcPct val="115000"/>
              </a:lnSpc>
              <a:spcBef>
                <a:spcPts val="0"/>
              </a:spcBef>
              <a:spcAft>
                <a:spcPts val="0"/>
              </a:spcAft>
              <a:buSzPts val="1800"/>
              <a:buChar char="●"/>
            </a:pPr>
            <a:r>
              <a:rPr b="1" lang="it"/>
              <a:t>scarsa attenzione alla personalizzazione didattica</a:t>
            </a:r>
            <a:r>
              <a:rPr lang="it"/>
              <a:t> e ai bisogni formativi dei singoli studenti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44"/>
          <p:cNvSpPr txBox="1"/>
          <p:nvPr>
            <p:ph type="title"/>
          </p:nvPr>
        </p:nvSpPr>
        <p:spPr>
          <a:xfrm>
            <a:off x="311700" y="105175"/>
            <a:ext cx="8520600" cy="8085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L’identità della Nuova istruzione professionale</a:t>
            </a:r>
            <a:endParaRPr/>
          </a:p>
        </p:txBody>
      </p:sp>
      <p:sp>
        <p:nvSpPr>
          <p:cNvPr id="252" name="Google Shape;252;p44"/>
          <p:cNvSpPr txBox="1"/>
          <p:nvPr>
            <p:ph idx="1" type="body"/>
          </p:nvPr>
        </p:nvSpPr>
        <p:spPr>
          <a:xfrm>
            <a:off x="225350" y="913675"/>
            <a:ext cx="8749200" cy="39516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SzPts val="1800"/>
              <a:buNone/>
            </a:pPr>
            <a:r>
              <a:rPr lang="it"/>
              <a:t>Le Linee guida definiscono i Nuovi professionali come </a:t>
            </a:r>
            <a:r>
              <a:rPr b="1" lang="it"/>
              <a:t>“scuole territoriali dell’innovazione, aperte e concepite come laboratori di ricerca, sperimentazione e originalità didattica”</a:t>
            </a:r>
            <a:r>
              <a:rPr lang="it"/>
              <a:t>, fondati su:</a:t>
            </a:r>
            <a:endParaRPr/>
          </a:p>
          <a:p>
            <a:pPr indent="-342900" lvl="0" marL="457200" rtl="0" algn="just">
              <a:lnSpc>
                <a:spcPct val="115000"/>
              </a:lnSpc>
              <a:spcBef>
                <a:spcPts val="1600"/>
              </a:spcBef>
              <a:spcAft>
                <a:spcPts val="0"/>
              </a:spcAft>
              <a:buSzPts val="1800"/>
              <a:buChar char="●"/>
            </a:pPr>
            <a:r>
              <a:rPr lang="it"/>
              <a:t>un raccordo con il sistema europeo </a:t>
            </a:r>
            <a:r>
              <a:rPr b="1" lang="it"/>
              <a:t>VET </a:t>
            </a:r>
            <a:r>
              <a:rPr lang="it"/>
              <a:t>(V</a:t>
            </a:r>
            <a:r>
              <a:rPr i="1" lang="it"/>
              <a:t>ocational and Educational Training</a:t>
            </a:r>
            <a:r>
              <a:rPr lang="it"/>
              <a:t>)</a:t>
            </a:r>
            <a:endParaRPr/>
          </a:p>
          <a:p>
            <a:pPr indent="-342900" lvl="0" marL="457200" rtl="0" algn="just">
              <a:lnSpc>
                <a:spcPct val="115000"/>
              </a:lnSpc>
              <a:spcBef>
                <a:spcPts val="0"/>
              </a:spcBef>
              <a:spcAft>
                <a:spcPts val="0"/>
              </a:spcAft>
              <a:buSzPts val="1800"/>
              <a:buChar char="●"/>
            </a:pPr>
            <a:r>
              <a:rPr lang="it"/>
              <a:t>una </a:t>
            </a:r>
            <a:r>
              <a:rPr b="1" lang="it"/>
              <a:t>solida base di istruzione generale e tecnico-professionale</a:t>
            </a:r>
            <a:r>
              <a:rPr lang="it"/>
              <a:t>, utile sia all’inserimento lavorativo che alla prosecuzione degli studi a livello terziario</a:t>
            </a:r>
            <a:endParaRPr/>
          </a:p>
          <a:p>
            <a:pPr indent="-342900" lvl="0" marL="457200" rtl="0" algn="just">
              <a:lnSpc>
                <a:spcPct val="115000"/>
              </a:lnSpc>
              <a:spcBef>
                <a:spcPts val="0"/>
              </a:spcBef>
              <a:spcAft>
                <a:spcPts val="0"/>
              </a:spcAft>
              <a:buSzPts val="1800"/>
              <a:buChar char="●"/>
            </a:pPr>
            <a:r>
              <a:rPr lang="it"/>
              <a:t>un </a:t>
            </a:r>
            <a:r>
              <a:rPr b="1" lang="it"/>
              <a:t>collegamento con le vocazioni del territorio</a:t>
            </a:r>
            <a:r>
              <a:rPr lang="it"/>
              <a:t>, tramite la declinazione degli indirizzi di studi in percorsi formativi specifici</a:t>
            </a:r>
            <a:endParaRPr/>
          </a:p>
          <a:p>
            <a:pPr indent="-342900" lvl="0" marL="457200" rtl="0" algn="just">
              <a:lnSpc>
                <a:spcPct val="115000"/>
              </a:lnSpc>
              <a:spcBef>
                <a:spcPts val="0"/>
              </a:spcBef>
              <a:spcAft>
                <a:spcPts val="0"/>
              </a:spcAft>
              <a:buSzPts val="1800"/>
              <a:buChar char="●"/>
            </a:pPr>
            <a:r>
              <a:rPr lang="it"/>
              <a:t>la </a:t>
            </a:r>
            <a:r>
              <a:rPr b="1" lang="it"/>
              <a:t>personalizzazione</a:t>
            </a:r>
            <a:r>
              <a:rPr lang="it"/>
              <a:t> dei percorsi formativi e degli apprendimenti </a:t>
            </a:r>
            <a:endParaRPr/>
          </a:p>
          <a:p>
            <a:pPr indent="-342900" lvl="0" marL="457200" rtl="0" algn="just">
              <a:lnSpc>
                <a:spcPct val="115000"/>
              </a:lnSpc>
              <a:spcBef>
                <a:spcPts val="0"/>
              </a:spcBef>
              <a:spcAft>
                <a:spcPts val="0"/>
              </a:spcAft>
              <a:buSzPts val="1800"/>
              <a:buChar char="●"/>
            </a:pPr>
            <a:r>
              <a:rPr lang="it"/>
              <a:t>la possibilità di attivare in via sussidiaria percorsi di IeFP e su </a:t>
            </a:r>
            <a:r>
              <a:rPr b="1" lang="it"/>
              <a:t>un sistema di passaggi tra IP e IeFP </a:t>
            </a:r>
            <a:r>
              <a:rPr lang="it"/>
              <a:t>che garantisca la reversibilità delle scelte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p45"/>
          <p:cNvSpPr txBox="1"/>
          <p:nvPr>
            <p:ph type="title"/>
          </p:nvPr>
        </p:nvSpPr>
        <p:spPr>
          <a:xfrm>
            <a:off x="311700" y="224475"/>
            <a:ext cx="8520600" cy="8220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4200"/>
              <a:buNone/>
            </a:pPr>
            <a:r>
              <a:rPr lang="it"/>
              <a:t>Il “nuovo paradigma identitario”</a:t>
            </a:r>
            <a:endParaRPr/>
          </a:p>
        </p:txBody>
      </p:sp>
      <p:sp>
        <p:nvSpPr>
          <p:cNvPr id="258" name="Google Shape;258;p45"/>
          <p:cNvSpPr txBox="1"/>
          <p:nvPr>
            <p:ph idx="1" type="body"/>
          </p:nvPr>
        </p:nvSpPr>
        <p:spPr>
          <a:xfrm>
            <a:off x="311700" y="1046475"/>
            <a:ext cx="8520600" cy="3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800"/>
              <a:buNone/>
            </a:pPr>
            <a:r>
              <a:rPr lang="it"/>
              <a:t>La nuova istruzione professionale nasce per rispondere:</a:t>
            </a:r>
            <a:endParaRPr/>
          </a:p>
          <a:p>
            <a:pPr indent="-342900" lvl="0" marL="457200" rtl="0" algn="l">
              <a:lnSpc>
                <a:spcPct val="115000"/>
              </a:lnSpc>
              <a:spcBef>
                <a:spcPts val="1600"/>
              </a:spcBef>
              <a:spcAft>
                <a:spcPts val="0"/>
              </a:spcAft>
              <a:buSzPts val="1800"/>
              <a:buChar char="●"/>
            </a:pPr>
            <a:r>
              <a:rPr lang="it"/>
              <a:t> alla </a:t>
            </a:r>
            <a:r>
              <a:rPr b="1" lang="it"/>
              <a:t>crescente “domanda di senso”</a:t>
            </a:r>
            <a:r>
              <a:rPr lang="it"/>
              <a:t> dell’utenza, che richiede “esperienze significative” in grado di valorizzare i propri talenti</a:t>
            </a:r>
            <a:endParaRPr/>
          </a:p>
          <a:p>
            <a:pPr indent="-342900" lvl="0" marL="457200" rtl="0" algn="l">
              <a:lnSpc>
                <a:spcPct val="115000"/>
              </a:lnSpc>
              <a:spcBef>
                <a:spcPts val="0"/>
              </a:spcBef>
              <a:spcAft>
                <a:spcPts val="0"/>
              </a:spcAft>
              <a:buSzPts val="1800"/>
              <a:buChar char="●"/>
            </a:pPr>
            <a:r>
              <a:rPr lang="it"/>
              <a:t>al cambiamento del sistema economico che richiede profili “sempre meno di esecutori […] e sempre più di </a:t>
            </a:r>
            <a:r>
              <a:rPr b="1" lang="it"/>
              <a:t>persone capaci di visione, cooperazione, apertura e intraprendenza</a:t>
            </a:r>
            <a:r>
              <a:rPr lang="it"/>
              <a:t>”.</a:t>
            </a:r>
            <a:endParaRPr/>
          </a:p>
          <a:p>
            <a:pPr indent="0" lvl="0" marL="0" rtl="0" algn="l">
              <a:lnSpc>
                <a:spcPct val="115000"/>
              </a:lnSpc>
              <a:spcBef>
                <a:spcPts val="1600"/>
              </a:spcBef>
              <a:spcAft>
                <a:spcPts val="0"/>
              </a:spcAft>
              <a:buSzPts val="1800"/>
              <a:buNone/>
            </a:pPr>
            <a:r>
              <a:rPr lang="it"/>
              <a:t>A tal fine, “l’operazione culturale” promossa dal D.Lgs. 61/2017 mira a:</a:t>
            </a:r>
            <a:endParaRPr/>
          </a:p>
          <a:p>
            <a:pPr indent="-342900" lvl="0" marL="457200" rtl="0" algn="l">
              <a:lnSpc>
                <a:spcPct val="115000"/>
              </a:lnSpc>
              <a:spcBef>
                <a:spcPts val="1600"/>
              </a:spcBef>
              <a:spcAft>
                <a:spcPts val="0"/>
              </a:spcAft>
              <a:buSzPts val="1800"/>
              <a:buAutoNum type="arabicPeriod"/>
            </a:pPr>
            <a:r>
              <a:rPr b="1" lang="it"/>
              <a:t>l’integrazione tra contesti di apprendimento formali e non formali</a:t>
            </a:r>
            <a:r>
              <a:rPr lang="it"/>
              <a:t>, in una prospettiva di scuola dell’innovazione e del lavoro capace di “educare al e attraverso il lavoro” (anticipazione dei PCTO al secondo anno)</a:t>
            </a:r>
            <a:endParaRPr/>
          </a:p>
          <a:p>
            <a:pPr indent="0" lvl="0" marL="0" rtl="0" algn="l">
              <a:lnSpc>
                <a:spcPct val="115000"/>
              </a:lnSpc>
              <a:spcBef>
                <a:spcPts val="1600"/>
              </a:spcBef>
              <a:spcAft>
                <a:spcPts val="1600"/>
              </a:spcAft>
              <a:buSzPts val="18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46"/>
          <p:cNvSpPr txBox="1"/>
          <p:nvPr>
            <p:ph idx="1" type="body"/>
          </p:nvPr>
        </p:nvSpPr>
        <p:spPr>
          <a:xfrm>
            <a:off x="311700" y="688450"/>
            <a:ext cx="8520600" cy="3890700"/>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AutoNum type="arabicPeriod" startAt="2"/>
            </a:pPr>
            <a:r>
              <a:rPr b="1" lang="it"/>
              <a:t>l’attivazione e l’ingaggio diretto degli studenti, tramite la valorizzazione delle loro attitudini e vocazioni</a:t>
            </a:r>
            <a:r>
              <a:rPr lang="it"/>
              <a:t>, il soddisfacimento dei loro bisogni formativi e la promozione di “crescenti livelli di autonomia e responsabilità”, affinché possano “diventare realmente responsabili del proprio cammino personale, assumendosi (progressivamente) il rischio della propria libertà di azione”</a:t>
            </a:r>
            <a:endParaRPr/>
          </a:p>
          <a:p>
            <a:pPr indent="0" lvl="0" marL="4572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AutoNum type="arabicPeriod" startAt="2"/>
            </a:pPr>
            <a:r>
              <a:rPr lang="it"/>
              <a:t>lo sviluppo di una </a:t>
            </a:r>
            <a:r>
              <a:rPr b="1" lang="it"/>
              <a:t>prospettiva co-educativa </a:t>
            </a:r>
            <a:r>
              <a:rPr lang="it"/>
              <a:t>da parte dei docenti con l’adozione di metodologie didattiche capaci di promuovere “l’espressione di tutte le tipologie di intelligenza degli studenti” (</a:t>
            </a:r>
            <a:r>
              <a:rPr b="1" lang="it"/>
              <a:t>metodologie induttive e non solo logico-deduttive</a:t>
            </a:r>
            <a:r>
              <a:rPr lang="it"/>
              <a: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egno">
  <a:themeElements>
    <a:clrScheme name="Legno">
      <a:dk1>
        <a:srgbClr val="000000"/>
      </a:dk1>
      <a:lt1>
        <a:srgbClr val="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