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7104063" cy="10234613"/>
  <p:embeddedFontLst>
    <p:embeddedFont>
      <p:font typeface="Aptos Narrow" panose="020B0004020202020204" pitchFamily="34" charset="0"/>
      <p:regular r:id="rId25"/>
    </p:embeddedFont>
    <p:embeddedFont>
      <p:font typeface="Book Antiqua" panose="02040602050305030304" pitchFamily="18"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Lato" panose="020F0502020204030203" pitchFamily="34" charset="0"/>
      <p:regular r:id="rId38"/>
      <p:bold r:id="rId39"/>
      <p:italic r:id="rId40"/>
      <p:boldItalic r:id="rId41"/>
    </p:embeddedFont>
    <p:embeddedFont>
      <p:font typeface="Montserrat" panose="00000500000000000000" pitchFamily="2" charset="0"/>
      <p:regular r:id="rId42"/>
      <p:bold r:id="rId43"/>
      <p:italic r:id="rId44"/>
      <p:boldItalic r:id="rId45"/>
    </p:embeddedFont>
    <p:embeddedFont>
      <p:font typeface="Open Sans" panose="020B0606030504020204" pitchFamily="34" charset="0"/>
      <p:regular r:id="rId46"/>
      <p:bold r:id="rId47"/>
      <p:italic r:id="rId48"/>
      <p:boldItalic r:id="rId49"/>
    </p:embeddedFont>
    <p:embeddedFont>
      <p:font typeface="Patrick Hand SC" panose="00000500000000000000" pitchFamily="2" charset="0"/>
      <p:regular r:id="rId50"/>
    </p:embeddedFont>
    <p:embeddedFont>
      <p:font typeface="Proxima Nova" panose="020B0604020202020204" charset="0"/>
      <p:regular r:id="rId51"/>
      <p:bold r:id="rId52"/>
      <p:italic r:id="rId53"/>
      <p:boldItalic r:id="rId54"/>
    </p:embeddedFont>
    <p:embeddedFont>
      <p:font typeface="Sniglet" panose="020B0604020202020204" charset="0"/>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giWYDReN0+cjE9NX08YwE4wl6f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93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font" Target="fonts/font3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font" Target="fonts/font29.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2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7.fntdata"/><Relationship Id="rId54"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2875"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407" y="4861441"/>
            <a:ext cx="5683250" cy="4605576"/>
          </a:xfrm>
          <a:prstGeom prst="rect">
            <a:avLst/>
          </a:prstGeom>
          <a:noFill/>
          <a:ln>
            <a:noFill/>
          </a:ln>
        </p:spPr>
        <p:txBody>
          <a:bodyPr spcFirstLastPara="1" wrap="square" lIns="99050" tIns="99050" rIns="99050" bIns="9905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1:notes"/>
          <p:cNvSpPr txBox="1">
            <a:spLocks noGrp="1"/>
          </p:cNvSpPr>
          <p:nvPr>
            <p:ph type="body" idx="1"/>
          </p:nvPr>
        </p:nvSpPr>
        <p:spPr>
          <a:xfrm>
            <a:off x="710407" y="4861441"/>
            <a:ext cx="5683250" cy="4605576"/>
          </a:xfrm>
          <a:prstGeom prst="rect">
            <a:avLst/>
          </a:prstGeom>
          <a:noFill/>
          <a:ln>
            <a:noFill/>
          </a:ln>
        </p:spPr>
        <p:txBody>
          <a:bodyPr spcFirstLastPara="1" wrap="square" lIns="99050" tIns="99050" rIns="99050" bIns="990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3f130b9c8f_0_59:notes"/>
          <p:cNvSpPr>
            <a:spLocks noGrp="1" noRot="1" noChangeAspect="1"/>
          </p:cNvSpPr>
          <p:nvPr>
            <p:ph type="sldImg" idx="2"/>
          </p:nvPr>
        </p:nvSpPr>
        <p:spPr>
          <a:xfrm>
            <a:off x="142875" y="768350"/>
            <a:ext cx="6819900" cy="3837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3f130b9c8f_0_59:notes"/>
          <p:cNvSpPr txBox="1">
            <a:spLocks noGrp="1"/>
          </p:cNvSpPr>
          <p:nvPr>
            <p:ph type="body" idx="1"/>
          </p:nvPr>
        </p:nvSpPr>
        <p:spPr>
          <a:xfrm>
            <a:off x="710407" y="4861441"/>
            <a:ext cx="5683200" cy="4605600"/>
          </a:xfrm>
          <a:prstGeom prst="rect">
            <a:avLst/>
          </a:prstGeom>
        </p:spPr>
        <p:txBody>
          <a:bodyPr spcFirstLastPara="1" wrap="square" lIns="99050" tIns="99050" rIns="99050" bIns="990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3f130b9c8f_0_64:notes"/>
          <p:cNvSpPr>
            <a:spLocks noGrp="1" noRot="1" noChangeAspect="1"/>
          </p:cNvSpPr>
          <p:nvPr>
            <p:ph type="sldImg" idx="2"/>
          </p:nvPr>
        </p:nvSpPr>
        <p:spPr>
          <a:xfrm>
            <a:off x="142875" y="768350"/>
            <a:ext cx="6819900" cy="3837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3f130b9c8f_0_64:notes"/>
          <p:cNvSpPr txBox="1">
            <a:spLocks noGrp="1"/>
          </p:cNvSpPr>
          <p:nvPr>
            <p:ph type="body" idx="1"/>
          </p:nvPr>
        </p:nvSpPr>
        <p:spPr>
          <a:xfrm>
            <a:off x="710407" y="4861441"/>
            <a:ext cx="5683200" cy="4605600"/>
          </a:xfrm>
          <a:prstGeom prst="rect">
            <a:avLst/>
          </a:prstGeom>
        </p:spPr>
        <p:txBody>
          <a:bodyPr spcFirstLastPara="1" wrap="square" lIns="99050" tIns="99050" rIns="99050" bIns="990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3f130b9c8f_0_69:notes"/>
          <p:cNvSpPr>
            <a:spLocks noGrp="1" noRot="1" noChangeAspect="1"/>
          </p:cNvSpPr>
          <p:nvPr>
            <p:ph type="sldImg" idx="2"/>
          </p:nvPr>
        </p:nvSpPr>
        <p:spPr>
          <a:xfrm>
            <a:off x="142875" y="768350"/>
            <a:ext cx="6819900" cy="3837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3f130b9c8f_0_69:notes"/>
          <p:cNvSpPr txBox="1">
            <a:spLocks noGrp="1"/>
          </p:cNvSpPr>
          <p:nvPr>
            <p:ph type="body" idx="1"/>
          </p:nvPr>
        </p:nvSpPr>
        <p:spPr>
          <a:xfrm>
            <a:off x="710407" y="4861441"/>
            <a:ext cx="5683200" cy="4605600"/>
          </a:xfrm>
          <a:prstGeom prst="rect">
            <a:avLst/>
          </a:prstGeom>
        </p:spPr>
        <p:txBody>
          <a:bodyPr spcFirstLastPara="1" wrap="square" lIns="99050" tIns="99050" rIns="99050" bIns="990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4:notes"/>
          <p:cNvSpPr txBox="1">
            <a:spLocks noGrp="1"/>
          </p:cNvSpPr>
          <p:nvPr>
            <p:ph type="body" idx="1"/>
          </p:nvPr>
        </p:nvSpPr>
        <p:spPr>
          <a:xfrm>
            <a:off x="710407" y="4861441"/>
            <a:ext cx="5683250" cy="4605576"/>
          </a:xfrm>
          <a:prstGeom prst="rect">
            <a:avLst/>
          </a:prstGeom>
          <a:noFill/>
          <a:ln>
            <a:noFill/>
          </a:ln>
        </p:spPr>
        <p:txBody>
          <a:bodyPr spcFirstLastPara="1" wrap="square" lIns="99050" tIns="99050" rIns="99050" bIns="99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3f130b9c8f_0_79:notes"/>
          <p:cNvSpPr>
            <a:spLocks noGrp="1" noRot="1" noChangeAspect="1"/>
          </p:cNvSpPr>
          <p:nvPr>
            <p:ph type="sldImg" idx="2"/>
          </p:nvPr>
        </p:nvSpPr>
        <p:spPr>
          <a:xfrm>
            <a:off x="142875" y="768350"/>
            <a:ext cx="6819900" cy="3837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3f130b9c8f_0_79:notes"/>
          <p:cNvSpPr txBox="1">
            <a:spLocks noGrp="1"/>
          </p:cNvSpPr>
          <p:nvPr>
            <p:ph type="body" idx="1"/>
          </p:nvPr>
        </p:nvSpPr>
        <p:spPr>
          <a:xfrm>
            <a:off x="710407" y="4861441"/>
            <a:ext cx="5683200" cy="4605600"/>
          </a:xfrm>
          <a:prstGeom prst="rect">
            <a:avLst/>
          </a:prstGeom>
        </p:spPr>
        <p:txBody>
          <a:bodyPr spcFirstLastPara="1" wrap="square" lIns="99050" tIns="99050" rIns="99050" bIns="990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5:notes"/>
          <p:cNvSpPr txBox="1">
            <a:spLocks noGrp="1"/>
          </p:cNvSpPr>
          <p:nvPr>
            <p:ph type="body" idx="1"/>
          </p:nvPr>
        </p:nvSpPr>
        <p:spPr>
          <a:xfrm>
            <a:off x="710407" y="4861441"/>
            <a:ext cx="5683250" cy="4605576"/>
          </a:xfrm>
          <a:prstGeom prst="rect">
            <a:avLst/>
          </a:prstGeom>
          <a:noFill/>
          <a:ln>
            <a:noFill/>
          </a:ln>
        </p:spPr>
        <p:txBody>
          <a:bodyPr spcFirstLastPara="1" wrap="square" lIns="99050" tIns="99050" rIns="99050" bIns="990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3f130b9c8f_0_84:notes"/>
          <p:cNvSpPr>
            <a:spLocks noGrp="1" noRot="1" noChangeAspect="1"/>
          </p:cNvSpPr>
          <p:nvPr>
            <p:ph type="sldImg" idx="2"/>
          </p:nvPr>
        </p:nvSpPr>
        <p:spPr>
          <a:xfrm>
            <a:off x="142875" y="768350"/>
            <a:ext cx="6819900" cy="3837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3f130b9c8f_0_84:notes"/>
          <p:cNvSpPr txBox="1">
            <a:spLocks noGrp="1"/>
          </p:cNvSpPr>
          <p:nvPr>
            <p:ph type="body" idx="1"/>
          </p:nvPr>
        </p:nvSpPr>
        <p:spPr>
          <a:xfrm>
            <a:off x="710407" y="4861441"/>
            <a:ext cx="5683200" cy="4605600"/>
          </a:xfrm>
          <a:prstGeom prst="rect">
            <a:avLst/>
          </a:prstGeom>
        </p:spPr>
        <p:txBody>
          <a:bodyPr spcFirstLastPara="1" wrap="square" lIns="99050" tIns="99050" rIns="99050" bIns="990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3f130b9c8f_0_99:notes"/>
          <p:cNvSpPr>
            <a:spLocks noGrp="1" noRot="1" noChangeAspect="1"/>
          </p:cNvSpPr>
          <p:nvPr>
            <p:ph type="sldImg" idx="2"/>
          </p:nvPr>
        </p:nvSpPr>
        <p:spPr>
          <a:xfrm>
            <a:off x="142875"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3f130b9c8f_0_99:notes"/>
          <p:cNvSpPr txBox="1">
            <a:spLocks noGrp="1"/>
          </p:cNvSpPr>
          <p:nvPr>
            <p:ph type="body" idx="1"/>
          </p:nvPr>
        </p:nvSpPr>
        <p:spPr>
          <a:xfrm>
            <a:off x="710407" y="4861441"/>
            <a:ext cx="5683200" cy="4605600"/>
          </a:xfrm>
          <a:prstGeom prst="rect">
            <a:avLst/>
          </a:prstGeom>
        </p:spPr>
        <p:txBody>
          <a:bodyPr spcFirstLastPara="1" wrap="square" lIns="99050" tIns="99050" rIns="99050" bIns="990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3f130b9c8f_0_104:notes"/>
          <p:cNvSpPr>
            <a:spLocks noGrp="1" noRot="1" noChangeAspect="1"/>
          </p:cNvSpPr>
          <p:nvPr>
            <p:ph type="sldImg" idx="2"/>
          </p:nvPr>
        </p:nvSpPr>
        <p:spPr>
          <a:xfrm>
            <a:off x="142875"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3f130b9c8f_0_104:notes"/>
          <p:cNvSpPr txBox="1">
            <a:spLocks noGrp="1"/>
          </p:cNvSpPr>
          <p:nvPr>
            <p:ph type="body" idx="1"/>
          </p:nvPr>
        </p:nvSpPr>
        <p:spPr>
          <a:xfrm>
            <a:off x="710407" y="4861441"/>
            <a:ext cx="5683200" cy="4605600"/>
          </a:xfrm>
          <a:prstGeom prst="rect">
            <a:avLst/>
          </a:prstGeom>
        </p:spPr>
        <p:txBody>
          <a:bodyPr spcFirstLastPara="1" wrap="square" lIns="99050" tIns="99050" rIns="99050" bIns="990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3f130b9c8f_0_89:notes"/>
          <p:cNvSpPr>
            <a:spLocks noGrp="1" noRot="1" noChangeAspect="1"/>
          </p:cNvSpPr>
          <p:nvPr>
            <p:ph type="sldImg" idx="2"/>
          </p:nvPr>
        </p:nvSpPr>
        <p:spPr>
          <a:xfrm>
            <a:off x="142875" y="768350"/>
            <a:ext cx="6819900" cy="3837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3f130b9c8f_0_89:notes"/>
          <p:cNvSpPr txBox="1">
            <a:spLocks noGrp="1"/>
          </p:cNvSpPr>
          <p:nvPr>
            <p:ph type="body" idx="1"/>
          </p:nvPr>
        </p:nvSpPr>
        <p:spPr>
          <a:xfrm>
            <a:off x="710407" y="4861441"/>
            <a:ext cx="5683200" cy="4605600"/>
          </a:xfrm>
          <a:prstGeom prst="rect">
            <a:avLst/>
          </a:prstGeom>
        </p:spPr>
        <p:txBody>
          <a:bodyPr spcFirstLastPara="1" wrap="square" lIns="99050" tIns="99050" rIns="99050" bIns="990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2:notes"/>
          <p:cNvSpPr txBox="1">
            <a:spLocks noGrp="1"/>
          </p:cNvSpPr>
          <p:nvPr>
            <p:ph type="body" idx="1"/>
          </p:nvPr>
        </p:nvSpPr>
        <p:spPr>
          <a:xfrm>
            <a:off x="710407" y="4861441"/>
            <a:ext cx="5683250" cy="4605576"/>
          </a:xfrm>
          <a:prstGeom prst="rect">
            <a:avLst/>
          </a:prstGeom>
          <a:noFill/>
          <a:ln>
            <a:noFill/>
          </a:ln>
        </p:spPr>
        <p:txBody>
          <a:bodyPr spcFirstLastPara="1" wrap="square" lIns="99050" tIns="99050" rIns="99050" bIns="990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6:notes"/>
          <p:cNvSpPr txBox="1">
            <a:spLocks noGrp="1"/>
          </p:cNvSpPr>
          <p:nvPr>
            <p:ph type="body" idx="1"/>
          </p:nvPr>
        </p:nvSpPr>
        <p:spPr>
          <a:xfrm>
            <a:off x="710407" y="4861441"/>
            <a:ext cx="5683250" cy="4605576"/>
          </a:xfrm>
          <a:prstGeom prst="rect">
            <a:avLst/>
          </a:prstGeom>
          <a:noFill/>
          <a:ln>
            <a:noFill/>
          </a:ln>
        </p:spPr>
        <p:txBody>
          <a:bodyPr spcFirstLastPara="1" wrap="square" lIns="99050" tIns="99050" rIns="99050" bIns="990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3f130b9c8f_0_94:notes"/>
          <p:cNvSpPr>
            <a:spLocks noGrp="1" noRot="1" noChangeAspect="1"/>
          </p:cNvSpPr>
          <p:nvPr>
            <p:ph type="sldImg" idx="2"/>
          </p:nvPr>
        </p:nvSpPr>
        <p:spPr>
          <a:xfrm>
            <a:off x="142875" y="768350"/>
            <a:ext cx="6818400" cy="3837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33f130b9c8f_0_94:notes"/>
          <p:cNvSpPr txBox="1">
            <a:spLocks noGrp="1"/>
          </p:cNvSpPr>
          <p:nvPr>
            <p:ph type="body" idx="1"/>
          </p:nvPr>
        </p:nvSpPr>
        <p:spPr>
          <a:xfrm>
            <a:off x="710407" y="4861441"/>
            <a:ext cx="5683200" cy="4605600"/>
          </a:xfrm>
          <a:prstGeom prst="rect">
            <a:avLst/>
          </a:prstGeom>
          <a:noFill/>
          <a:ln>
            <a:noFill/>
          </a:ln>
        </p:spPr>
        <p:txBody>
          <a:bodyPr spcFirstLastPara="1" wrap="square" lIns="99050" tIns="99050" rIns="99050" bIns="990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408674028a_0_0:notes"/>
          <p:cNvSpPr>
            <a:spLocks noGrp="1" noRot="1" noChangeAspect="1"/>
          </p:cNvSpPr>
          <p:nvPr>
            <p:ph type="sldImg" idx="2"/>
          </p:nvPr>
        </p:nvSpPr>
        <p:spPr>
          <a:xfrm>
            <a:off x="142875" y="768350"/>
            <a:ext cx="6818400" cy="3837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3408674028a_0_0:notes"/>
          <p:cNvSpPr txBox="1">
            <a:spLocks noGrp="1"/>
          </p:cNvSpPr>
          <p:nvPr>
            <p:ph type="body" idx="1"/>
          </p:nvPr>
        </p:nvSpPr>
        <p:spPr>
          <a:xfrm>
            <a:off x="710407" y="4861441"/>
            <a:ext cx="5683200" cy="4605600"/>
          </a:xfrm>
          <a:prstGeom prst="rect">
            <a:avLst/>
          </a:prstGeom>
          <a:noFill/>
          <a:ln>
            <a:noFill/>
          </a:ln>
        </p:spPr>
        <p:txBody>
          <a:bodyPr spcFirstLastPara="1" wrap="square" lIns="99050" tIns="99050" rIns="99050" bIns="990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3f130b9c8f_0_0:notes"/>
          <p:cNvSpPr>
            <a:spLocks noGrp="1" noRot="1" noChangeAspect="1"/>
          </p:cNvSpPr>
          <p:nvPr>
            <p:ph type="sldImg" idx="2"/>
          </p:nvPr>
        </p:nvSpPr>
        <p:spPr>
          <a:xfrm>
            <a:off x="142875" y="768350"/>
            <a:ext cx="6819900" cy="3837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3f130b9c8f_0_0:notes"/>
          <p:cNvSpPr txBox="1">
            <a:spLocks noGrp="1"/>
          </p:cNvSpPr>
          <p:nvPr>
            <p:ph type="body" idx="1"/>
          </p:nvPr>
        </p:nvSpPr>
        <p:spPr>
          <a:xfrm>
            <a:off x="710407" y="4861441"/>
            <a:ext cx="5683200" cy="4605600"/>
          </a:xfrm>
          <a:prstGeom prst="rect">
            <a:avLst/>
          </a:prstGeom>
        </p:spPr>
        <p:txBody>
          <a:bodyPr spcFirstLastPara="1" wrap="square" lIns="99050" tIns="99050" rIns="99050" bIns="990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3f130b9c8f_0_17:notes"/>
          <p:cNvSpPr>
            <a:spLocks noGrp="1" noRot="1" noChangeAspect="1"/>
          </p:cNvSpPr>
          <p:nvPr>
            <p:ph type="sldImg" idx="2"/>
          </p:nvPr>
        </p:nvSpPr>
        <p:spPr>
          <a:xfrm>
            <a:off x="142875" y="768350"/>
            <a:ext cx="6819900" cy="3837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3f130b9c8f_0_17:notes"/>
          <p:cNvSpPr txBox="1">
            <a:spLocks noGrp="1"/>
          </p:cNvSpPr>
          <p:nvPr>
            <p:ph type="body" idx="1"/>
          </p:nvPr>
        </p:nvSpPr>
        <p:spPr>
          <a:xfrm>
            <a:off x="710407" y="4861441"/>
            <a:ext cx="5683200" cy="4605600"/>
          </a:xfrm>
          <a:prstGeom prst="rect">
            <a:avLst/>
          </a:prstGeom>
        </p:spPr>
        <p:txBody>
          <a:bodyPr spcFirstLastPara="1" wrap="square" lIns="99050" tIns="99050" rIns="99050" bIns="990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3f130b9c8f_0_24:notes"/>
          <p:cNvSpPr>
            <a:spLocks noGrp="1" noRot="1" noChangeAspect="1"/>
          </p:cNvSpPr>
          <p:nvPr>
            <p:ph type="sldImg" idx="2"/>
          </p:nvPr>
        </p:nvSpPr>
        <p:spPr>
          <a:xfrm>
            <a:off x="142875" y="768350"/>
            <a:ext cx="6819900" cy="3837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3f130b9c8f_0_24:notes"/>
          <p:cNvSpPr txBox="1">
            <a:spLocks noGrp="1"/>
          </p:cNvSpPr>
          <p:nvPr>
            <p:ph type="body" idx="1"/>
          </p:nvPr>
        </p:nvSpPr>
        <p:spPr>
          <a:xfrm>
            <a:off x="710407" y="4861441"/>
            <a:ext cx="5683200" cy="4605600"/>
          </a:xfrm>
          <a:prstGeom prst="rect">
            <a:avLst/>
          </a:prstGeom>
        </p:spPr>
        <p:txBody>
          <a:bodyPr spcFirstLastPara="1" wrap="square" lIns="99050" tIns="99050" rIns="99050" bIns="990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3f130b9c8f_0_30:notes"/>
          <p:cNvSpPr>
            <a:spLocks noGrp="1" noRot="1" noChangeAspect="1"/>
          </p:cNvSpPr>
          <p:nvPr>
            <p:ph type="sldImg" idx="2"/>
          </p:nvPr>
        </p:nvSpPr>
        <p:spPr>
          <a:xfrm>
            <a:off x="142875" y="768350"/>
            <a:ext cx="6819900" cy="3837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3f130b9c8f_0_30:notes"/>
          <p:cNvSpPr txBox="1">
            <a:spLocks noGrp="1"/>
          </p:cNvSpPr>
          <p:nvPr>
            <p:ph type="body" idx="1"/>
          </p:nvPr>
        </p:nvSpPr>
        <p:spPr>
          <a:xfrm>
            <a:off x="710407" y="4861441"/>
            <a:ext cx="5683200" cy="4605600"/>
          </a:xfrm>
          <a:prstGeom prst="rect">
            <a:avLst/>
          </a:prstGeom>
        </p:spPr>
        <p:txBody>
          <a:bodyPr spcFirstLastPara="1" wrap="square" lIns="99050" tIns="99050" rIns="99050" bIns="990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3f130b9c8f_0_38:notes"/>
          <p:cNvSpPr>
            <a:spLocks noGrp="1" noRot="1" noChangeAspect="1"/>
          </p:cNvSpPr>
          <p:nvPr>
            <p:ph type="sldImg" idx="2"/>
          </p:nvPr>
        </p:nvSpPr>
        <p:spPr>
          <a:xfrm>
            <a:off x="142875" y="768350"/>
            <a:ext cx="6819900" cy="3837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3f130b9c8f_0_38:notes"/>
          <p:cNvSpPr txBox="1">
            <a:spLocks noGrp="1"/>
          </p:cNvSpPr>
          <p:nvPr>
            <p:ph type="body" idx="1"/>
          </p:nvPr>
        </p:nvSpPr>
        <p:spPr>
          <a:xfrm>
            <a:off x="710407" y="4861441"/>
            <a:ext cx="5683200" cy="4605600"/>
          </a:xfrm>
          <a:prstGeom prst="rect">
            <a:avLst/>
          </a:prstGeom>
        </p:spPr>
        <p:txBody>
          <a:bodyPr spcFirstLastPara="1" wrap="square" lIns="99050" tIns="99050" rIns="99050" bIns="990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3f130b9c8f_0_10:notes"/>
          <p:cNvSpPr>
            <a:spLocks noGrp="1" noRot="1" noChangeAspect="1"/>
          </p:cNvSpPr>
          <p:nvPr>
            <p:ph type="sldImg" idx="2"/>
          </p:nvPr>
        </p:nvSpPr>
        <p:spPr>
          <a:xfrm>
            <a:off x="142875" y="768350"/>
            <a:ext cx="6818400" cy="3837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33f130b9c8f_0_10:notes"/>
          <p:cNvSpPr txBox="1">
            <a:spLocks noGrp="1"/>
          </p:cNvSpPr>
          <p:nvPr>
            <p:ph type="body" idx="1"/>
          </p:nvPr>
        </p:nvSpPr>
        <p:spPr>
          <a:xfrm>
            <a:off x="710407" y="4861441"/>
            <a:ext cx="5683200" cy="4605600"/>
          </a:xfrm>
          <a:prstGeom prst="rect">
            <a:avLst/>
          </a:prstGeom>
          <a:noFill/>
          <a:ln>
            <a:noFill/>
          </a:ln>
        </p:spPr>
        <p:txBody>
          <a:bodyPr spcFirstLastPara="1" wrap="square" lIns="99050" tIns="99050" rIns="99050" bIns="990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710407" y="4861441"/>
            <a:ext cx="5683250" cy="4605576"/>
          </a:xfrm>
          <a:prstGeom prst="rect">
            <a:avLst/>
          </a:prstGeom>
          <a:noFill/>
          <a:ln>
            <a:noFill/>
          </a:ln>
        </p:spPr>
        <p:txBody>
          <a:bodyPr spcFirstLastPara="1" wrap="square" lIns="99050" tIns="99050" rIns="99050" bIns="99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8"/>
          <p:cNvSpPr txBox="1">
            <a:spLocks noGrp="1"/>
          </p:cNvSpPr>
          <p:nvPr>
            <p:ph type="sldNum" idx="12"/>
          </p:nvPr>
        </p:nvSpPr>
        <p:spPr>
          <a:xfrm>
            <a:off x="8480584" y="4673651"/>
            <a:ext cx="548700" cy="393600"/>
          </a:xfrm>
          <a:prstGeom prst="rect">
            <a:avLst/>
          </a:prstGeom>
          <a:noFill/>
          <a:ln>
            <a:noFill/>
          </a:ln>
          <a:effectLst>
            <a:outerShdw blurRad="28575" dist="19050" dir="5400000" algn="bl" rotWithShape="0">
              <a:srgbClr val="000000">
                <a:alpha val="23921"/>
              </a:srgbClr>
            </a:outerShdw>
          </a:effectLst>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IT"/>
              <a:t>‹N›</a:t>
            </a:fld>
            <a:endParaRPr/>
          </a:p>
        </p:txBody>
      </p:sp>
      <p:pic>
        <p:nvPicPr>
          <p:cNvPr id="11" name="Google Shape;11;p8"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2"/>
        <p:cNvGrpSpPr/>
        <p:nvPr/>
      </p:nvGrpSpPr>
      <p:grpSpPr>
        <a:xfrm>
          <a:off x="0" y="0"/>
          <a:ext cx="0" cy="0"/>
          <a:chOff x="0" y="0"/>
          <a:chExt cx="0" cy="0"/>
        </a:xfrm>
      </p:grpSpPr>
      <p:sp>
        <p:nvSpPr>
          <p:cNvPr id="53" name="Google Shape;53;p17"/>
          <p:cNvSpPr txBox="1">
            <a:spLocks noGrp="1"/>
          </p:cNvSpPr>
          <p:nvPr>
            <p:ph type="title"/>
          </p:nvPr>
        </p:nvSpPr>
        <p:spPr>
          <a:xfrm>
            <a:off x="1049500" y="796175"/>
            <a:ext cx="7020900" cy="750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4" name="Google Shape;54;p17"/>
          <p:cNvSpPr txBox="1">
            <a:spLocks noGrp="1"/>
          </p:cNvSpPr>
          <p:nvPr>
            <p:ph type="body" idx="1"/>
          </p:nvPr>
        </p:nvSpPr>
        <p:spPr>
          <a:xfrm>
            <a:off x="1081850" y="1435525"/>
            <a:ext cx="2229300" cy="28470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55" name="Google Shape;55;p17"/>
          <p:cNvSpPr txBox="1">
            <a:spLocks noGrp="1"/>
          </p:cNvSpPr>
          <p:nvPr>
            <p:ph type="body" idx="2"/>
          </p:nvPr>
        </p:nvSpPr>
        <p:spPr>
          <a:xfrm>
            <a:off x="3425300" y="1435525"/>
            <a:ext cx="2229300" cy="28470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56" name="Google Shape;56;p17"/>
          <p:cNvSpPr txBox="1">
            <a:spLocks noGrp="1"/>
          </p:cNvSpPr>
          <p:nvPr>
            <p:ph type="body" idx="3"/>
          </p:nvPr>
        </p:nvSpPr>
        <p:spPr>
          <a:xfrm>
            <a:off x="5768751" y="1435525"/>
            <a:ext cx="2229300" cy="28470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57" name="Google Shape;57;p17"/>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3921"/>
              </a:srgbClr>
            </a:outerShdw>
          </a:effectLst>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
        <p:cNvGrpSpPr/>
        <p:nvPr/>
      </p:nvGrpSpPr>
      <p:grpSpPr>
        <a:xfrm>
          <a:off x="0" y="0"/>
          <a:ext cx="0" cy="0"/>
          <a:chOff x="0" y="0"/>
          <a:chExt cx="0" cy="0"/>
        </a:xfrm>
      </p:grpSpPr>
      <p:sp>
        <p:nvSpPr>
          <p:cNvPr id="59" name="Google Shape;59;p18"/>
          <p:cNvSpPr txBox="1">
            <a:spLocks noGrp="1"/>
          </p:cNvSpPr>
          <p:nvPr>
            <p:ph type="body" idx="1"/>
          </p:nvPr>
        </p:nvSpPr>
        <p:spPr>
          <a:xfrm>
            <a:off x="1604425" y="3720500"/>
            <a:ext cx="5935200" cy="519600"/>
          </a:xfrm>
          <a:prstGeom prst="rect">
            <a:avLst/>
          </a:prstGeom>
          <a:noFill/>
          <a:ln>
            <a:noFill/>
          </a:ln>
        </p:spPr>
        <p:txBody>
          <a:bodyPr spcFirstLastPara="1" wrap="square" lIns="91425" tIns="91425" rIns="91425" bIns="91425" anchor="b" anchorCtr="0">
            <a:noAutofit/>
          </a:bodyPr>
          <a:lstStyle>
            <a:lvl1pPr marL="457200" lvl="0" indent="-228600" algn="ctr">
              <a:lnSpc>
                <a:spcPct val="100000"/>
              </a:lnSpc>
              <a:spcBef>
                <a:spcPts val="360"/>
              </a:spcBef>
              <a:spcAft>
                <a:spcPts val="0"/>
              </a:spcAft>
              <a:buSzPts val="1800"/>
              <a:buNone/>
              <a:defRPr sz="1800">
                <a:solidFill>
                  <a:srgbClr val="2A95B7"/>
                </a:solidFill>
              </a:defRPr>
            </a:lvl1pPr>
          </a:lstStyle>
          <a:p>
            <a:endParaRPr/>
          </a:p>
        </p:txBody>
      </p:sp>
      <p:sp>
        <p:nvSpPr>
          <p:cNvPr id="60" name="Google Shape;60;p18"/>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3921"/>
              </a:srgbClr>
            </a:outerShdw>
          </a:effectLst>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19"/>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9"/>
          <p:cNvSpPr txBox="1">
            <a:spLocks noGrp="1"/>
          </p:cNvSpPr>
          <p:nvPr>
            <p:ph type="title"/>
          </p:nvPr>
        </p:nvSpPr>
        <p:spPr>
          <a:xfrm>
            <a:off x="311700" y="814800"/>
            <a:ext cx="8571300" cy="94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64" name="Google Shape;64;p19"/>
          <p:cNvSpPr txBox="1">
            <a:spLocks noGrp="1"/>
          </p:cNvSpPr>
          <p:nvPr>
            <p:ph type="sldNum" idx="12"/>
          </p:nvPr>
        </p:nvSpPr>
        <p:spPr>
          <a:xfrm>
            <a:off x="8472458" y="4663217"/>
            <a:ext cx="548700" cy="393600"/>
          </a:xfrm>
          <a:prstGeom prst="rect">
            <a:avLst/>
          </a:prstGeom>
          <a:noFill/>
          <a:ln>
            <a:noFill/>
          </a:ln>
          <a:effectLst>
            <a:outerShdw blurRad="28575" dist="19050" dir="5400000" algn="bl" rotWithShape="0">
              <a:srgbClr val="000000">
                <a:alpha val="23921"/>
              </a:srgbClr>
            </a:outerShdw>
          </a:effectLst>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olo e contenuto 1">
  <p:cSld name="Titolo e contenuto">
    <p:spTree>
      <p:nvGrpSpPr>
        <p:cNvPr id="1" name="Shape 65"/>
        <p:cNvGrpSpPr/>
        <p:nvPr/>
      </p:nvGrpSpPr>
      <p:grpSpPr>
        <a:xfrm>
          <a:off x="0" y="0"/>
          <a:ext cx="0" cy="0"/>
          <a:chOff x="0" y="0"/>
          <a:chExt cx="0" cy="0"/>
        </a:xfrm>
      </p:grpSpPr>
      <p:sp>
        <p:nvSpPr>
          <p:cNvPr id="66" name="Google Shape;66;p20"/>
          <p:cNvSpPr txBox="1">
            <a:spLocks noGrp="1"/>
          </p:cNvSpPr>
          <p:nvPr>
            <p:ph type="body" idx="1"/>
          </p:nvPr>
        </p:nvSpPr>
        <p:spPr>
          <a:xfrm>
            <a:off x="457200" y="1005576"/>
            <a:ext cx="7787100" cy="38499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7" name="Google Shape;67;p20"/>
          <p:cNvSpPr txBox="1">
            <a:spLocks noGrp="1"/>
          </p:cNvSpPr>
          <p:nvPr>
            <p:ph type="title"/>
          </p:nvPr>
        </p:nvSpPr>
        <p:spPr>
          <a:xfrm>
            <a:off x="457200" y="205978"/>
            <a:ext cx="7859100" cy="529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8" name="Google Shape;68;p20"/>
          <p:cNvSpPr txBox="1">
            <a:spLocks noGrp="1"/>
          </p:cNvSpPr>
          <p:nvPr>
            <p:ph type="dt" idx="10"/>
          </p:nvPr>
        </p:nvSpPr>
        <p:spPr>
          <a:xfrm rot="5400000">
            <a:off x="7840884" y="763526"/>
            <a:ext cx="1509000" cy="3840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20"/>
          <p:cNvSpPr txBox="1">
            <a:spLocks noGrp="1"/>
          </p:cNvSpPr>
          <p:nvPr>
            <p:ph type="sldNum" idx="12"/>
          </p:nvPr>
        </p:nvSpPr>
        <p:spPr>
          <a:xfrm>
            <a:off x="8129016" y="4300538"/>
            <a:ext cx="609600" cy="390900"/>
          </a:xfrm>
          <a:prstGeom prst="rect">
            <a:avLst/>
          </a:prstGeom>
          <a:noFill/>
          <a:ln>
            <a:noFill/>
          </a:ln>
          <a:effectLst>
            <a:outerShdw blurRad="28575" dist="19050" dir="5400000" algn="bl" rotWithShape="0">
              <a:srgbClr val="000000">
                <a:alpha val="23921"/>
              </a:srgbClr>
            </a:outerShdw>
          </a:effectLst>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it-IT"/>
              <a:t>‹N›</a:t>
            </a:fld>
            <a:endParaRPr/>
          </a:p>
        </p:txBody>
      </p:sp>
      <p:sp>
        <p:nvSpPr>
          <p:cNvPr id="70" name="Google Shape;70;p20"/>
          <p:cNvSpPr txBox="1">
            <a:spLocks noGrp="1"/>
          </p:cNvSpPr>
          <p:nvPr>
            <p:ph type="ftr" idx="11"/>
          </p:nvPr>
        </p:nvSpPr>
        <p:spPr>
          <a:xfrm rot="5400000">
            <a:off x="7390266" y="2757240"/>
            <a:ext cx="2400300" cy="365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
        <p:cNvGrpSpPr/>
        <p:nvPr/>
      </p:nvGrpSpPr>
      <p:grpSpPr>
        <a:xfrm>
          <a:off x="0" y="0"/>
          <a:ext cx="0" cy="0"/>
          <a:chOff x="0" y="0"/>
          <a:chExt cx="0" cy="0"/>
        </a:xfrm>
      </p:grpSpPr>
      <p:sp>
        <p:nvSpPr>
          <p:cNvPr id="13" name="Google Shape;13;p9"/>
          <p:cNvSpPr txBox="1">
            <a:spLocks noGrp="1"/>
          </p:cNvSpPr>
          <p:nvPr>
            <p:ph type="title"/>
          </p:nvPr>
        </p:nvSpPr>
        <p:spPr>
          <a:xfrm>
            <a:off x="1049500" y="796175"/>
            <a:ext cx="7020900" cy="750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 name="Google Shape;14;p9"/>
          <p:cNvSpPr txBox="1">
            <a:spLocks noGrp="1"/>
          </p:cNvSpPr>
          <p:nvPr>
            <p:ph type="body" idx="1"/>
          </p:nvPr>
        </p:nvSpPr>
        <p:spPr>
          <a:xfrm>
            <a:off x="1049500" y="1437426"/>
            <a:ext cx="7020900" cy="27069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15" name="Google Shape;15;p9"/>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3921"/>
              </a:srgbClr>
            </a:outerShdw>
          </a:effectLst>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Image">
  <p:cSld name="BLANK_1">
    <p:bg>
      <p:bgPr>
        <a:solidFill>
          <a:srgbClr val="2A95B7"/>
        </a:solidFill>
        <a:effectLst/>
      </p:bgPr>
    </p:bg>
    <p:spTree>
      <p:nvGrpSpPr>
        <p:cNvPr id="1" name="Shape 16"/>
        <p:cNvGrpSpPr/>
        <p:nvPr/>
      </p:nvGrpSpPr>
      <p:grpSpPr>
        <a:xfrm>
          <a:off x="0" y="0"/>
          <a:ext cx="0" cy="0"/>
          <a:chOff x="0" y="0"/>
          <a:chExt cx="0" cy="0"/>
        </a:xfrm>
      </p:grpSpPr>
      <p:pic>
        <p:nvPicPr>
          <p:cNvPr id="17" name="Google Shape;17;p10" descr="scene_trans.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8" name="Google Shape;18;p10"/>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3921"/>
              </a:srgbClr>
            </a:outerShdw>
          </a:effectLst>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9"/>
        <p:cNvGrpSpPr/>
        <p:nvPr/>
      </p:nvGrpSpPr>
      <p:grpSpPr>
        <a:xfrm>
          <a:off x="0" y="0"/>
          <a:ext cx="0" cy="0"/>
          <a:chOff x="0" y="0"/>
          <a:chExt cx="0" cy="0"/>
        </a:xfrm>
      </p:grpSpPr>
      <p:sp>
        <p:nvSpPr>
          <p:cNvPr id="20" name="Google Shape;20;p11"/>
          <p:cNvSpPr txBox="1">
            <a:spLocks noGrp="1"/>
          </p:cNvSpPr>
          <p:nvPr>
            <p:ph type="title"/>
          </p:nvPr>
        </p:nvSpPr>
        <p:spPr>
          <a:xfrm>
            <a:off x="971550" y="191691"/>
            <a:ext cx="7200900" cy="777300"/>
          </a:xfrm>
          <a:prstGeom prst="rect">
            <a:avLst/>
          </a:prstGeom>
          <a:noFill/>
          <a:ln>
            <a:noFill/>
          </a:ln>
        </p:spPr>
        <p:txBody>
          <a:bodyPr spcFirstLastPara="1" wrap="square" lIns="68575" tIns="68575" rIns="68575" bIns="68575" anchor="b" anchorCtr="0">
            <a:noAutofit/>
          </a:bodyPr>
          <a:lstStyle>
            <a:lvl1pPr marR="0" lvl="0" algn="l">
              <a:lnSpc>
                <a:spcPct val="90000"/>
              </a:lnSpc>
              <a:spcBef>
                <a:spcPts val="0"/>
              </a:spcBef>
              <a:spcAft>
                <a:spcPts val="0"/>
              </a:spcAft>
              <a:buSzPts val="1100"/>
              <a:buNone/>
              <a:defRPr sz="2400" b="0" i="0" u="none" strike="noStrike" cap="none">
                <a:solidFill>
                  <a:schemeClr val="lt1"/>
                </a:solidFill>
                <a:latin typeface="Book Antiqua"/>
                <a:ea typeface="Book Antiqua"/>
                <a:cs typeface="Book Antiqua"/>
                <a:sym typeface="Book Antiqua"/>
              </a:defRPr>
            </a:lvl1pPr>
            <a:lvl2pPr marR="0" lvl="1" algn="l">
              <a:lnSpc>
                <a:spcPct val="90000"/>
              </a:lnSpc>
              <a:spcBef>
                <a:spcPts val="0"/>
              </a:spcBef>
              <a:spcAft>
                <a:spcPts val="0"/>
              </a:spcAft>
              <a:buSzPts val="1100"/>
              <a:buNone/>
              <a:defRPr sz="2400" b="0" i="0" u="none" strike="noStrike" cap="none">
                <a:solidFill>
                  <a:schemeClr val="lt1"/>
                </a:solidFill>
                <a:latin typeface="Book Antiqua"/>
                <a:ea typeface="Book Antiqua"/>
                <a:cs typeface="Book Antiqua"/>
                <a:sym typeface="Book Antiqua"/>
              </a:defRPr>
            </a:lvl2pPr>
            <a:lvl3pPr marR="0" lvl="2" algn="l">
              <a:lnSpc>
                <a:spcPct val="90000"/>
              </a:lnSpc>
              <a:spcBef>
                <a:spcPts val="0"/>
              </a:spcBef>
              <a:spcAft>
                <a:spcPts val="0"/>
              </a:spcAft>
              <a:buSzPts val="1100"/>
              <a:buNone/>
              <a:defRPr sz="2400" b="0" i="0" u="none" strike="noStrike" cap="none">
                <a:solidFill>
                  <a:schemeClr val="lt1"/>
                </a:solidFill>
                <a:latin typeface="Book Antiqua"/>
                <a:ea typeface="Book Antiqua"/>
                <a:cs typeface="Book Antiqua"/>
                <a:sym typeface="Book Antiqua"/>
              </a:defRPr>
            </a:lvl3pPr>
            <a:lvl4pPr marR="0" lvl="3" algn="l">
              <a:lnSpc>
                <a:spcPct val="90000"/>
              </a:lnSpc>
              <a:spcBef>
                <a:spcPts val="0"/>
              </a:spcBef>
              <a:spcAft>
                <a:spcPts val="0"/>
              </a:spcAft>
              <a:buSzPts val="1100"/>
              <a:buNone/>
              <a:defRPr sz="2400" b="0" i="0" u="none" strike="noStrike" cap="none">
                <a:solidFill>
                  <a:schemeClr val="lt1"/>
                </a:solidFill>
                <a:latin typeface="Book Antiqua"/>
                <a:ea typeface="Book Antiqua"/>
                <a:cs typeface="Book Antiqua"/>
                <a:sym typeface="Book Antiqua"/>
              </a:defRPr>
            </a:lvl4pPr>
            <a:lvl5pPr marR="0" lvl="4" algn="l">
              <a:lnSpc>
                <a:spcPct val="90000"/>
              </a:lnSpc>
              <a:spcBef>
                <a:spcPts val="0"/>
              </a:spcBef>
              <a:spcAft>
                <a:spcPts val="0"/>
              </a:spcAft>
              <a:buSzPts val="1100"/>
              <a:buNone/>
              <a:defRPr sz="2400" b="0" i="0" u="none" strike="noStrike" cap="none">
                <a:solidFill>
                  <a:schemeClr val="lt1"/>
                </a:solidFill>
                <a:latin typeface="Book Antiqua"/>
                <a:ea typeface="Book Antiqua"/>
                <a:cs typeface="Book Antiqua"/>
                <a:sym typeface="Book Antiqua"/>
              </a:defRPr>
            </a:lvl5pPr>
            <a:lvl6pPr marR="0" lvl="5" algn="l">
              <a:lnSpc>
                <a:spcPct val="90000"/>
              </a:lnSpc>
              <a:spcBef>
                <a:spcPts val="0"/>
              </a:spcBef>
              <a:spcAft>
                <a:spcPts val="0"/>
              </a:spcAft>
              <a:buSzPts val="1100"/>
              <a:buNone/>
              <a:defRPr sz="2400" b="0" i="0" u="none" strike="noStrike" cap="none">
                <a:solidFill>
                  <a:schemeClr val="lt1"/>
                </a:solidFill>
                <a:latin typeface="Book Antiqua"/>
                <a:ea typeface="Book Antiqua"/>
                <a:cs typeface="Book Antiqua"/>
                <a:sym typeface="Book Antiqua"/>
              </a:defRPr>
            </a:lvl6pPr>
            <a:lvl7pPr marR="0" lvl="6" algn="l">
              <a:lnSpc>
                <a:spcPct val="90000"/>
              </a:lnSpc>
              <a:spcBef>
                <a:spcPts val="0"/>
              </a:spcBef>
              <a:spcAft>
                <a:spcPts val="0"/>
              </a:spcAft>
              <a:buSzPts val="1100"/>
              <a:buNone/>
              <a:defRPr sz="2400" b="0" i="0" u="none" strike="noStrike" cap="none">
                <a:solidFill>
                  <a:schemeClr val="lt1"/>
                </a:solidFill>
                <a:latin typeface="Book Antiqua"/>
                <a:ea typeface="Book Antiqua"/>
                <a:cs typeface="Book Antiqua"/>
                <a:sym typeface="Book Antiqua"/>
              </a:defRPr>
            </a:lvl7pPr>
            <a:lvl8pPr marR="0" lvl="7" algn="l">
              <a:lnSpc>
                <a:spcPct val="90000"/>
              </a:lnSpc>
              <a:spcBef>
                <a:spcPts val="0"/>
              </a:spcBef>
              <a:spcAft>
                <a:spcPts val="0"/>
              </a:spcAft>
              <a:buSzPts val="1100"/>
              <a:buNone/>
              <a:defRPr sz="2400" b="0" i="0" u="none" strike="noStrike" cap="none">
                <a:solidFill>
                  <a:schemeClr val="lt1"/>
                </a:solidFill>
                <a:latin typeface="Book Antiqua"/>
                <a:ea typeface="Book Antiqua"/>
                <a:cs typeface="Book Antiqua"/>
                <a:sym typeface="Book Antiqua"/>
              </a:defRPr>
            </a:lvl8pPr>
            <a:lvl9pPr marR="0" lvl="8" algn="l">
              <a:lnSpc>
                <a:spcPct val="90000"/>
              </a:lnSpc>
              <a:spcBef>
                <a:spcPts val="0"/>
              </a:spcBef>
              <a:spcAft>
                <a:spcPts val="0"/>
              </a:spcAft>
              <a:buSzPts val="1100"/>
              <a:buNone/>
              <a:defRPr sz="2400" b="0" i="0" u="none" strike="noStrike" cap="none">
                <a:solidFill>
                  <a:schemeClr val="lt1"/>
                </a:solidFill>
                <a:latin typeface="Book Antiqua"/>
                <a:ea typeface="Book Antiqua"/>
                <a:cs typeface="Book Antiqua"/>
                <a:sym typeface="Book Antiqua"/>
              </a:defRPr>
            </a:lvl9pPr>
          </a:lstStyle>
          <a:p>
            <a:endParaRPr/>
          </a:p>
        </p:txBody>
      </p:sp>
      <p:sp>
        <p:nvSpPr>
          <p:cNvPr id="21" name="Google Shape;21;p11"/>
          <p:cNvSpPr txBox="1">
            <a:spLocks noGrp="1"/>
          </p:cNvSpPr>
          <p:nvPr>
            <p:ph type="body" idx="1"/>
          </p:nvPr>
        </p:nvSpPr>
        <p:spPr>
          <a:xfrm>
            <a:off x="971550" y="1371600"/>
            <a:ext cx="7200900" cy="3257400"/>
          </a:xfrm>
          <a:prstGeom prst="rect">
            <a:avLst/>
          </a:prstGeom>
          <a:noFill/>
          <a:ln>
            <a:noFill/>
          </a:ln>
        </p:spPr>
        <p:txBody>
          <a:bodyPr spcFirstLastPara="1" wrap="square" lIns="68575" tIns="68575" rIns="68575" bIns="68575" anchor="t" anchorCtr="0">
            <a:noAutofit/>
          </a:bodyPr>
          <a:lstStyle>
            <a:lvl1pPr marL="457200" marR="0" lvl="0" indent="-342900" algn="l">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Book Antiqua"/>
                <a:ea typeface="Book Antiqua"/>
                <a:cs typeface="Book Antiqua"/>
                <a:sym typeface="Book Antiqua"/>
              </a:defRPr>
            </a:lvl1pPr>
            <a:lvl2pPr marL="914400" marR="0" lvl="1" indent="-323850" algn="l">
              <a:lnSpc>
                <a:spcPct val="90000"/>
              </a:lnSpc>
              <a:spcBef>
                <a:spcPts val="800"/>
              </a:spcBef>
              <a:spcAft>
                <a:spcPts val="0"/>
              </a:spcAft>
              <a:buClr>
                <a:schemeClr val="dk1"/>
              </a:buClr>
              <a:buSzPts val="1500"/>
              <a:buFont typeface="Arial"/>
              <a:buChar char="•"/>
              <a:defRPr sz="1500" b="0" i="0" u="none" strike="noStrike" cap="none">
                <a:solidFill>
                  <a:schemeClr val="dk1"/>
                </a:solidFill>
                <a:latin typeface="Book Antiqua"/>
                <a:ea typeface="Book Antiqua"/>
                <a:cs typeface="Book Antiqua"/>
                <a:sym typeface="Book Antiqua"/>
              </a:defRPr>
            </a:lvl2pPr>
            <a:lvl3pPr marL="1371600" marR="0" lvl="2" indent="-317500" algn="l">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Book Antiqua"/>
                <a:ea typeface="Book Antiqua"/>
                <a:cs typeface="Book Antiqua"/>
                <a:sym typeface="Book Antiqua"/>
              </a:defRPr>
            </a:lvl3pPr>
            <a:lvl4pPr marL="1828800" marR="0" lvl="3" indent="-304800" algn="l">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4pPr>
            <a:lvl5pPr marL="2286000" marR="0" lvl="4" indent="-304800" algn="l">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5pPr>
            <a:lvl6pPr marL="2743200" marR="0" lvl="5" indent="-304800" algn="l">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6pPr>
            <a:lvl7pPr marL="3200400" marR="0" lvl="6" indent="-304800" algn="l">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7pPr>
            <a:lvl8pPr marL="3657600" marR="0" lvl="7" indent="-304800" algn="l">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8pPr>
            <a:lvl9pPr marL="4114800" marR="0" lvl="8" indent="-304800" algn="l">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9pPr>
          </a:lstStyle>
          <a:p>
            <a:endParaRPr/>
          </a:p>
        </p:txBody>
      </p:sp>
      <p:sp>
        <p:nvSpPr>
          <p:cNvPr id="22" name="Google Shape;22;p11"/>
          <p:cNvSpPr txBox="1">
            <a:spLocks noGrp="1"/>
          </p:cNvSpPr>
          <p:nvPr>
            <p:ph type="dt" idx="10"/>
          </p:nvPr>
        </p:nvSpPr>
        <p:spPr>
          <a:xfrm>
            <a:off x="5843588" y="4781550"/>
            <a:ext cx="1110900" cy="205800"/>
          </a:xfrm>
          <a:prstGeom prst="rect">
            <a:avLst/>
          </a:prstGeom>
          <a:noFill/>
          <a:ln>
            <a:noFill/>
          </a:ln>
        </p:spPr>
        <p:txBody>
          <a:bodyPr spcFirstLastPara="1" wrap="square" lIns="68575" tIns="68575" rIns="68575" bIns="68575" anchor="ctr" anchorCtr="0">
            <a:noAutofit/>
          </a:bodyPr>
          <a:lstStyle>
            <a:lvl1pPr marR="0" lvl="0" algn="r" rtl="0">
              <a:lnSpc>
                <a:spcPct val="100000"/>
              </a:lnSpc>
              <a:spcBef>
                <a:spcPts val="0"/>
              </a:spcBef>
              <a:spcAft>
                <a:spcPts val="0"/>
              </a:spcAft>
              <a:buClr>
                <a:srgbClr val="000000"/>
              </a:buClr>
              <a:buSzPts val="1100"/>
              <a:buFont typeface="Arial"/>
              <a:buNone/>
              <a:defRPr sz="8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23" name="Google Shape;23;p11"/>
          <p:cNvSpPr txBox="1">
            <a:spLocks noGrp="1"/>
          </p:cNvSpPr>
          <p:nvPr>
            <p:ph type="ftr" idx="11"/>
          </p:nvPr>
        </p:nvSpPr>
        <p:spPr>
          <a:xfrm>
            <a:off x="971550" y="4781550"/>
            <a:ext cx="4682700" cy="2058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24" name="Google Shape;24;p11"/>
          <p:cNvSpPr txBox="1">
            <a:spLocks noGrp="1"/>
          </p:cNvSpPr>
          <p:nvPr>
            <p:ph type="sldNum" idx="12"/>
          </p:nvPr>
        </p:nvSpPr>
        <p:spPr>
          <a:xfrm>
            <a:off x="7143750" y="4781550"/>
            <a:ext cx="1028700" cy="205800"/>
          </a:xfrm>
          <a:prstGeom prst="rect">
            <a:avLst/>
          </a:prstGeom>
          <a:noFill/>
          <a:ln>
            <a:noFill/>
          </a:ln>
          <a:effectLst>
            <a:outerShdw blurRad="28575" dist="19050" dir="5400000" algn="bl" rotWithShape="0">
              <a:srgbClr val="000000">
                <a:alpha val="23921"/>
              </a:srgbClr>
            </a:outerShdw>
          </a:effectLst>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5"/>
        <p:cNvGrpSpPr/>
        <p:nvPr/>
      </p:nvGrpSpPr>
      <p:grpSpPr>
        <a:xfrm>
          <a:off x="0" y="0"/>
          <a:ext cx="0" cy="0"/>
          <a:chOff x="0" y="0"/>
          <a:chExt cx="0" cy="0"/>
        </a:xfrm>
      </p:grpSpPr>
      <p:sp>
        <p:nvSpPr>
          <p:cNvPr id="26" name="Google Shape;26;p12"/>
          <p:cNvSpPr txBox="1">
            <a:spLocks noGrp="1"/>
          </p:cNvSpPr>
          <p:nvPr>
            <p:ph type="ctrTitle"/>
          </p:nvPr>
        </p:nvSpPr>
        <p:spPr>
          <a:xfrm>
            <a:off x="1815525" y="1991825"/>
            <a:ext cx="5585400" cy="115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6000" b="0"/>
            </a:lvl1pPr>
            <a:lvl2pPr lvl="1" algn="l">
              <a:lnSpc>
                <a:spcPct val="100000"/>
              </a:lnSpc>
              <a:spcBef>
                <a:spcPts val="0"/>
              </a:spcBef>
              <a:spcAft>
                <a:spcPts val="0"/>
              </a:spcAft>
              <a:buSzPts val="6000"/>
              <a:buNone/>
              <a:defRPr sz="6000" b="0"/>
            </a:lvl2pPr>
            <a:lvl3pPr lvl="2" algn="l">
              <a:lnSpc>
                <a:spcPct val="100000"/>
              </a:lnSpc>
              <a:spcBef>
                <a:spcPts val="0"/>
              </a:spcBef>
              <a:spcAft>
                <a:spcPts val="0"/>
              </a:spcAft>
              <a:buSzPts val="6000"/>
              <a:buNone/>
              <a:defRPr sz="6000" b="0"/>
            </a:lvl3pPr>
            <a:lvl4pPr lvl="3" algn="l">
              <a:lnSpc>
                <a:spcPct val="100000"/>
              </a:lnSpc>
              <a:spcBef>
                <a:spcPts val="0"/>
              </a:spcBef>
              <a:spcAft>
                <a:spcPts val="0"/>
              </a:spcAft>
              <a:buSzPts val="6000"/>
              <a:buNone/>
              <a:defRPr sz="6000" b="0"/>
            </a:lvl4pPr>
            <a:lvl5pPr lvl="4" algn="l">
              <a:lnSpc>
                <a:spcPct val="100000"/>
              </a:lnSpc>
              <a:spcBef>
                <a:spcPts val="0"/>
              </a:spcBef>
              <a:spcAft>
                <a:spcPts val="0"/>
              </a:spcAft>
              <a:buSzPts val="6000"/>
              <a:buNone/>
              <a:defRPr sz="6000" b="0"/>
            </a:lvl5pPr>
            <a:lvl6pPr lvl="5" algn="l">
              <a:lnSpc>
                <a:spcPct val="100000"/>
              </a:lnSpc>
              <a:spcBef>
                <a:spcPts val="0"/>
              </a:spcBef>
              <a:spcAft>
                <a:spcPts val="0"/>
              </a:spcAft>
              <a:buSzPts val="6000"/>
              <a:buNone/>
              <a:defRPr sz="6000" b="0"/>
            </a:lvl6pPr>
            <a:lvl7pPr lvl="6" algn="l">
              <a:lnSpc>
                <a:spcPct val="100000"/>
              </a:lnSpc>
              <a:spcBef>
                <a:spcPts val="0"/>
              </a:spcBef>
              <a:spcAft>
                <a:spcPts val="0"/>
              </a:spcAft>
              <a:buSzPts val="6000"/>
              <a:buNone/>
              <a:defRPr sz="6000" b="0"/>
            </a:lvl7pPr>
            <a:lvl8pPr lvl="7" algn="l">
              <a:lnSpc>
                <a:spcPct val="100000"/>
              </a:lnSpc>
              <a:spcBef>
                <a:spcPts val="0"/>
              </a:spcBef>
              <a:spcAft>
                <a:spcPts val="0"/>
              </a:spcAft>
              <a:buSzPts val="6000"/>
              <a:buNone/>
              <a:defRPr sz="6000" b="0"/>
            </a:lvl8pPr>
            <a:lvl9pPr lvl="8" algn="l">
              <a:lnSpc>
                <a:spcPct val="100000"/>
              </a:lnSpc>
              <a:spcBef>
                <a:spcPts val="0"/>
              </a:spcBef>
              <a:spcAft>
                <a:spcPts val="0"/>
              </a:spcAft>
              <a:buSzPts val="6000"/>
              <a:buNone/>
              <a:defRPr sz="6000" b="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1049500" y="796175"/>
            <a:ext cx="7020900" cy="750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9" name="Google Shape;29;p13"/>
          <p:cNvSpPr txBox="1">
            <a:spLocks noGrp="1"/>
          </p:cNvSpPr>
          <p:nvPr>
            <p:ph type="body" idx="1"/>
          </p:nvPr>
        </p:nvSpPr>
        <p:spPr>
          <a:xfrm>
            <a:off x="1049500" y="1459650"/>
            <a:ext cx="3417900" cy="27504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30" name="Google Shape;30;p13"/>
          <p:cNvSpPr txBox="1">
            <a:spLocks noGrp="1"/>
          </p:cNvSpPr>
          <p:nvPr>
            <p:ph type="body" idx="2"/>
          </p:nvPr>
        </p:nvSpPr>
        <p:spPr>
          <a:xfrm>
            <a:off x="4676725" y="1459650"/>
            <a:ext cx="3393600" cy="27504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31" name="Google Shape;31;p13"/>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3921"/>
              </a:srgbClr>
            </a:outerShdw>
          </a:effectLst>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_2">
    <p:spTree>
      <p:nvGrpSpPr>
        <p:cNvPr id="1" name="Shape 32"/>
        <p:cNvGrpSpPr/>
        <p:nvPr/>
      </p:nvGrpSpPr>
      <p:grpSpPr>
        <a:xfrm>
          <a:off x="0" y="0"/>
          <a:ext cx="0" cy="0"/>
          <a:chOff x="0" y="0"/>
          <a:chExt cx="0" cy="0"/>
        </a:xfrm>
      </p:grpSpPr>
      <p:cxnSp>
        <p:nvCxnSpPr>
          <p:cNvPr id="33" name="Google Shape;33;p14"/>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34" name="Google Shape;34;p14"/>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35" name="Google Shape;35;p14"/>
          <p:cNvGrpSpPr/>
          <p:nvPr/>
        </p:nvGrpSpPr>
        <p:grpSpPr>
          <a:xfrm>
            <a:off x="1004144" y="1022025"/>
            <a:ext cx="7136668" cy="152400"/>
            <a:chOff x="1346429" y="1011300"/>
            <a:chExt cx="6452100" cy="152400"/>
          </a:xfrm>
        </p:grpSpPr>
        <p:cxnSp>
          <p:nvCxnSpPr>
            <p:cNvPr id="36" name="Google Shape;36;p14"/>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37" name="Google Shape;37;p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38" name="Google Shape;38;p14"/>
          <p:cNvGrpSpPr/>
          <p:nvPr/>
        </p:nvGrpSpPr>
        <p:grpSpPr>
          <a:xfrm>
            <a:off x="1004151" y="3969100"/>
            <a:ext cx="7136668" cy="152400"/>
            <a:chOff x="1346435" y="3969088"/>
            <a:chExt cx="6452100" cy="152400"/>
          </a:xfrm>
        </p:grpSpPr>
        <p:cxnSp>
          <p:nvCxnSpPr>
            <p:cNvPr id="39" name="Google Shape;39;p14"/>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40" name="Google Shape;40;p14"/>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41" name="Google Shape;41;p14"/>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42" name="Google Shape;42;p14"/>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43" name="Google Shape;43;p14"/>
          <p:cNvSpPr txBox="1">
            <a:spLocks noGrp="1"/>
          </p:cNvSpPr>
          <p:nvPr>
            <p:ph type="sldNum" idx="12"/>
          </p:nvPr>
        </p:nvSpPr>
        <p:spPr>
          <a:xfrm>
            <a:off x="8472458" y="4663217"/>
            <a:ext cx="548700" cy="393600"/>
          </a:xfrm>
          <a:prstGeom prst="rect">
            <a:avLst/>
          </a:prstGeom>
          <a:noFill/>
          <a:ln>
            <a:noFill/>
          </a:ln>
          <a:effectLst>
            <a:outerShdw blurRad="28575" dist="19050" dir="5400000" algn="bl" rotWithShape="0">
              <a:srgbClr val="000000">
                <a:alpha val="23921"/>
              </a:srgbClr>
            </a:outerShdw>
          </a:effectLst>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4"/>
        <p:cNvGrpSpPr/>
        <p:nvPr/>
      </p:nvGrpSpPr>
      <p:grpSpPr>
        <a:xfrm>
          <a:off x="0" y="0"/>
          <a:ext cx="0" cy="0"/>
          <a:chOff x="0" y="0"/>
          <a:chExt cx="0" cy="0"/>
        </a:xfrm>
      </p:grpSpPr>
      <p:sp>
        <p:nvSpPr>
          <p:cNvPr id="45" name="Google Shape;45;p15"/>
          <p:cNvSpPr txBox="1">
            <a:spLocks noGrp="1"/>
          </p:cNvSpPr>
          <p:nvPr>
            <p:ph type="ctrTitle"/>
          </p:nvPr>
        </p:nvSpPr>
        <p:spPr>
          <a:xfrm>
            <a:off x="1821550" y="1507150"/>
            <a:ext cx="55008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b="0"/>
            </a:lvl1pPr>
            <a:lvl2pPr lvl="1" algn="l">
              <a:lnSpc>
                <a:spcPct val="100000"/>
              </a:lnSpc>
              <a:spcBef>
                <a:spcPts val="0"/>
              </a:spcBef>
              <a:spcAft>
                <a:spcPts val="0"/>
              </a:spcAft>
              <a:buSzPts val="4800"/>
              <a:buNone/>
              <a:defRPr sz="4800" b="0"/>
            </a:lvl2pPr>
            <a:lvl3pPr lvl="2" algn="l">
              <a:lnSpc>
                <a:spcPct val="100000"/>
              </a:lnSpc>
              <a:spcBef>
                <a:spcPts val="0"/>
              </a:spcBef>
              <a:spcAft>
                <a:spcPts val="0"/>
              </a:spcAft>
              <a:buSzPts val="4800"/>
              <a:buNone/>
              <a:defRPr sz="4800" b="0"/>
            </a:lvl3pPr>
            <a:lvl4pPr lvl="3" algn="l">
              <a:lnSpc>
                <a:spcPct val="100000"/>
              </a:lnSpc>
              <a:spcBef>
                <a:spcPts val="0"/>
              </a:spcBef>
              <a:spcAft>
                <a:spcPts val="0"/>
              </a:spcAft>
              <a:buSzPts val="4800"/>
              <a:buNone/>
              <a:defRPr sz="4800" b="0"/>
            </a:lvl4pPr>
            <a:lvl5pPr lvl="4" algn="l">
              <a:lnSpc>
                <a:spcPct val="100000"/>
              </a:lnSpc>
              <a:spcBef>
                <a:spcPts val="0"/>
              </a:spcBef>
              <a:spcAft>
                <a:spcPts val="0"/>
              </a:spcAft>
              <a:buSzPts val="4800"/>
              <a:buNone/>
              <a:defRPr sz="4800" b="0"/>
            </a:lvl5pPr>
            <a:lvl6pPr lvl="5" algn="l">
              <a:lnSpc>
                <a:spcPct val="100000"/>
              </a:lnSpc>
              <a:spcBef>
                <a:spcPts val="0"/>
              </a:spcBef>
              <a:spcAft>
                <a:spcPts val="0"/>
              </a:spcAft>
              <a:buSzPts val="4800"/>
              <a:buNone/>
              <a:defRPr sz="4800" b="0"/>
            </a:lvl6pPr>
            <a:lvl7pPr lvl="6" algn="l">
              <a:lnSpc>
                <a:spcPct val="100000"/>
              </a:lnSpc>
              <a:spcBef>
                <a:spcPts val="0"/>
              </a:spcBef>
              <a:spcAft>
                <a:spcPts val="0"/>
              </a:spcAft>
              <a:buSzPts val="4800"/>
              <a:buNone/>
              <a:defRPr sz="4800" b="0"/>
            </a:lvl7pPr>
            <a:lvl8pPr lvl="7" algn="l">
              <a:lnSpc>
                <a:spcPct val="100000"/>
              </a:lnSpc>
              <a:spcBef>
                <a:spcPts val="0"/>
              </a:spcBef>
              <a:spcAft>
                <a:spcPts val="0"/>
              </a:spcAft>
              <a:buSzPts val="4800"/>
              <a:buNone/>
              <a:defRPr sz="4800" b="0"/>
            </a:lvl8pPr>
            <a:lvl9pPr lvl="8" algn="l">
              <a:lnSpc>
                <a:spcPct val="100000"/>
              </a:lnSpc>
              <a:spcBef>
                <a:spcPts val="0"/>
              </a:spcBef>
              <a:spcAft>
                <a:spcPts val="0"/>
              </a:spcAft>
              <a:buSzPts val="4800"/>
              <a:buNone/>
              <a:defRPr sz="4800" b="0"/>
            </a:lvl9pPr>
          </a:lstStyle>
          <a:p>
            <a:endParaRPr/>
          </a:p>
        </p:txBody>
      </p:sp>
      <p:sp>
        <p:nvSpPr>
          <p:cNvPr id="46" name="Google Shape;46;p15"/>
          <p:cNvSpPr txBox="1">
            <a:spLocks noGrp="1"/>
          </p:cNvSpPr>
          <p:nvPr>
            <p:ph type="subTitle" idx="1"/>
          </p:nvPr>
        </p:nvSpPr>
        <p:spPr>
          <a:xfrm>
            <a:off x="1821550" y="2535254"/>
            <a:ext cx="55008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400"/>
              <a:buNone/>
              <a:defRPr>
                <a:solidFill>
                  <a:schemeClr val="dk2"/>
                </a:solidFill>
              </a:defRPr>
            </a:lvl1pPr>
            <a:lvl2pPr lvl="1" algn="l">
              <a:lnSpc>
                <a:spcPct val="100000"/>
              </a:lnSpc>
              <a:spcBef>
                <a:spcPts val="0"/>
              </a:spcBef>
              <a:spcAft>
                <a:spcPts val="0"/>
              </a:spcAft>
              <a:buClr>
                <a:schemeClr val="dk2"/>
              </a:buClr>
              <a:buSzPts val="3000"/>
              <a:buNone/>
              <a:defRPr sz="3000">
                <a:solidFill>
                  <a:schemeClr val="dk2"/>
                </a:solidFill>
              </a:defRPr>
            </a:lvl2pPr>
            <a:lvl3pPr lvl="2" algn="l">
              <a:lnSpc>
                <a:spcPct val="100000"/>
              </a:lnSpc>
              <a:spcBef>
                <a:spcPts val="0"/>
              </a:spcBef>
              <a:spcAft>
                <a:spcPts val="0"/>
              </a:spcAft>
              <a:buClr>
                <a:schemeClr val="dk2"/>
              </a:buClr>
              <a:buSzPts val="3000"/>
              <a:buNone/>
              <a:defRPr sz="3000">
                <a:solidFill>
                  <a:schemeClr val="dk2"/>
                </a:solidFill>
              </a:defRPr>
            </a:lvl3pPr>
            <a:lvl4pPr lvl="3" algn="l">
              <a:lnSpc>
                <a:spcPct val="100000"/>
              </a:lnSpc>
              <a:spcBef>
                <a:spcPts val="0"/>
              </a:spcBef>
              <a:spcAft>
                <a:spcPts val="0"/>
              </a:spcAft>
              <a:buClr>
                <a:schemeClr val="dk2"/>
              </a:buClr>
              <a:buSzPts val="3000"/>
              <a:buNone/>
              <a:defRPr sz="3000">
                <a:solidFill>
                  <a:schemeClr val="dk2"/>
                </a:solidFill>
              </a:defRPr>
            </a:lvl4pPr>
            <a:lvl5pPr lvl="4" algn="l">
              <a:lnSpc>
                <a:spcPct val="100000"/>
              </a:lnSpc>
              <a:spcBef>
                <a:spcPts val="0"/>
              </a:spcBef>
              <a:spcAft>
                <a:spcPts val="0"/>
              </a:spcAft>
              <a:buClr>
                <a:schemeClr val="dk2"/>
              </a:buClr>
              <a:buSzPts val="3000"/>
              <a:buNone/>
              <a:defRPr sz="3000">
                <a:solidFill>
                  <a:schemeClr val="dk2"/>
                </a:solidFill>
              </a:defRPr>
            </a:lvl5pPr>
            <a:lvl6pPr lvl="5" algn="l">
              <a:lnSpc>
                <a:spcPct val="100000"/>
              </a:lnSpc>
              <a:spcBef>
                <a:spcPts val="0"/>
              </a:spcBef>
              <a:spcAft>
                <a:spcPts val="0"/>
              </a:spcAft>
              <a:buClr>
                <a:schemeClr val="dk2"/>
              </a:buClr>
              <a:buSzPts val="3000"/>
              <a:buNone/>
              <a:defRPr sz="3000">
                <a:solidFill>
                  <a:schemeClr val="dk2"/>
                </a:solidFill>
              </a:defRPr>
            </a:lvl6pPr>
            <a:lvl7pPr lvl="6" algn="l">
              <a:lnSpc>
                <a:spcPct val="100000"/>
              </a:lnSpc>
              <a:spcBef>
                <a:spcPts val="0"/>
              </a:spcBef>
              <a:spcAft>
                <a:spcPts val="0"/>
              </a:spcAft>
              <a:buClr>
                <a:schemeClr val="dk2"/>
              </a:buClr>
              <a:buSzPts val="3000"/>
              <a:buNone/>
              <a:defRPr sz="3000">
                <a:solidFill>
                  <a:schemeClr val="dk2"/>
                </a:solidFill>
              </a:defRPr>
            </a:lvl7pPr>
            <a:lvl8pPr lvl="7" algn="l">
              <a:lnSpc>
                <a:spcPct val="100000"/>
              </a:lnSpc>
              <a:spcBef>
                <a:spcPts val="0"/>
              </a:spcBef>
              <a:spcAft>
                <a:spcPts val="0"/>
              </a:spcAft>
              <a:buClr>
                <a:schemeClr val="dk2"/>
              </a:buClr>
              <a:buSzPts val="3000"/>
              <a:buNone/>
              <a:defRPr sz="3000">
                <a:solidFill>
                  <a:schemeClr val="dk2"/>
                </a:solidFill>
              </a:defRPr>
            </a:lvl8pPr>
            <a:lvl9pPr lvl="8" algn="l">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47" name="Google Shape;47;p15"/>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3921"/>
              </a:srgbClr>
            </a:outerShdw>
          </a:effectLst>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8"/>
        <p:cNvGrpSpPr/>
        <p:nvPr/>
      </p:nvGrpSpPr>
      <p:grpSpPr>
        <a:xfrm>
          <a:off x="0" y="0"/>
          <a:ext cx="0" cy="0"/>
          <a:chOff x="0" y="0"/>
          <a:chExt cx="0" cy="0"/>
        </a:xfrm>
      </p:grpSpPr>
      <p:sp>
        <p:nvSpPr>
          <p:cNvPr id="49" name="Google Shape;49;p16"/>
          <p:cNvSpPr txBox="1">
            <a:spLocks noGrp="1"/>
          </p:cNvSpPr>
          <p:nvPr>
            <p:ph type="body" idx="1"/>
          </p:nvPr>
        </p:nvSpPr>
        <p:spPr>
          <a:xfrm>
            <a:off x="1441675" y="1628400"/>
            <a:ext cx="6260700" cy="819900"/>
          </a:xfrm>
          <a:prstGeom prst="rect">
            <a:avLst/>
          </a:prstGeom>
          <a:noFill/>
          <a:ln>
            <a:noFill/>
          </a:ln>
        </p:spPr>
        <p:txBody>
          <a:bodyPr spcFirstLastPara="1" wrap="square" lIns="91425" tIns="91425" rIns="91425" bIns="91425" anchor="t" anchorCtr="0">
            <a:noAutofit/>
          </a:bodyPr>
          <a:lstStyle>
            <a:lvl1pPr marL="457200" lvl="0" indent="-393700" algn="ctr">
              <a:lnSpc>
                <a:spcPct val="100000"/>
              </a:lnSpc>
              <a:spcBef>
                <a:spcPts val="600"/>
              </a:spcBef>
              <a:spcAft>
                <a:spcPts val="0"/>
              </a:spcAft>
              <a:buSzPts val="2600"/>
              <a:buChar char="+"/>
              <a:defRPr sz="2600"/>
            </a:lvl1pPr>
            <a:lvl2pPr marL="914400" lvl="1" indent="-393700" algn="ctr">
              <a:lnSpc>
                <a:spcPct val="100000"/>
              </a:lnSpc>
              <a:spcBef>
                <a:spcPts val="0"/>
              </a:spcBef>
              <a:spcAft>
                <a:spcPts val="0"/>
              </a:spcAft>
              <a:buSzPts val="2600"/>
              <a:buChar char="+"/>
              <a:defRPr sz="2600"/>
            </a:lvl2pPr>
            <a:lvl3pPr marL="1371600" lvl="2" indent="-393700" algn="ctr">
              <a:lnSpc>
                <a:spcPct val="100000"/>
              </a:lnSpc>
              <a:spcBef>
                <a:spcPts val="0"/>
              </a:spcBef>
              <a:spcAft>
                <a:spcPts val="0"/>
              </a:spcAft>
              <a:buSzPts val="2600"/>
              <a:buChar char="+"/>
              <a:defRPr sz="2600"/>
            </a:lvl3pPr>
            <a:lvl4pPr marL="1828800" lvl="3" indent="-393700" algn="ctr">
              <a:lnSpc>
                <a:spcPct val="100000"/>
              </a:lnSpc>
              <a:spcBef>
                <a:spcPts val="0"/>
              </a:spcBef>
              <a:spcAft>
                <a:spcPts val="0"/>
              </a:spcAft>
              <a:buSzPts val="2600"/>
              <a:buChar char="+"/>
              <a:defRPr sz="2600"/>
            </a:lvl4pPr>
            <a:lvl5pPr marL="2286000" lvl="4" indent="-393700" algn="ctr">
              <a:lnSpc>
                <a:spcPct val="100000"/>
              </a:lnSpc>
              <a:spcBef>
                <a:spcPts val="0"/>
              </a:spcBef>
              <a:spcAft>
                <a:spcPts val="0"/>
              </a:spcAft>
              <a:buSzPts val="2600"/>
              <a:buChar char="+"/>
              <a:defRPr sz="2600"/>
            </a:lvl5pPr>
            <a:lvl6pPr marL="2743200" lvl="5" indent="-393700" algn="ctr">
              <a:lnSpc>
                <a:spcPct val="100000"/>
              </a:lnSpc>
              <a:spcBef>
                <a:spcPts val="0"/>
              </a:spcBef>
              <a:spcAft>
                <a:spcPts val="0"/>
              </a:spcAft>
              <a:buSzPts val="2600"/>
              <a:buChar char="+"/>
              <a:defRPr sz="2600"/>
            </a:lvl6pPr>
            <a:lvl7pPr marL="3200400" lvl="6" indent="-393700" algn="ctr">
              <a:lnSpc>
                <a:spcPct val="100000"/>
              </a:lnSpc>
              <a:spcBef>
                <a:spcPts val="0"/>
              </a:spcBef>
              <a:spcAft>
                <a:spcPts val="0"/>
              </a:spcAft>
              <a:buSzPts val="2600"/>
              <a:buChar char="+"/>
              <a:defRPr sz="2600"/>
            </a:lvl7pPr>
            <a:lvl8pPr marL="3657600" lvl="7" indent="-393700" algn="ctr">
              <a:lnSpc>
                <a:spcPct val="100000"/>
              </a:lnSpc>
              <a:spcBef>
                <a:spcPts val="0"/>
              </a:spcBef>
              <a:spcAft>
                <a:spcPts val="0"/>
              </a:spcAft>
              <a:buSzPts val="2600"/>
              <a:buChar char="+"/>
              <a:defRPr sz="2600"/>
            </a:lvl8pPr>
            <a:lvl9pPr marL="4114800" lvl="8" indent="-393700" algn="ctr">
              <a:lnSpc>
                <a:spcPct val="100000"/>
              </a:lnSpc>
              <a:spcBef>
                <a:spcPts val="0"/>
              </a:spcBef>
              <a:spcAft>
                <a:spcPts val="0"/>
              </a:spcAft>
              <a:buSzPts val="2600"/>
              <a:buChar char="+"/>
              <a:defRPr sz="2600"/>
            </a:lvl9pPr>
          </a:lstStyle>
          <a:p>
            <a:endParaRPr/>
          </a:p>
        </p:txBody>
      </p:sp>
      <p:sp>
        <p:nvSpPr>
          <p:cNvPr id="50" name="Google Shape;50;p16"/>
          <p:cNvSpPr txBox="1"/>
          <p:nvPr/>
        </p:nvSpPr>
        <p:spPr>
          <a:xfrm>
            <a:off x="3593400" y="933769"/>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it-IT" sz="9600" b="0" i="0" u="none" strike="noStrike" cap="none">
                <a:solidFill>
                  <a:srgbClr val="2A95B7"/>
                </a:solidFill>
                <a:latin typeface="Patrick Hand SC"/>
                <a:ea typeface="Patrick Hand SC"/>
                <a:cs typeface="Patrick Hand SC"/>
                <a:sym typeface="Patrick Hand SC"/>
              </a:rPr>
              <a:t>“</a:t>
            </a:r>
            <a:endParaRPr sz="9600" b="0" i="0" u="none" strike="noStrike" cap="none">
              <a:solidFill>
                <a:srgbClr val="2A95B7"/>
              </a:solidFill>
              <a:latin typeface="Patrick Hand SC"/>
              <a:ea typeface="Patrick Hand SC"/>
              <a:cs typeface="Patrick Hand SC"/>
              <a:sym typeface="Patrick Hand SC"/>
            </a:endParaRPr>
          </a:p>
        </p:txBody>
      </p:sp>
      <p:sp>
        <p:nvSpPr>
          <p:cNvPr id="51" name="Google Shape;51;p16"/>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3921"/>
              </a:srgbClr>
            </a:outerShdw>
          </a:effectLst>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1049500" y="796175"/>
            <a:ext cx="7020900" cy="750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9pPr>
          </a:lstStyle>
          <a:p>
            <a:endParaRPr/>
          </a:p>
        </p:txBody>
      </p:sp>
      <p:sp>
        <p:nvSpPr>
          <p:cNvPr id="7" name="Google Shape;7;p7"/>
          <p:cNvSpPr txBox="1">
            <a:spLocks noGrp="1"/>
          </p:cNvSpPr>
          <p:nvPr>
            <p:ph type="body" idx="1"/>
          </p:nvPr>
        </p:nvSpPr>
        <p:spPr>
          <a:xfrm>
            <a:off x="1049500" y="1437426"/>
            <a:ext cx="7020900" cy="27069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1pPr>
            <a:lvl2pPr marL="914400" marR="0" lvl="1"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2pPr>
            <a:lvl3pPr marL="1371600" marR="0" lvl="2"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3pPr>
            <a:lvl4pPr marL="1828800" marR="0" lvl="3"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4pPr>
            <a:lvl5pPr marL="2286000" marR="0" lvl="4"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5pPr>
            <a:lvl6pPr marL="2743200" marR="0" lvl="5"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6pPr>
            <a:lvl7pPr marL="3200400" marR="0" lvl="6"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7pPr>
            <a:lvl8pPr marL="3657600" marR="0" lvl="7"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8pPr>
            <a:lvl9pPr marL="4114800" marR="0" lvl="8"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9pPr>
          </a:lstStyle>
          <a:p>
            <a:endParaRPr/>
          </a:p>
        </p:txBody>
      </p:sp>
      <p:sp>
        <p:nvSpPr>
          <p:cNvPr id="8" name="Google Shape;8;p7"/>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3921"/>
              </a:srgbClr>
            </a:outerShdw>
          </a:effectLst>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rchivio.pubblica.istruzione.it/normativa/2006/allegati/cm24_06all.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rchivio.pubblica.istruzione.it/normativa/2006/allegati/cm24_06all.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iur.gov.it/documents/20182/0/Orientamenti+Interculturali.pdf/be99b531-74d3-8035-21af-39aaf1c285f5?version=1.0&amp;t=1647608565245"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www.mim.gov.it/documents/20182/6891182/Documento-Orientamenti-interculturali2022.pdf/d6d7e7bb-a3dd-3f99-48fe-75850bb3d2d9?version=1.0&amp;t=164872570458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mim.gov.it/documents/20182/6891182/Documento-Orientamenti-interculturali2022.pdf/d6d7e7bb-a3dd-3f99-48fe-75850bb3d2d9?version=1.0&amp;t=164872570458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struzioneer.gov.it/2022/04/21/progetto-fami-prog-1597-sportelli-per-lintegrazion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drive.google.com/file/d/1g9k_xlGz0ZrTkKWUQxOIuE89WUDEy1dC/view?usp=shari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istruzioneer.gov.it/2022/04/05/accoglienza-e-inclusione-ai-tempi-del-conflitto-usrer-incontro-formativo-5-4-22/"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www.istruzioneer.gov.it/2022/05/14/progetto-fami-prog-1597-evento-6-giugno-202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im.gov.it/-/decreto-ministeriale-n-225-del-12-novembre-2024"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gazzettaufficiale.it/eli/id/2024/05/31/24G00089/SG" TargetMode="External"/><Relationship Id="rId3" Type="http://schemas.openxmlformats.org/officeDocument/2006/relationships/image" Target="../media/image5.png"/><Relationship Id="rId7" Type="http://schemas.openxmlformats.org/officeDocument/2006/relationships/hyperlink" Target="https://www.normattiva.it/uri-res/N2Ls?urn:nir:stato:decreto.legislativo:1994;297~art193-com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normattiva.it/uri-res/N2Ls?urn:nir:stato:decreto.legislativo:1998-07-25;286!vig=" TargetMode="External"/><Relationship Id="rId5" Type="http://schemas.openxmlformats.org/officeDocument/2006/relationships/hyperlink" Target="https://www.normattiva.it/uri-res/N2Ls?urn:nir:stato:decreto.del.presidente.della.repubblica:1999-08-31;394!vig=" TargetMode="External"/><Relationship Id="rId4" Type="http://schemas.openxmlformats.org/officeDocument/2006/relationships/hyperlink" Target="https://www.mim.gov.it/documents/20182/0/Nota+prot.+n.+465+del+27+gennaio+2012.pdf/5feec649-31b1-43b4-8124-bac0d3a70521?version=1.0&amp;t=149545404297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mim.gov.it/pubblicazioni/-/asset_publisher/6Ya1FS4E4QJw/content/orientamenti-interculturali" TargetMode="External"/><Relationship Id="rId5" Type="http://schemas.openxmlformats.org/officeDocument/2006/relationships/hyperlink" Target="https://www.mim.gov.it/documents/20182/2223566/linee_guida_integrazione_alunni_stranieri.pdf/5e41fc48-3c68-2a17-ae75-1b5da6a55667?t=1564667201890" TargetMode="External"/><Relationship Id="rId4" Type="http://schemas.openxmlformats.org/officeDocument/2006/relationships/hyperlink" Target="https://archivio.pubblica.istruzione.it/normativa/2006/allegati/cm24_06al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ctrTitle" idx="4294967295"/>
          </p:nvPr>
        </p:nvSpPr>
        <p:spPr>
          <a:xfrm>
            <a:off x="76202" y="742402"/>
            <a:ext cx="7819800" cy="3401700"/>
          </a:xfrm>
          <a:prstGeom prst="rect">
            <a:avLst/>
          </a:prstGeom>
          <a:noFill/>
          <a:ln>
            <a:noFill/>
          </a:ln>
        </p:spPr>
        <p:txBody>
          <a:bodyPr spcFirstLastPara="1" wrap="square" lIns="91425" tIns="91425" rIns="91425" bIns="91425" anchor="ctr" anchorCtr="0">
            <a:noAutofit/>
          </a:bodyPr>
          <a:lstStyle/>
          <a:p>
            <a:pPr marL="457200" marR="0" lvl="0" indent="0" algn="l" rtl="0">
              <a:lnSpc>
                <a:spcPct val="90000"/>
              </a:lnSpc>
              <a:spcBef>
                <a:spcPts val="0"/>
              </a:spcBef>
              <a:spcAft>
                <a:spcPts val="0"/>
              </a:spcAft>
              <a:buClr>
                <a:schemeClr val="accent1"/>
              </a:buClr>
              <a:buSzPts val="3000"/>
              <a:buFont typeface="Patrick Hand SC"/>
              <a:buNone/>
            </a:pPr>
            <a:br>
              <a:rPr lang="it-IT" sz="4000" b="1" i="0" u="none" strike="noStrike" cap="none">
                <a:solidFill>
                  <a:srgbClr val="0C343D"/>
                </a:solidFill>
                <a:latin typeface="Century Gothic"/>
                <a:ea typeface="Century Gothic"/>
                <a:cs typeface="Century Gothic"/>
                <a:sym typeface="Century Gothic"/>
              </a:rPr>
            </a:br>
            <a:r>
              <a:rPr lang="it-IT" sz="2900" b="1" i="0" u="none" strike="noStrike" cap="none">
                <a:solidFill>
                  <a:srgbClr val="0C343D"/>
                </a:solidFill>
                <a:latin typeface="Century Gothic"/>
                <a:ea typeface="Century Gothic"/>
                <a:cs typeface="Century Gothic"/>
                <a:sym typeface="Century Gothic"/>
              </a:rPr>
              <a:t>17 marzo 2025</a:t>
            </a:r>
            <a:br>
              <a:rPr lang="it-IT" sz="4000" b="1" i="0" u="none" strike="noStrike" cap="none">
                <a:solidFill>
                  <a:srgbClr val="0C343D"/>
                </a:solidFill>
                <a:latin typeface="Century Gothic"/>
                <a:ea typeface="Century Gothic"/>
                <a:cs typeface="Century Gothic"/>
                <a:sym typeface="Century Gothic"/>
              </a:rPr>
            </a:br>
            <a:r>
              <a:rPr lang="it-IT" sz="4000" b="1" i="0" u="none" strike="noStrike" cap="none">
                <a:solidFill>
                  <a:srgbClr val="0C343D"/>
                </a:solidFill>
                <a:latin typeface="Century Gothic"/>
                <a:ea typeface="Century Gothic"/>
                <a:cs typeface="Century Gothic"/>
                <a:sym typeface="Century Gothic"/>
              </a:rPr>
              <a:t>Principali riferimenti normativi e documenti di riferimento </a:t>
            </a:r>
            <a:br>
              <a:rPr lang="it-IT" sz="4000" b="1" i="0" u="none" strike="noStrike" cap="none">
                <a:solidFill>
                  <a:srgbClr val="0C343D"/>
                </a:solidFill>
                <a:latin typeface="Century Gothic"/>
                <a:ea typeface="Century Gothic"/>
                <a:cs typeface="Century Gothic"/>
                <a:sym typeface="Century Gothic"/>
              </a:rPr>
            </a:br>
            <a:endParaRPr sz="4000" b="1" i="0" u="none" strike="noStrike" cap="none">
              <a:solidFill>
                <a:srgbClr val="0C343D"/>
              </a:solidFill>
              <a:latin typeface="Century Gothic"/>
              <a:ea typeface="Century Gothic"/>
              <a:cs typeface="Century Gothic"/>
              <a:sym typeface="Century Gothic"/>
            </a:endParaRPr>
          </a:p>
          <a:p>
            <a:pPr marL="457200" marR="0" lvl="0" indent="0" algn="l" rtl="0">
              <a:lnSpc>
                <a:spcPct val="90000"/>
              </a:lnSpc>
              <a:spcBef>
                <a:spcPts val="0"/>
              </a:spcBef>
              <a:spcAft>
                <a:spcPts val="0"/>
              </a:spcAft>
              <a:buClr>
                <a:schemeClr val="accent1"/>
              </a:buClr>
              <a:buSzPts val="3000"/>
              <a:buFont typeface="Patrick Hand SC"/>
              <a:buNone/>
            </a:pPr>
            <a:r>
              <a:rPr lang="it-IT" sz="2800" b="1" i="0" u="none" strike="noStrike" cap="none">
                <a:solidFill>
                  <a:srgbClr val="0C343D"/>
                </a:solidFill>
                <a:latin typeface="Century Gothic"/>
                <a:ea typeface="Century Gothic"/>
                <a:cs typeface="Century Gothic"/>
                <a:sym typeface="Century Gothic"/>
              </a:rPr>
              <a:t>Dirigente Ufficio Scolastico Regionale per l’Emilia-Romagna</a:t>
            </a:r>
            <a:br>
              <a:rPr lang="it-IT" sz="3000" b="1" i="0" u="none" strike="noStrike" cap="none">
                <a:solidFill>
                  <a:srgbClr val="0C343D"/>
                </a:solidFill>
                <a:latin typeface="Century Gothic"/>
                <a:ea typeface="Century Gothic"/>
                <a:cs typeface="Century Gothic"/>
                <a:sym typeface="Century Gothic"/>
              </a:rPr>
            </a:br>
            <a:endParaRPr sz="3000" b="1" i="0" u="none" strike="noStrike" cap="none">
              <a:solidFill>
                <a:srgbClr val="0C343D"/>
              </a:solidFill>
              <a:latin typeface="Century Gothic"/>
              <a:ea typeface="Century Gothic"/>
              <a:cs typeface="Century Gothic"/>
              <a:sym typeface="Century Gothic"/>
            </a:endParaRPr>
          </a:p>
          <a:p>
            <a:pPr marL="457200" marR="0" lvl="0" indent="0" algn="l" rtl="0">
              <a:lnSpc>
                <a:spcPct val="90000"/>
              </a:lnSpc>
              <a:spcBef>
                <a:spcPts val="0"/>
              </a:spcBef>
              <a:spcAft>
                <a:spcPts val="0"/>
              </a:spcAft>
              <a:buClr>
                <a:schemeClr val="accent1"/>
              </a:buClr>
              <a:buSzPts val="3000"/>
              <a:buFont typeface="Patrick Hand SC"/>
              <a:buNone/>
            </a:pPr>
            <a:r>
              <a:rPr lang="it-IT" sz="3000" b="1" i="1" u="none" strike="noStrike" cap="none">
                <a:solidFill>
                  <a:srgbClr val="0C343D"/>
                </a:solidFill>
                <a:latin typeface="Century Gothic"/>
                <a:ea typeface="Century Gothic"/>
                <a:cs typeface="Century Gothic"/>
                <a:sym typeface="Century Gothic"/>
              </a:rPr>
              <a:t>Giuseppe Schena</a:t>
            </a:r>
            <a:endParaRPr sz="3000" b="0" i="1" u="none" strike="noStrike" cap="none">
              <a:solidFill>
                <a:srgbClr val="0C343D"/>
              </a:solidFill>
              <a:latin typeface="Arial"/>
              <a:ea typeface="Arial"/>
              <a:cs typeface="Arial"/>
              <a:sym typeface="Arial"/>
            </a:endParaRPr>
          </a:p>
          <a:p>
            <a:pPr marL="0" marR="0" lvl="0" indent="0" algn="l" rtl="0">
              <a:lnSpc>
                <a:spcPct val="90000"/>
              </a:lnSpc>
              <a:spcBef>
                <a:spcPts val="0"/>
              </a:spcBef>
              <a:spcAft>
                <a:spcPts val="0"/>
              </a:spcAft>
              <a:buClr>
                <a:schemeClr val="accent1"/>
              </a:buClr>
              <a:buSzPts val="3000"/>
              <a:buFont typeface="Patrick Hand SC"/>
              <a:buNone/>
            </a:pPr>
            <a:endParaRPr sz="3000" b="1" i="0" u="none" strike="noStrike" cap="none">
              <a:solidFill>
                <a:srgbClr val="0C343D"/>
              </a:solidFill>
              <a:latin typeface="Sniglet"/>
              <a:ea typeface="Sniglet"/>
              <a:cs typeface="Sniglet"/>
              <a:sym typeface="Snigle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3f130b9c8f_0_59"/>
          <p:cNvSpPr txBox="1">
            <a:spLocks noGrp="1"/>
          </p:cNvSpPr>
          <p:nvPr>
            <p:ph type="title"/>
          </p:nvPr>
        </p:nvSpPr>
        <p:spPr>
          <a:xfrm>
            <a:off x="1049500" y="687125"/>
            <a:ext cx="70209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a:t>Normativa di riferimento</a:t>
            </a:r>
            <a:endParaRPr/>
          </a:p>
        </p:txBody>
      </p:sp>
      <p:sp>
        <p:nvSpPr>
          <p:cNvPr id="137" name="Google Shape;137;g33f130b9c8f_0_59"/>
          <p:cNvSpPr txBox="1">
            <a:spLocks noGrp="1"/>
          </p:cNvSpPr>
          <p:nvPr>
            <p:ph type="body" idx="1"/>
          </p:nvPr>
        </p:nvSpPr>
        <p:spPr>
          <a:xfrm>
            <a:off x="1049500" y="1269026"/>
            <a:ext cx="7020900" cy="2706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Attualmente il quadro normativo, imperniato sull’autonomia delle istituzioni scolastiche, con </a:t>
            </a:r>
            <a:r>
              <a:rPr lang="it-IT" sz="1200" b="1">
                <a:solidFill>
                  <a:srgbClr val="000000"/>
                </a:solidFill>
                <a:latin typeface="Calibri"/>
                <a:ea typeface="Calibri"/>
                <a:cs typeface="Calibri"/>
                <a:sym typeface="Calibri"/>
              </a:rPr>
              <a:t>D.P.R. n. 275/99</a:t>
            </a:r>
            <a:r>
              <a:rPr lang="it-IT" sz="1200">
                <a:solidFill>
                  <a:srgbClr val="000000"/>
                </a:solidFill>
                <a:latin typeface="Calibri"/>
                <a:ea typeface="Calibri"/>
                <a:cs typeface="Calibri"/>
                <a:sym typeface="Calibri"/>
              </a:rPr>
              <a:t>, rappresenta lo strumento principale per affrontare tutti gli aspetti, come quello dell’integrazione degli stranieri, che richiedono la costruzione di appropriate e specifiche soluzioni. </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Il Decreto assegna alle scuole la responsabilità di individuare le modalità e i criteri di valutazione degli alunni, prevedendo altresì che esse operino “nel rispetto della normativa nazionale”. </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La legge di riforma dell’ordinamento scolastico, n. </a:t>
            </a:r>
            <a:r>
              <a:rPr lang="it-IT" sz="1200" b="1">
                <a:solidFill>
                  <a:srgbClr val="000000"/>
                </a:solidFill>
                <a:latin typeface="Calibri"/>
                <a:ea typeface="Calibri"/>
                <a:cs typeface="Calibri"/>
                <a:sym typeface="Calibri"/>
              </a:rPr>
              <a:t>53/2003</a:t>
            </a:r>
            <a:r>
              <a:rPr lang="it-IT" sz="1200">
                <a:solidFill>
                  <a:srgbClr val="000000"/>
                </a:solidFill>
                <a:latin typeface="Calibri"/>
                <a:ea typeface="Calibri"/>
                <a:cs typeface="Calibri"/>
                <a:sym typeface="Calibri"/>
              </a:rPr>
              <a:t>, contiene elementi idonei allo sviluppo delle potenzialità di tutti gli allievi attraverso la personalizzazione dei piani di studio per la costruzione di percorsi educativi e didattici appropriati a ciascuno studente.</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Il Decreto Legislativo n. </a:t>
            </a:r>
            <a:r>
              <a:rPr lang="it-IT" sz="1200" b="1">
                <a:solidFill>
                  <a:srgbClr val="000000"/>
                </a:solidFill>
                <a:latin typeface="Calibri"/>
                <a:ea typeface="Calibri"/>
                <a:cs typeface="Calibri"/>
                <a:sym typeface="Calibri"/>
              </a:rPr>
              <a:t>76/2005</a:t>
            </a:r>
            <a:r>
              <a:rPr lang="it-IT" sz="1200">
                <a:solidFill>
                  <a:srgbClr val="000000"/>
                </a:solidFill>
                <a:latin typeface="Calibri"/>
                <a:ea typeface="Calibri"/>
                <a:cs typeface="Calibri"/>
                <a:sym typeface="Calibri"/>
              </a:rPr>
              <a:t> relativo al diritto-dovere all’istruzione e alla formazione, nel riprendere ed ampliare il concetto di obbligo formativo (art. 68 Legge 144/99), individua i destinatari in “tutti, ivi compresi i minori stranieri presenti nel territorio dello Stato”.</a:t>
            </a:r>
            <a:endParaRPr sz="1200" b="1">
              <a:solidFill>
                <a:srgbClr val="000000"/>
              </a:solidFill>
              <a:latin typeface="Arial"/>
              <a:ea typeface="Arial"/>
              <a:cs typeface="Arial"/>
              <a:sym typeface="Arial"/>
            </a:endParaRPr>
          </a:p>
          <a:p>
            <a:pPr marL="0" lvl="0" indent="0" algn="l" rtl="0">
              <a:spcBef>
                <a:spcPts val="6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3f130b9c8f_0_64"/>
          <p:cNvSpPr txBox="1">
            <a:spLocks noGrp="1"/>
          </p:cNvSpPr>
          <p:nvPr>
            <p:ph type="title"/>
          </p:nvPr>
        </p:nvSpPr>
        <p:spPr>
          <a:xfrm>
            <a:off x="1049500" y="558900"/>
            <a:ext cx="7020900" cy="750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IT">
                <a:uFill>
                  <a:noFill/>
                </a:uFill>
                <a:hlinkClick r:id="rId3"/>
              </a:rPr>
              <a:t>Linee guida</a:t>
            </a:r>
            <a:r>
              <a:rPr lang="it-IT"/>
              <a:t> 2006</a:t>
            </a:r>
            <a:endParaRPr/>
          </a:p>
        </p:txBody>
      </p:sp>
      <p:sp>
        <p:nvSpPr>
          <p:cNvPr id="143" name="Google Shape;143;g33f130b9c8f_0_64"/>
          <p:cNvSpPr txBox="1">
            <a:spLocks noGrp="1"/>
          </p:cNvSpPr>
          <p:nvPr>
            <p:ph type="body" idx="1"/>
          </p:nvPr>
        </p:nvSpPr>
        <p:spPr>
          <a:xfrm>
            <a:off x="1061550" y="1218301"/>
            <a:ext cx="7020900" cy="2706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I minori stranieri presenti sul territorio nazionale hanno diritto all’istruzione indipendentemente dalla regolarità della posizione in ordine al loro soggiorno, nelle forme e nei modi previsti per i cittadini italiani.</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I minori stranieri soggetti all’obbligo scolastico vengono iscritti alla classe corrispondente all’età anagrafica, previo accertamento delle competenze, abilità, livelli di preparazione e del titolo di studio eventualmente posseduto.</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Con il termine accoglienza ci si riferisce all’insieme degli adempimenti e dei provvedimenti attraverso i quali viene formalizzato il rapporto dell’alunno e della sua famiglia con la realtà scolastica. Gli ambiti entro cui tale rapporto si sviluppa attengono a tre aree distinte: A. Area amministrativa: iscrizione, documentazione anagrafica, documentazione sanitaria e scolastica; </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B. Area comunicativo-relazionale; formazione dedicata, rapporti con le famiglie; </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C. Area educativo-didattica:  commissione accoglienza o intercultura, mediatore culturale, accertamento livelli di competenza, </a:t>
            </a:r>
            <a:endParaRPr sz="1200">
              <a:solidFill>
                <a:srgbClr val="000000"/>
              </a:solidFill>
              <a:latin typeface="Calibri"/>
              <a:ea typeface="Calibri"/>
              <a:cs typeface="Calibri"/>
              <a:sym typeface="Calibri"/>
            </a:endParaRPr>
          </a:p>
          <a:p>
            <a:pPr marL="0" lvl="0" indent="0" algn="ctr"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              Va garantito orientamento completo e continuativo.</a:t>
            </a:r>
            <a:endParaRPr sz="1200" b="1">
              <a:solidFill>
                <a:srgbClr val="000000"/>
              </a:solidFill>
              <a:latin typeface="Arial"/>
              <a:ea typeface="Arial"/>
              <a:cs typeface="Arial"/>
              <a:sym typeface="Arial"/>
            </a:endParaRPr>
          </a:p>
          <a:p>
            <a:pPr marL="0" lvl="0" indent="0" algn="l" rtl="0">
              <a:spcBef>
                <a:spcPts val="6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3f130b9c8f_0_69"/>
          <p:cNvSpPr txBox="1">
            <a:spLocks noGrp="1"/>
          </p:cNvSpPr>
          <p:nvPr>
            <p:ph type="title"/>
          </p:nvPr>
        </p:nvSpPr>
        <p:spPr>
          <a:xfrm>
            <a:off x="1049500" y="558900"/>
            <a:ext cx="7020900" cy="750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IT">
                <a:uFill>
                  <a:noFill/>
                </a:uFill>
                <a:hlinkClick r:id="rId3"/>
              </a:rPr>
              <a:t>Linee guida</a:t>
            </a:r>
            <a:r>
              <a:rPr lang="it-IT"/>
              <a:t> 2014</a:t>
            </a:r>
            <a:endParaRPr/>
          </a:p>
        </p:txBody>
      </p:sp>
      <p:sp>
        <p:nvSpPr>
          <p:cNvPr id="149" name="Google Shape;149;g33f130b9c8f_0_69"/>
          <p:cNvSpPr txBox="1">
            <a:spLocks noGrp="1"/>
          </p:cNvSpPr>
          <p:nvPr>
            <p:ph type="body" idx="1"/>
          </p:nvPr>
        </p:nvSpPr>
        <p:spPr>
          <a:xfrm>
            <a:off x="1061550" y="1218301"/>
            <a:ext cx="7020900" cy="2706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Riconsiderazione della realtà del mondo dei migranti.</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Nuove definizioni:</a:t>
            </a:r>
            <a:endParaRPr sz="12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r>
              <a:rPr lang="it-IT" sz="1200">
                <a:solidFill>
                  <a:srgbClr val="000000"/>
                </a:solidFill>
                <a:latin typeface="Calibri"/>
                <a:ea typeface="Calibri"/>
                <a:cs typeface="Calibri"/>
                <a:sym typeface="Calibri"/>
              </a:rPr>
              <a:t>Alunni con cittadinanza non italiana;</a:t>
            </a:r>
            <a:endParaRPr sz="12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r>
              <a:rPr lang="it-IT" sz="1200">
                <a:solidFill>
                  <a:srgbClr val="000000"/>
                </a:solidFill>
                <a:latin typeface="Calibri"/>
                <a:ea typeface="Calibri"/>
                <a:cs typeface="Calibri"/>
                <a:sym typeface="Calibri"/>
              </a:rPr>
              <a:t>Alunni con ambiente familiare non italofono;</a:t>
            </a:r>
            <a:endParaRPr sz="12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r>
              <a:rPr lang="it-IT" sz="1200">
                <a:solidFill>
                  <a:srgbClr val="000000"/>
                </a:solidFill>
                <a:latin typeface="Calibri"/>
                <a:ea typeface="Calibri"/>
                <a:cs typeface="Calibri"/>
                <a:sym typeface="Calibri"/>
              </a:rPr>
              <a:t>Minori non accompagnati;</a:t>
            </a:r>
            <a:endParaRPr sz="12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r>
              <a:rPr lang="it-IT" sz="1200">
                <a:solidFill>
                  <a:srgbClr val="000000"/>
                </a:solidFill>
                <a:latin typeface="Calibri"/>
                <a:ea typeface="Calibri"/>
                <a:cs typeface="Calibri"/>
                <a:sym typeface="Calibri"/>
              </a:rPr>
              <a:t>Alunni figli di coppie miste;</a:t>
            </a:r>
            <a:endParaRPr sz="12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r>
              <a:rPr lang="it-IT" sz="1200">
                <a:solidFill>
                  <a:srgbClr val="000000"/>
                </a:solidFill>
                <a:latin typeface="Calibri"/>
                <a:ea typeface="Calibri"/>
                <a:cs typeface="Calibri"/>
                <a:sym typeface="Calibri"/>
              </a:rPr>
              <a:t>Alunni arrivati per adozione internazionale;</a:t>
            </a:r>
            <a:endParaRPr sz="12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r>
              <a:rPr lang="it-IT" sz="1200">
                <a:solidFill>
                  <a:srgbClr val="000000"/>
                </a:solidFill>
                <a:latin typeface="Calibri"/>
                <a:ea typeface="Calibri"/>
                <a:cs typeface="Calibri"/>
                <a:sym typeface="Calibri"/>
              </a:rPr>
              <a:t>Alunni rom, sinti e camminanti</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spcBef>
                <a:spcPts val="6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153"/>
        <p:cNvGrpSpPr/>
        <p:nvPr/>
      </p:nvGrpSpPr>
      <p:grpSpPr>
        <a:xfrm>
          <a:off x="0" y="0"/>
          <a:ext cx="0" cy="0"/>
          <a:chOff x="0" y="0"/>
          <a:chExt cx="0" cy="0"/>
        </a:xfrm>
      </p:grpSpPr>
      <p:sp>
        <p:nvSpPr>
          <p:cNvPr id="154" name="Google Shape;154;p4"/>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3921"/>
              </a:srgbClr>
            </a:outerShdw>
          </a:effectLst>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it-IT"/>
              <a:t>13</a:t>
            </a:fld>
            <a:endParaRPr/>
          </a:p>
        </p:txBody>
      </p:sp>
      <p:sp>
        <p:nvSpPr>
          <p:cNvPr id="155" name="Google Shape;155;p4"/>
          <p:cNvSpPr txBox="1">
            <a:spLocks noGrp="1"/>
          </p:cNvSpPr>
          <p:nvPr>
            <p:ph type="body" idx="4294967295"/>
          </p:nvPr>
        </p:nvSpPr>
        <p:spPr>
          <a:xfrm>
            <a:off x="522725" y="842025"/>
            <a:ext cx="5290200" cy="37932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600"/>
              </a:spcBef>
              <a:spcAft>
                <a:spcPts val="0"/>
              </a:spcAft>
              <a:buSzPts val="2400"/>
              <a:buNone/>
            </a:pPr>
            <a:r>
              <a:rPr lang="it-IT">
                <a:solidFill>
                  <a:srgbClr val="000000"/>
                </a:solidFill>
              </a:rPr>
              <a:t>Il documento “</a:t>
            </a:r>
            <a:r>
              <a:rPr lang="it-IT" u="sng">
                <a:solidFill>
                  <a:schemeClr val="hlink"/>
                </a:solidFill>
                <a:hlinkClick r:id="rId3"/>
              </a:rPr>
              <a:t>Orientamenti interculturali. Idee e proposte per l’integrazione di alunne e alunni provenienti da contesti migratori</a:t>
            </a:r>
            <a:r>
              <a:rPr lang="it-IT">
                <a:solidFill>
                  <a:srgbClr val="000000"/>
                </a:solidFill>
              </a:rPr>
              <a:t>”</a:t>
            </a:r>
            <a:endParaRPr>
              <a:solidFill>
                <a:srgbClr val="000000"/>
              </a:solidFill>
            </a:endParaRPr>
          </a:p>
          <a:p>
            <a:pPr marL="457200" lvl="0" indent="0" algn="l" rtl="0">
              <a:lnSpc>
                <a:spcPct val="100000"/>
              </a:lnSpc>
              <a:spcBef>
                <a:spcPts val="600"/>
              </a:spcBef>
              <a:spcAft>
                <a:spcPts val="0"/>
              </a:spcAft>
              <a:buSzPts val="2400"/>
              <a:buNone/>
            </a:pPr>
            <a:r>
              <a:rPr lang="it-IT">
                <a:solidFill>
                  <a:srgbClr val="000000"/>
                </a:solidFill>
              </a:rPr>
              <a:t> </a:t>
            </a:r>
            <a:r>
              <a:rPr lang="it-IT" sz="1600">
                <a:solidFill>
                  <a:srgbClr val="000000"/>
                </a:solidFill>
              </a:rPr>
              <a:t>è stato curato  dall’</a:t>
            </a:r>
            <a:r>
              <a:rPr lang="it-IT" sz="1600" b="1">
                <a:solidFill>
                  <a:srgbClr val="000000"/>
                </a:solidFill>
                <a:latin typeface="Montserrat"/>
                <a:ea typeface="Montserrat"/>
                <a:cs typeface="Montserrat"/>
                <a:sym typeface="Montserrat"/>
              </a:rPr>
              <a:t>Osservatorio nazionale per l’integrazione degli alunni stranieri e l’educazione interculturale </a:t>
            </a:r>
            <a:r>
              <a:rPr lang="it-IT" sz="1600">
                <a:solidFill>
                  <a:srgbClr val="000000"/>
                </a:solidFill>
              </a:rPr>
              <a:t>del Ministero dell’Istruzione.</a:t>
            </a:r>
            <a:endParaRPr sz="1600">
              <a:solidFill>
                <a:srgbClr val="000000"/>
              </a:solidFill>
            </a:endParaRPr>
          </a:p>
          <a:p>
            <a:pPr marL="457200" lvl="0" indent="0" algn="l" rtl="0">
              <a:lnSpc>
                <a:spcPct val="100000"/>
              </a:lnSpc>
              <a:spcBef>
                <a:spcPts val="600"/>
              </a:spcBef>
              <a:spcAft>
                <a:spcPts val="0"/>
              </a:spcAft>
              <a:buSzPts val="2400"/>
              <a:buNone/>
            </a:pPr>
            <a:endParaRPr sz="900">
              <a:solidFill>
                <a:srgbClr val="000000"/>
              </a:solidFill>
            </a:endParaRPr>
          </a:p>
          <a:p>
            <a:pPr marL="457200" lvl="0" indent="0" algn="just" rtl="0">
              <a:lnSpc>
                <a:spcPct val="115000"/>
              </a:lnSpc>
              <a:spcBef>
                <a:spcPts val="0"/>
              </a:spcBef>
              <a:spcAft>
                <a:spcPts val="1200"/>
              </a:spcAft>
              <a:buSzPts val="2400"/>
              <a:buNone/>
            </a:pPr>
            <a:r>
              <a:rPr lang="it-IT" sz="1800">
                <a:solidFill>
                  <a:srgbClr val="666666"/>
                </a:solidFill>
                <a:latin typeface="Proxima Nova"/>
                <a:ea typeface="Proxima Nova"/>
                <a:cs typeface="Proxima Nova"/>
                <a:sym typeface="Proxima Nova"/>
              </a:rPr>
              <a:t>Presentazione 17 marzo 2022</a:t>
            </a:r>
            <a:endParaRPr sz="1600">
              <a:solidFill>
                <a:srgbClr val="000000"/>
              </a:solidFill>
            </a:endParaRPr>
          </a:p>
        </p:txBody>
      </p:sp>
      <p:pic>
        <p:nvPicPr>
          <p:cNvPr id="156" name="Google Shape;156;p4"/>
          <p:cNvPicPr preferRelativeResize="0"/>
          <p:nvPr/>
        </p:nvPicPr>
        <p:blipFill rotWithShape="1">
          <a:blip r:embed="rId4">
            <a:alphaModFix/>
          </a:blip>
          <a:srcRect/>
          <a:stretch/>
        </p:blipFill>
        <p:spPr>
          <a:xfrm>
            <a:off x="5752875" y="766150"/>
            <a:ext cx="2709450" cy="3520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3f130b9c8f_0_79"/>
          <p:cNvSpPr txBox="1">
            <a:spLocks noGrp="1"/>
          </p:cNvSpPr>
          <p:nvPr>
            <p:ph type="title"/>
          </p:nvPr>
        </p:nvSpPr>
        <p:spPr>
          <a:xfrm>
            <a:off x="1049500" y="558900"/>
            <a:ext cx="7020900" cy="750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IT">
                <a:uFill>
                  <a:noFill/>
                </a:uFill>
                <a:hlinkClick r:id="rId3"/>
              </a:rPr>
              <a:t>Orientamenti interculturali </a:t>
            </a:r>
            <a:r>
              <a:rPr lang="it-IT"/>
              <a:t>del 2022</a:t>
            </a:r>
            <a:endParaRPr/>
          </a:p>
        </p:txBody>
      </p:sp>
      <p:sp>
        <p:nvSpPr>
          <p:cNvPr id="162" name="Google Shape;162;g33f130b9c8f_0_79"/>
          <p:cNvSpPr txBox="1">
            <a:spLocks noGrp="1"/>
          </p:cNvSpPr>
          <p:nvPr>
            <p:ph type="body" idx="1"/>
          </p:nvPr>
        </p:nvSpPr>
        <p:spPr>
          <a:xfrm>
            <a:off x="1061550" y="1218301"/>
            <a:ext cx="7020900" cy="2706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Le definizioni “alunni stranieri” o “alunni con cittadinanza non italiana” sono ormai inappropriate; la definizione più appropriata risulta “</a:t>
            </a:r>
            <a:r>
              <a:rPr lang="it-IT" sz="1200" b="1">
                <a:solidFill>
                  <a:srgbClr val="000000"/>
                </a:solidFill>
                <a:latin typeface="Calibri"/>
                <a:ea typeface="Calibri"/>
                <a:cs typeface="Calibri"/>
                <a:sym typeface="Calibri"/>
              </a:rPr>
              <a:t>alunni con background migratorio</a:t>
            </a:r>
            <a:r>
              <a:rPr lang="it-IT" sz="1200">
                <a:solidFill>
                  <a:srgbClr val="000000"/>
                </a:solidFill>
                <a:latin typeface="Calibri"/>
                <a:ea typeface="Calibri"/>
                <a:cs typeface="Calibri"/>
                <a:sym typeface="Calibri"/>
              </a:rPr>
              <a:t>”, tra i quali è possibile distinguere:</a:t>
            </a:r>
            <a:endParaRPr sz="12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r>
              <a:rPr lang="it-IT" sz="1200">
                <a:solidFill>
                  <a:srgbClr val="000000"/>
                </a:solidFill>
                <a:latin typeface="Calibri"/>
                <a:ea typeface="Calibri"/>
                <a:cs typeface="Calibri"/>
                <a:sym typeface="Calibri"/>
              </a:rPr>
              <a:t>Alunni neoarrivati in Italia (NAI)</a:t>
            </a:r>
            <a:endParaRPr sz="1200" baseline="-250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r>
              <a:rPr lang="it-IT" sz="1200">
                <a:solidFill>
                  <a:srgbClr val="000000"/>
                </a:solidFill>
                <a:latin typeface="Calibri"/>
                <a:ea typeface="Calibri"/>
                <a:cs typeface="Calibri"/>
                <a:sym typeface="Calibri"/>
              </a:rPr>
              <a:t>Destinatari dell’educazione interculturale e plurilingue tutti gli alunni e tutte le scuole;</a:t>
            </a:r>
            <a:endParaRPr sz="12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r>
              <a:rPr lang="it-IT" sz="1200">
                <a:solidFill>
                  <a:srgbClr val="000000"/>
                </a:solidFill>
                <a:latin typeface="Calibri"/>
                <a:ea typeface="Calibri"/>
                <a:cs typeface="Calibri"/>
                <a:sym typeface="Calibri"/>
              </a:rPr>
              <a:t>Minori stranieri non accompagnati (MSNA).</a:t>
            </a:r>
            <a:endParaRPr sz="120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spcBef>
                <a:spcPts val="6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5"/>
          <p:cNvPicPr preferRelativeResize="0"/>
          <p:nvPr/>
        </p:nvPicPr>
        <p:blipFill rotWithShape="1">
          <a:blip r:embed="rId3">
            <a:alphaModFix/>
          </a:blip>
          <a:srcRect l="31687" t="27181" r="32529" b="23318"/>
          <a:stretch/>
        </p:blipFill>
        <p:spPr>
          <a:xfrm>
            <a:off x="637727" y="739482"/>
            <a:ext cx="4497385" cy="3664536"/>
          </a:xfrm>
          <a:prstGeom prst="rect">
            <a:avLst/>
          </a:prstGeom>
          <a:noFill/>
          <a:ln>
            <a:noFill/>
          </a:ln>
        </p:spPr>
      </p:pic>
      <p:sp>
        <p:nvSpPr>
          <p:cNvPr id="168" name="Google Shape;168;p5"/>
          <p:cNvSpPr txBox="1"/>
          <p:nvPr/>
        </p:nvSpPr>
        <p:spPr>
          <a:xfrm>
            <a:off x="5135113" y="832985"/>
            <a:ext cx="3248724"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2.1. GLI ALUNNI NEOARRIVATI</a:t>
            </a:r>
            <a:endParaRPr/>
          </a:p>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2.2. I BAMBINI E LE BAMBINE 0/6 ANNI</a:t>
            </a:r>
            <a:endParaRPr/>
          </a:p>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2.3. LA NUOVA GENERAZIONE DI ITALIANI E LA CITTADINANZA</a:t>
            </a:r>
            <a:endParaRPr/>
          </a:p>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2.4. I MINORI STRANIERI NON ACCOMPAGNATI </a:t>
            </a:r>
            <a:endParaRPr/>
          </a:p>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2.5. I GIOVANI ADULTI</a:t>
            </a:r>
            <a:endParaRPr/>
          </a:p>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33f130b9c8f_0_84"/>
          <p:cNvSpPr txBox="1">
            <a:spLocks noGrp="1"/>
          </p:cNvSpPr>
          <p:nvPr>
            <p:ph type="title"/>
          </p:nvPr>
        </p:nvSpPr>
        <p:spPr>
          <a:xfrm>
            <a:off x="1049500" y="558900"/>
            <a:ext cx="7020900" cy="750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IT">
                <a:uFill>
                  <a:noFill/>
                </a:uFill>
                <a:hlinkClick r:id="rId3"/>
              </a:rPr>
              <a:t>Orientamenti interculturali </a:t>
            </a:r>
            <a:r>
              <a:rPr lang="it-IT"/>
              <a:t>del 2022</a:t>
            </a:r>
            <a:endParaRPr/>
          </a:p>
        </p:txBody>
      </p:sp>
      <p:sp>
        <p:nvSpPr>
          <p:cNvPr id="174" name="Google Shape;174;g33f130b9c8f_0_84"/>
          <p:cNvSpPr txBox="1">
            <a:spLocks noGrp="1"/>
          </p:cNvSpPr>
          <p:nvPr>
            <p:ph type="body" idx="1"/>
          </p:nvPr>
        </p:nvSpPr>
        <p:spPr>
          <a:xfrm>
            <a:off x="1061550" y="1218301"/>
            <a:ext cx="7020900" cy="2706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Conferma delle seguenti priorità:</a:t>
            </a:r>
            <a:endParaRPr sz="12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r>
              <a:rPr lang="it-IT" sz="1200">
                <a:solidFill>
                  <a:srgbClr val="000000"/>
                </a:solidFill>
                <a:latin typeface="Calibri"/>
                <a:ea typeface="Calibri"/>
                <a:cs typeface="Calibri"/>
                <a:sym typeface="Calibri"/>
              </a:rPr>
              <a:t>Favorire il coinvolgimento delle famiglie sull’importanza della partecipazione ai servizi educativi e alla scuola dell’infanzia;</a:t>
            </a:r>
            <a:endParaRPr sz="12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r>
              <a:rPr lang="it-IT" sz="1200">
                <a:solidFill>
                  <a:srgbClr val="000000"/>
                </a:solidFill>
                <a:latin typeface="Calibri"/>
                <a:ea typeface="Calibri"/>
                <a:cs typeface="Calibri"/>
                <a:sym typeface="Calibri"/>
              </a:rPr>
              <a:t>predisporre procedure omogenee nelle diverse realtà locali;</a:t>
            </a:r>
            <a:endParaRPr sz="12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r>
              <a:rPr lang="it-IT" sz="1200">
                <a:solidFill>
                  <a:srgbClr val="000000"/>
                </a:solidFill>
                <a:latin typeface="Calibri"/>
                <a:ea typeface="Calibri"/>
                <a:cs typeface="Calibri"/>
                <a:sym typeface="Calibri"/>
              </a:rPr>
              <a:t>programmare, ove possibile, gli ingressi dei neoarrivati attraverso una collaborazione attiva tra scuole, amministrazione scolastica, sportelli unici, Comuni e prevedere comunque una maggiore flessibilità degli organici e di formazione delle classi;</a:t>
            </a:r>
            <a:endParaRPr sz="12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r>
              <a:rPr lang="it-IT" sz="1200">
                <a:solidFill>
                  <a:srgbClr val="000000"/>
                </a:solidFill>
                <a:latin typeface="Calibri"/>
                <a:ea typeface="Calibri"/>
                <a:cs typeface="Calibri"/>
                <a:sym typeface="Calibri"/>
              </a:rPr>
              <a:t>rafforzare e riqualificare i servizi di orientamento e riorientamento scolastico;</a:t>
            </a:r>
            <a:endParaRPr sz="12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r>
              <a:rPr lang="it-IT" sz="1200">
                <a:solidFill>
                  <a:srgbClr val="000000"/>
                </a:solidFill>
                <a:latin typeface="Calibri"/>
                <a:ea typeface="Calibri"/>
                <a:cs typeface="Calibri"/>
                <a:sym typeface="Calibri"/>
              </a:rPr>
              <a:t>sostenere la partecipazione dei giovani adulti immigrati</a:t>
            </a:r>
            <a:endParaRPr sz="120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spcBef>
                <a:spcPts val="6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33f130b9c8f_0_99"/>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Legge 71/2024</a:t>
            </a:r>
            <a:endParaRPr dirty="0"/>
          </a:p>
        </p:txBody>
      </p:sp>
      <p:sp>
        <p:nvSpPr>
          <p:cNvPr id="180" name="Google Shape;180;g33f130b9c8f_0_99"/>
          <p:cNvSpPr txBox="1">
            <a:spLocks noGrp="1"/>
          </p:cNvSpPr>
          <p:nvPr>
            <p:ph type="body" idx="1"/>
          </p:nvPr>
        </p:nvSpPr>
        <p:spPr>
          <a:xfrm>
            <a:off x="1049500" y="1437426"/>
            <a:ext cx="7020900" cy="2706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Luglio 2024: Approvato il ddl di conversione, con modificazioni, del “</a:t>
            </a:r>
            <a:r>
              <a:rPr lang="it-IT" sz="1200" u="sng">
                <a:solidFill>
                  <a:srgbClr val="000000"/>
                </a:solidFill>
                <a:latin typeface="Calibri"/>
                <a:ea typeface="Calibri"/>
                <a:cs typeface="Calibri"/>
                <a:sym typeface="Calibri"/>
              </a:rPr>
              <a:t>DL 71/2024 - Sport, sostegno agli alunni con disabilità, avvio a.s. 2024/2025 e norme su università e ricerca</a:t>
            </a:r>
            <a:r>
              <a:rPr lang="it-IT" sz="1200">
                <a:solidFill>
                  <a:srgbClr val="000000"/>
                </a:solidFill>
                <a:latin typeface="Calibri"/>
                <a:ea typeface="Calibri"/>
                <a:cs typeface="Calibri"/>
                <a:sym typeface="Calibri"/>
              </a:rPr>
              <a:t>”. Il provvedimento contiene anche alcune misure dedicate all’integrazione scolastica degli alunni stranieri, centrate sull’apprendimento della lingua italiana.</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it-IT" sz="1200" u="sng">
                <a:solidFill>
                  <a:srgbClr val="000000"/>
                </a:solidFill>
                <a:latin typeface="Calibri"/>
                <a:ea typeface="Calibri"/>
                <a:cs typeface="Calibri"/>
                <a:sym typeface="Calibri"/>
              </a:rPr>
              <a:t>Articolo 11.</a:t>
            </a:r>
            <a:endParaRPr sz="1200" u="sng">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(Misure per l'integrazione scolastica degli alunni stranieri).</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A partire dall’anno scolastico 2025/2026, il Ministero dell’istruzione potrà assegnare docenti dedicati all’insegnamento della lingua italiana alle classi con almeno il 20% di studenti stranieri appena arrivati in Italia (“che si iscrivono per la prima volta al sistema nazionale di istruzione”) o che comunque non raggiungono un livello A2 di conoscenza dell’Italiano. Nei concorsi per il reclutamento di docenti della scuola secondaria verranno di conseguenza aumentati i posti per la classe di concorso “Lingua italiana per discenti di lingua straniera” (italiano L2).</a:t>
            </a:r>
            <a:endParaRPr sz="1200">
              <a:solidFill>
                <a:srgbClr val="000000"/>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3f130b9c8f_0_104"/>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Legge 71/2024</a:t>
            </a:r>
            <a:endParaRPr dirty="0"/>
          </a:p>
        </p:txBody>
      </p:sp>
      <p:sp>
        <p:nvSpPr>
          <p:cNvPr id="186" name="Google Shape;186;g33f130b9c8f_0_104"/>
          <p:cNvSpPr txBox="1">
            <a:spLocks noGrp="1"/>
          </p:cNvSpPr>
          <p:nvPr>
            <p:ph type="body" idx="1"/>
          </p:nvPr>
        </p:nvSpPr>
        <p:spPr>
          <a:xfrm>
            <a:off x="1049500" y="1437426"/>
            <a:ext cx="7020900" cy="2706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La nuova legge prevede anche accordi tra le scuole e i Centri provinciali per l’istruzione degli adulti (CPIA) per verificare il livello di ingresso di conoscenza della lingua italiana e per predisporre i Piani didattici personalizzati degli studenti stranieri neoarrivati. Inoltre, già a partire dal prossimo anno scolastico, Le scuole con tassi alti di alunni stranieri con scarsa conoscenza dell’italiano promuoveranno attività di potenziamento didattico in orario extracurricolare, finanziate dal Programma nazionale «PON Scuola e competenze 2021-2027».</a:t>
            </a:r>
            <a:endParaRPr sz="1200">
              <a:solidFill>
                <a:srgbClr val="000000"/>
              </a:solidFill>
              <a:latin typeface="Calibri"/>
              <a:ea typeface="Calibri"/>
              <a:cs typeface="Calibri"/>
              <a:sym typeface="Calibri"/>
            </a:endParaRPr>
          </a:p>
          <a:p>
            <a:pPr marL="0" lvl="0" indent="0" algn="l" rtl="0">
              <a:lnSpc>
                <a:spcPct val="115000"/>
              </a:lnSpc>
              <a:spcBef>
                <a:spcPts val="1200"/>
              </a:spcBef>
              <a:spcAft>
                <a:spcPts val="0"/>
              </a:spcAft>
              <a:buNone/>
            </a:pPr>
            <a:endParaRPr sz="120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3f130b9c8f_0_89"/>
          <p:cNvSpPr txBox="1">
            <a:spLocks noGrp="1"/>
          </p:cNvSpPr>
          <p:nvPr>
            <p:ph type="title"/>
          </p:nvPr>
        </p:nvSpPr>
        <p:spPr>
          <a:xfrm>
            <a:off x="1049500" y="558900"/>
            <a:ext cx="7020900" cy="750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IT"/>
              <a:t>Ruolo degli USR</a:t>
            </a:r>
            <a:endParaRPr/>
          </a:p>
        </p:txBody>
      </p:sp>
      <p:sp>
        <p:nvSpPr>
          <p:cNvPr id="192" name="Google Shape;192;g33f130b9c8f_0_89"/>
          <p:cNvSpPr txBox="1">
            <a:spLocks noGrp="1"/>
          </p:cNvSpPr>
          <p:nvPr>
            <p:ph type="body" idx="1"/>
          </p:nvPr>
        </p:nvSpPr>
        <p:spPr>
          <a:xfrm>
            <a:off x="1061550" y="1218301"/>
            <a:ext cx="7020900" cy="2706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È compito degli Uffici scolastici regionali (e degli Uffici per l’ambito territoriale) promuovere, anche attraverso patti educativi tra scuole ed enti locali competenti, azioni mirate e coordinate per regolare le iscrizioni e le modalità di inserimento di alunni provenienti da contesti migratori.</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Gli Uffici scolastici regionali possono programmare gli organici dei docenti sulla base di una previsione dei nuovi arrivi, anche tramite monitoraggi dei ricongiungimenti familiari, in collaborazione con lo Sportello Unico della Prefettura. Questa valutazione consentirebbe di assegnare un maggior numero di insegnanti e di classi meno numerose, agli istituti con alte percentuali di alunni neoarrivati e che si trovano in contesti di complessità sociale.</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it-IT" sz="1200">
                <a:solidFill>
                  <a:srgbClr val="000000"/>
                </a:solidFill>
                <a:latin typeface="Calibri"/>
                <a:ea typeface="Calibri"/>
                <a:cs typeface="Calibri"/>
                <a:sym typeface="Calibri"/>
              </a:rPr>
              <a:t>Favorire un'educazione interculturale tramite:</a:t>
            </a:r>
            <a:endParaRPr sz="12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r>
              <a:rPr lang="it-IT" sz="1200">
                <a:solidFill>
                  <a:srgbClr val="000000"/>
                </a:solidFill>
                <a:latin typeface="Calibri"/>
                <a:ea typeface="Calibri"/>
                <a:cs typeface="Calibri"/>
                <a:sym typeface="Calibri"/>
              </a:rPr>
              <a:t>Valorizzazione del patrimonio linguistico e culturale degli alunni provenienti da contesti migratori;</a:t>
            </a:r>
            <a:endParaRPr sz="12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r>
              <a:rPr lang="it-IT" sz="1200">
                <a:solidFill>
                  <a:srgbClr val="000000"/>
                </a:solidFill>
                <a:latin typeface="Calibri"/>
                <a:ea typeface="Calibri"/>
                <a:cs typeface="Calibri"/>
                <a:sym typeface="Calibri"/>
              </a:rPr>
              <a:t>sostegno alle reti tra scuole, centri di educazione degli adulti, centri educativi ed associazioni;</a:t>
            </a:r>
            <a:endParaRPr sz="120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endParaRPr sz="120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spcBef>
                <a:spcPts val="6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body" idx="1"/>
          </p:nvPr>
        </p:nvSpPr>
        <p:spPr>
          <a:xfrm>
            <a:off x="625536" y="478596"/>
            <a:ext cx="6237300" cy="40431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1600"/>
              </a:spcBef>
              <a:spcAft>
                <a:spcPts val="0"/>
              </a:spcAft>
              <a:buSzPts val="2400"/>
              <a:buNone/>
            </a:pPr>
            <a:r>
              <a:rPr lang="it-IT" sz="2700" b="1">
                <a:solidFill>
                  <a:srgbClr val="000000"/>
                </a:solidFill>
              </a:rPr>
              <a:t>Quanta strada da fare…</a:t>
            </a:r>
            <a:endParaRPr sz="2700">
              <a:solidFill>
                <a:srgbClr val="000000"/>
              </a:solidFill>
            </a:endParaRPr>
          </a:p>
          <a:p>
            <a:pPr marL="457200" lvl="0" indent="0" algn="l" rtl="0">
              <a:lnSpc>
                <a:spcPct val="100000"/>
              </a:lnSpc>
              <a:spcBef>
                <a:spcPts val="1600"/>
              </a:spcBef>
              <a:spcAft>
                <a:spcPts val="0"/>
              </a:spcAft>
              <a:buSzPts val="2400"/>
              <a:buNone/>
            </a:pPr>
            <a:r>
              <a:rPr lang="it-IT" sz="2700">
                <a:solidFill>
                  <a:srgbClr val="000000"/>
                </a:solidFill>
              </a:rPr>
              <a:t>Di chi parliamo… </a:t>
            </a:r>
            <a:endParaRPr sz="2700">
              <a:solidFill>
                <a:srgbClr val="000000"/>
              </a:solidFill>
            </a:endParaRPr>
          </a:p>
          <a:p>
            <a:pPr marL="457200" lvl="0" indent="0" algn="l" rtl="0">
              <a:lnSpc>
                <a:spcPct val="100000"/>
              </a:lnSpc>
              <a:spcBef>
                <a:spcPts val="1600"/>
              </a:spcBef>
              <a:spcAft>
                <a:spcPts val="0"/>
              </a:spcAft>
              <a:buNone/>
            </a:pPr>
            <a:r>
              <a:rPr lang="it-IT" sz="2700">
                <a:solidFill>
                  <a:srgbClr val="000000"/>
                </a:solidFill>
              </a:rPr>
              <a:t>Dati delle scuole in</a:t>
            </a:r>
            <a:endParaRPr sz="2700">
              <a:solidFill>
                <a:srgbClr val="000000"/>
              </a:solidFill>
            </a:endParaRPr>
          </a:p>
          <a:p>
            <a:pPr marL="457200" lvl="0" indent="0" algn="l" rtl="0">
              <a:lnSpc>
                <a:spcPct val="100000"/>
              </a:lnSpc>
              <a:spcBef>
                <a:spcPts val="1600"/>
              </a:spcBef>
              <a:spcAft>
                <a:spcPts val="0"/>
              </a:spcAft>
              <a:buNone/>
            </a:pPr>
            <a:r>
              <a:rPr lang="it-IT" sz="2700">
                <a:solidFill>
                  <a:srgbClr val="000000"/>
                </a:solidFill>
              </a:rPr>
              <a:t>Emilia-Romagna</a:t>
            </a:r>
            <a:endParaRPr sz="2700">
              <a:solidFill>
                <a:srgbClr val="000000"/>
              </a:solidFill>
            </a:endParaRPr>
          </a:p>
        </p:txBody>
      </p:sp>
      <p:pic>
        <p:nvPicPr>
          <p:cNvPr id="81" name="Google Shape;81;p2"/>
          <p:cNvPicPr preferRelativeResize="0"/>
          <p:nvPr/>
        </p:nvPicPr>
        <p:blipFill rotWithShape="1">
          <a:blip r:embed="rId3">
            <a:alphaModFix/>
          </a:blip>
          <a:srcRect l="37831" t="11762" r="36987" b="12378"/>
          <a:stretch/>
        </p:blipFill>
        <p:spPr>
          <a:xfrm>
            <a:off x="6193337" y="550155"/>
            <a:ext cx="2302526" cy="389997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6"/>
          <p:cNvSpPr txBox="1">
            <a:spLocks noGrp="1"/>
          </p:cNvSpPr>
          <p:nvPr>
            <p:ph type="title"/>
          </p:nvPr>
        </p:nvSpPr>
        <p:spPr>
          <a:xfrm>
            <a:off x="971550" y="191691"/>
            <a:ext cx="7200900" cy="777300"/>
          </a:xfrm>
          <a:prstGeom prst="rect">
            <a:avLst/>
          </a:prstGeom>
          <a:noFill/>
          <a:ln>
            <a:noFill/>
          </a:ln>
        </p:spPr>
        <p:txBody>
          <a:bodyPr spcFirstLastPara="1" wrap="square" lIns="68575" tIns="68575" rIns="68575" bIns="68575" anchor="b" anchorCtr="0">
            <a:noAutofit/>
          </a:bodyPr>
          <a:lstStyle/>
          <a:p>
            <a:pPr marL="0" lvl="0" indent="0" algn="l" rtl="0">
              <a:lnSpc>
                <a:spcPct val="90000"/>
              </a:lnSpc>
              <a:spcBef>
                <a:spcPts val="0"/>
              </a:spcBef>
              <a:spcAft>
                <a:spcPts val="0"/>
              </a:spcAft>
              <a:buSzPts val="1100"/>
              <a:buNone/>
            </a:pPr>
            <a:endParaRPr/>
          </a:p>
        </p:txBody>
      </p:sp>
      <p:sp>
        <p:nvSpPr>
          <p:cNvPr id="198" name="Google Shape;198;p6"/>
          <p:cNvSpPr txBox="1">
            <a:spLocks noGrp="1"/>
          </p:cNvSpPr>
          <p:nvPr>
            <p:ph type="body" idx="1"/>
          </p:nvPr>
        </p:nvSpPr>
        <p:spPr>
          <a:xfrm>
            <a:off x="658650" y="589675"/>
            <a:ext cx="7513800" cy="37812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0"/>
              </a:spcBef>
              <a:spcAft>
                <a:spcPts val="0"/>
              </a:spcAft>
              <a:buNone/>
            </a:pPr>
            <a:r>
              <a:rPr lang="it-IT" sz="1400">
                <a:solidFill>
                  <a:srgbClr val="222222"/>
                </a:solidFill>
                <a:latin typeface="Sniglet"/>
                <a:ea typeface="Sniglet"/>
                <a:cs typeface="Sniglet"/>
                <a:sym typeface="Sniglet"/>
              </a:rPr>
              <a:t>                                                                   </a:t>
            </a:r>
            <a:r>
              <a:rPr lang="it-IT" sz="1400" b="1">
                <a:solidFill>
                  <a:srgbClr val="222222"/>
                </a:solidFill>
                <a:latin typeface="Sniglet"/>
                <a:ea typeface="Sniglet"/>
                <a:cs typeface="Sniglet"/>
                <a:sym typeface="Sniglet"/>
              </a:rPr>
              <a:t> </a:t>
            </a:r>
            <a:r>
              <a:rPr lang="it-IT" sz="1600" b="1">
                <a:solidFill>
                  <a:srgbClr val="222222"/>
                </a:solidFill>
                <a:latin typeface="Sniglet"/>
                <a:ea typeface="Sniglet"/>
                <a:cs typeface="Sniglet"/>
                <a:sym typeface="Sniglet"/>
              </a:rPr>
              <a:t>Pregresse azioni USR ER</a:t>
            </a:r>
            <a:endParaRPr sz="1600" b="1">
              <a:solidFill>
                <a:srgbClr val="222222"/>
              </a:solidFill>
              <a:latin typeface="Sniglet"/>
              <a:ea typeface="Sniglet"/>
              <a:cs typeface="Sniglet"/>
              <a:sym typeface="Sniglet"/>
            </a:endParaRPr>
          </a:p>
          <a:p>
            <a:pPr marL="0" lvl="0" indent="0" algn="l" rtl="0">
              <a:lnSpc>
                <a:spcPct val="115000"/>
              </a:lnSpc>
              <a:spcBef>
                <a:spcPts val="0"/>
              </a:spcBef>
              <a:spcAft>
                <a:spcPts val="0"/>
              </a:spcAft>
              <a:buNone/>
            </a:pPr>
            <a:endParaRPr sz="1400" b="1">
              <a:solidFill>
                <a:srgbClr val="222222"/>
              </a:solidFill>
              <a:latin typeface="Sniglet"/>
              <a:ea typeface="Sniglet"/>
              <a:cs typeface="Sniglet"/>
              <a:sym typeface="Sniglet"/>
            </a:endParaRPr>
          </a:p>
          <a:p>
            <a:pPr marL="457200" marR="0" lvl="0" indent="-342900" algn="just" rtl="0">
              <a:lnSpc>
                <a:spcPct val="100000"/>
              </a:lnSpc>
              <a:spcBef>
                <a:spcPts val="0"/>
              </a:spcBef>
              <a:spcAft>
                <a:spcPts val="0"/>
              </a:spcAft>
              <a:buSzPts val="1800"/>
              <a:buChar char="•"/>
            </a:pPr>
            <a:r>
              <a:rPr lang="it-IT" sz="1400">
                <a:solidFill>
                  <a:srgbClr val="222222"/>
                </a:solidFill>
                <a:latin typeface="Sniglet"/>
                <a:ea typeface="Sniglet"/>
                <a:cs typeface="Sniglet"/>
                <a:sym typeface="Sniglet"/>
              </a:rPr>
              <a:t>Progetto </a:t>
            </a:r>
            <a:r>
              <a:rPr lang="it-IT" sz="1400" u="sng">
                <a:solidFill>
                  <a:schemeClr val="hlink"/>
                </a:solidFill>
                <a:latin typeface="Sniglet"/>
                <a:ea typeface="Sniglet"/>
                <a:cs typeface="Sniglet"/>
                <a:sym typeface="Sniglet"/>
                <a:hlinkClick r:id="rId3"/>
              </a:rPr>
              <a:t>FONDO ASILO, MIGRAZIONE E INTEGRAZIONE – FAMI 2014 – 2020 Obiettivo specifico 2 Integrazione/Migrazione legale – Obiettivo Nazionale 3 Capacity building PROG-1597 «Azioni e strumenti di governo per la qualificazione del sistema scolastico in contesti multiculturali»,</a:t>
            </a:r>
            <a:r>
              <a:rPr lang="it-IT" sz="1400">
                <a:solidFill>
                  <a:srgbClr val="222222"/>
                </a:solidFill>
                <a:latin typeface="Sniglet"/>
                <a:ea typeface="Sniglet"/>
                <a:cs typeface="Sniglet"/>
                <a:sym typeface="Sniglet"/>
              </a:rPr>
              <a:t> sportelli per l’integrazione dell’Emilia-Romagna rivolti a studenti e genitori che provengono da Paesi terzi, finalizzati alla realizzazione di strumenti integrati utili al rafforzamento dell’integrazione scolastica degli alunni provenienti da contesti migratori; </a:t>
            </a:r>
            <a:endParaRPr sz="1400">
              <a:solidFill>
                <a:srgbClr val="222222"/>
              </a:solidFill>
              <a:latin typeface="Sniglet"/>
              <a:ea typeface="Sniglet"/>
              <a:cs typeface="Sniglet"/>
              <a:sym typeface="Sniglet"/>
            </a:endParaRPr>
          </a:p>
          <a:p>
            <a:pPr marL="0" marR="0" lvl="0" indent="0" algn="just" rtl="0">
              <a:lnSpc>
                <a:spcPct val="100000"/>
              </a:lnSpc>
              <a:spcBef>
                <a:spcPts val="0"/>
              </a:spcBef>
              <a:spcAft>
                <a:spcPts val="0"/>
              </a:spcAft>
              <a:buNone/>
            </a:pPr>
            <a:endParaRPr sz="1400">
              <a:solidFill>
                <a:srgbClr val="222222"/>
              </a:solidFill>
              <a:latin typeface="Sniglet"/>
              <a:ea typeface="Sniglet"/>
              <a:cs typeface="Sniglet"/>
              <a:sym typeface="Sniglet"/>
            </a:endParaRPr>
          </a:p>
          <a:p>
            <a:pPr marL="457200" lvl="0" indent="-304800" algn="just" rtl="0">
              <a:lnSpc>
                <a:spcPct val="100000"/>
              </a:lnSpc>
              <a:spcBef>
                <a:spcPts val="0"/>
              </a:spcBef>
              <a:spcAft>
                <a:spcPts val="0"/>
              </a:spcAft>
              <a:buClr>
                <a:srgbClr val="000000"/>
              </a:buClr>
              <a:buSzPts val="1200"/>
              <a:buFont typeface="Calibri"/>
              <a:buChar char="•"/>
            </a:pPr>
            <a:r>
              <a:rPr lang="it-IT" sz="1400">
                <a:solidFill>
                  <a:srgbClr val="222222"/>
                </a:solidFill>
                <a:latin typeface="Sniglet"/>
                <a:ea typeface="Sniglet"/>
                <a:cs typeface="Sniglet"/>
                <a:sym typeface="Sniglet"/>
              </a:rPr>
              <a:t>Pubblicazione </a:t>
            </a:r>
            <a:r>
              <a:rPr lang="it-IT" sz="1400">
                <a:solidFill>
                  <a:srgbClr val="222222"/>
                </a:solidFill>
                <a:uFill>
                  <a:noFill/>
                </a:uFill>
                <a:latin typeface="Sniglet"/>
                <a:ea typeface="Sniglet"/>
                <a:cs typeface="Sniglet"/>
                <a:sym typeface="Sniglet"/>
                <a:hlinkClick r:id="rId4">
                  <a:extLst>
                    <a:ext uri="{A12FA001-AC4F-418D-AE19-62706E023703}">
                      <ahyp:hlinkClr xmlns:ahyp="http://schemas.microsoft.com/office/drawing/2018/hyperlinkcolor" val="tx"/>
                    </a:ext>
                  </a:extLst>
                </a:hlinkClick>
              </a:rPr>
              <a:t>Sguardi simmetrici – Ragazzi che arrivano da lontano nelle scuole dell’Emilia-Romagna</a:t>
            </a:r>
            <a:r>
              <a:rPr lang="it-IT" sz="1400">
                <a:solidFill>
                  <a:srgbClr val="222222"/>
                </a:solidFill>
                <a:latin typeface="Sniglet"/>
                <a:ea typeface="Sniglet"/>
                <a:cs typeface="Sniglet"/>
                <a:sym typeface="Sniglet"/>
              </a:rPr>
              <a:t> - febbraio 2018.</a:t>
            </a:r>
            <a:endParaRPr sz="1400">
              <a:solidFill>
                <a:srgbClr val="222222"/>
              </a:solidFill>
              <a:latin typeface="Sniglet"/>
              <a:ea typeface="Sniglet"/>
              <a:cs typeface="Sniglet"/>
              <a:sym typeface="Sniglet"/>
            </a:endParaRPr>
          </a:p>
          <a:p>
            <a:pPr marL="457200" marR="0" lvl="0" indent="0" algn="just" rtl="0">
              <a:lnSpc>
                <a:spcPct val="100000"/>
              </a:lnSpc>
              <a:spcBef>
                <a:spcPts val="0"/>
              </a:spcBef>
              <a:spcAft>
                <a:spcPts val="0"/>
              </a:spcAft>
              <a:buNone/>
            </a:pPr>
            <a:endParaRPr sz="1400">
              <a:solidFill>
                <a:srgbClr val="222222"/>
              </a:solidFill>
              <a:latin typeface="Sniglet"/>
              <a:ea typeface="Sniglet"/>
              <a:cs typeface="Sniglet"/>
              <a:sym typeface="Sniglet"/>
            </a:endParaRPr>
          </a:p>
          <a:p>
            <a:pPr marL="457200" marR="0" lvl="0" indent="-228600" algn="just" rtl="0">
              <a:lnSpc>
                <a:spcPct val="100000"/>
              </a:lnSpc>
              <a:spcBef>
                <a:spcPts val="0"/>
              </a:spcBef>
              <a:spcAft>
                <a:spcPts val="0"/>
              </a:spcAft>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33f130b9c8f_0_94"/>
          <p:cNvSpPr txBox="1">
            <a:spLocks noGrp="1"/>
          </p:cNvSpPr>
          <p:nvPr>
            <p:ph type="title"/>
          </p:nvPr>
        </p:nvSpPr>
        <p:spPr>
          <a:xfrm>
            <a:off x="971550" y="191691"/>
            <a:ext cx="7200900" cy="777300"/>
          </a:xfrm>
          <a:prstGeom prst="rect">
            <a:avLst/>
          </a:prstGeom>
          <a:noFill/>
          <a:ln>
            <a:noFill/>
          </a:ln>
        </p:spPr>
        <p:txBody>
          <a:bodyPr spcFirstLastPara="1" wrap="square" lIns="68575" tIns="68575" rIns="68575" bIns="68575" anchor="b" anchorCtr="0">
            <a:noAutofit/>
          </a:bodyPr>
          <a:lstStyle/>
          <a:p>
            <a:pPr marL="0" lvl="0" indent="0" algn="l" rtl="0">
              <a:lnSpc>
                <a:spcPct val="90000"/>
              </a:lnSpc>
              <a:spcBef>
                <a:spcPts val="0"/>
              </a:spcBef>
              <a:spcAft>
                <a:spcPts val="0"/>
              </a:spcAft>
              <a:buSzPts val="1100"/>
              <a:buNone/>
            </a:pPr>
            <a:endParaRPr/>
          </a:p>
        </p:txBody>
      </p:sp>
      <p:sp>
        <p:nvSpPr>
          <p:cNvPr id="204" name="Google Shape;204;g33f130b9c8f_0_94"/>
          <p:cNvSpPr txBox="1">
            <a:spLocks noGrp="1"/>
          </p:cNvSpPr>
          <p:nvPr>
            <p:ph type="body" idx="1"/>
          </p:nvPr>
        </p:nvSpPr>
        <p:spPr>
          <a:xfrm>
            <a:off x="658650" y="589675"/>
            <a:ext cx="7513800" cy="37812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0"/>
              </a:spcBef>
              <a:spcAft>
                <a:spcPts val="0"/>
              </a:spcAft>
              <a:buNone/>
            </a:pPr>
            <a:r>
              <a:rPr lang="it-IT" sz="1400">
                <a:solidFill>
                  <a:srgbClr val="222222"/>
                </a:solidFill>
                <a:latin typeface="Sniglet"/>
                <a:ea typeface="Sniglet"/>
                <a:cs typeface="Sniglet"/>
                <a:sym typeface="Sniglet"/>
              </a:rPr>
              <a:t>                                                                  </a:t>
            </a:r>
            <a:r>
              <a:rPr lang="it-IT" sz="1400" b="1">
                <a:solidFill>
                  <a:srgbClr val="222222"/>
                </a:solidFill>
                <a:latin typeface="Sniglet"/>
                <a:ea typeface="Sniglet"/>
                <a:cs typeface="Sniglet"/>
                <a:sym typeface="Sniglet"/>
              </a:rPr>
              <a:t> </a:t>
            </a:r>
            <a:r>
              <a:rPr lang="it-IT" sz="1600" b="1">
                <a:solidFill>
                  <a:srgbClr val="222222"/>
                </a:solidFill>
                <a:latin typeface="Sniglet"/>
                <a:ea typeface="Sniglet"/>
                <a:cs typeface="Sniglet"/>
                <a:sym typeface="Sniglet"/>
              </a:rPr>
              <a:t> Pregresse azioni USR ER</a:t>
            </a:r>
            <a:endParaRPr sz="1600" b="1">
              <a:solidFill>
                <a:srgbClr val="222222"/>
              </a:solidFill>
              <a:latin typeface="Sniglet"/>
              <a:ea typeface="Sniglet"/>
              <a:cs typeface="Sniglet"/>
              <a:sym typeface="Sniglet"/>
            </a:endParaRPr>
          </a:p>
          <a:p>
            <a:pPr marL="0" lvl="0" indent="0" algn="l" rtl="0">
              <a:lnSpc>
                <a:spcPct val="115000"/>
              </a:lnSpc>
              <a:spcBef>
                <a:spcPts val="0"/>
              </a:spcBef>
              <a:spcAft>
                <a:spcPts val="0"/>
              </a:spcAft>
              <a:buNone/>
            </a:pPr>
            <a:endParaRPr sz="1400" b="1">
              <a:solidFill>
                <a:srgbClr val="222222"/>
              </a:solidFill>
              <a:latin typeface="Sniglet"/>
              <a:ea typeface="Sniglet"/>
              <a:cs typeface="Sniglet"/>
              <a:sym typeface="Sniglet"/>
            </a:endParaRPr>
          </a:p>
          <a:p>
            <a:pPr marL="457200" lvl="0" indent="-342900" algn="just" rtl="0">
              <a:lnSpc>
                <a:spcPct val="100000"/>
              </a:lnSpc>
              <a:spcBef>
                <a:spcPts val="0"/>
              </a:spcBef>
              <a:spcAft>
                <a:spcPts val="0"/>
              </a:spcAft>
              <a:buSzPts val="1800"/>
              <a:buChar char="•"/>
            </a:pPr>
            <a:r>
              <a:rPr lang="it-IT" sz="1400">
                <a:solidFill>
                  <a:srgbClr val="222222"/>
                </a:solidFill>
                <a:latin typeface="Sniglet"/>
                <a:ea typeface="Sniglet"/>
                <a:cs typeface="Sniglet"/>
                <a:sym typeface="Sniglet"/>
              </a:rPr>
              <a:t>“A</a:t>
            </a:r>
            <a:r>
              <a:rPr lang="it-IT" sz="1400" u="sng">
                <a:latin typeface="Sniglet"/>
                <a:ea typeface="Sniglet"/>
                <a:cs typeface="Sniglet"/>
                <a:sym typeface="Sniglet"/>
                <a:hlinkClick r:id="rId3"/>
              </a:rPr>
              <a:t>ccoglienza e inclusione ai tempi del conflitto – indicazioni Ufficio Scolastico Regionale per l’Emilia-Romagna e incontro formativo Come spiegare la guerra?</a:t>
            </a:r>
            <a:r>
              <a:rPr lang="it-IT" sz="1400">
                <a:solidFill>
                  <a:srgbClr val="222222"/>
                </a:solidFill>
                <a:latin typeface="Sniglet"/>
                <a:ea typeface="Sniglet"/>
                <a:cs typeface="Sniglet"/>
                <a:sym typeface="Sniglet"/>
              </a:rPr>
              <a:t>” – 5 aprile 2022” – Nota USR ER prot. n. 6298 del 18 marzo 2022. </a:t>
            </a:r>
            <a:endParaRPr sz="1400">
              <a:solidFill>
                <a:srgbClr val="222222"/>
              </a:solidFill>
              <a:latin typeface="Sniglet"/>
              <a:ea typeface="Sniglet"/>
              <a:cs typeface="Sniglet"/>
              <a:sym typeface="Sniglet"/>
            </a:endParaRPr>
          </a:p>
          <a:p>
            <a:pPr marL="457200" marR="0" lvl="0" indent="0" algn="just" rtl="0">
              <a:lnSpc>
                <a:spcPct val="100000"/>
              </a:lnSpc>
              <a:spcBef>
                <a:spcPts val="0"/>
              </a:spcBef>
              <a:spcAft>
                <a:spcPts val="0"/>
              </a:spcAft>
              <a:buNone/>
            </a:pPr>
            <a:endParaRPr sz="1400">
              <a:solidFill>
                <a:srgbClr val="222222"/>
              </a:solidFill>
              <a:latin typeface="Sniglet"/>
              <a:ea typeface="Sniglet"/>
              <a:cs typeface="Sniglet"/>
              <a:sym typeface="Sniglet"/>
            </a:endParaRPr>
          </a:p>
          <a:p>
            <a:pPr marL="457200" marR="0" lvl="0" indent="-342900" algn="just" rtl="0">
              <a:lnSpc>
                <a:spcPct val="100000"/>
              </a:lnSpc>
              <a:spcBef>
                <a:spcPts val="0"/>
              </a:spcBef>
              <a:spcAft>
                <a:spcPts val="0"/>
              </a:spcAft>
              <a:buSzPts val="1800"/>
              <a:buChar char="•"/>
            </a:pPr>
            <a:r>
              <a:rPr lang="it-IT" sz="1400">
                <a:solidFill>
                  <a:srgbClr val="222222"/>
                </a:solidFill>
                <a:latin typeface="Sniglet"/>
                <a:ea typeface="Sniglet"/>
                <a:cs typeface="Sniglet"/>
                <a:sym typeface="Sniglet"/>
              </a:rPr>
              <a:t>Presentazione esiti del Progetto di Formazione/Ricerca – promosso dalla Rete dei Centri Provinciali per l’Istruzione degli Adulti (CPIA) dell’Emilia-Romagna con la collaborazione dell’Ufficio Scolastico Regionale per l’Emilia-Romagna – “</a:t>
            </a:r>
            <a:r>
              <a:rPr lang="it-IT" sz="1400" u="sng">
                <a:solidFill>
                  <a:schemeClr val="hlink"/>
                </a:solidFill>
                <a:latin typeface="Sniglet"/>
                <a:ea typeface="Sniglet"/>
                <a:cs typeface="Sniglet"/>
                <a:sym typeface="Sniglet"/>
                <a:hlinkClick r:id="rId4"/>
              </a:rPr>
              <a:t>Diffusione delle buone pratiche per rinforzare il raccordo fra i CPIA e gli I.I.S. che erogano i Percorsi per Adulti di II Livello</a:t>
            </a:r>
            <a:r>
              <a:rPr lang="it-IT" sz="1400">
                <a:solidFill>
                  <a:srgbClr val="222222"/>
                </a:solidFill>
                <a:latin typeface="Sniglet"/>
                <a:ea typeface="Sniglet"/>
                <a:cs typeface="Sniglet"/>
                <a:sym typeface="Sniglet"/>
              </a:rPr>
              <a:t>” - 6 giugno 2022.</a:t>
            </a:r>
            <a:endParaRPr/>
          </a:p>
          <a:p>
            <a:pPr marL="457200" marR="0" lvl="0" indent="-228600" algn="just" rtl="0">
              <a:lnSpc>
                <a:spcPct val="100000"/>
              </a:lnSpc>
              <a:spcBef>
                <a:spcPts val="0"/>
              </a:spcBef>
              <a:spcAft>
                <a:spcPts val="0"/>
              </a:spcAft>
              <a:buSzPts val="1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408674028a_0_0"/>
          <p:cNvSpPr txBox="1">
            <a:spLocks noGrp="1"/>
          </p:cNvSpPr>
          <p:nvPr>
            <p:ph type="title"/>
          </p:nvPr>
        </p:nvSpPr>
        <p:spPr>
          <a:xfrm>
            <a:off x="971550" y="191691"/>
            <a:ext cx="7200900" cy="777300"/>
          </a:xfrm>
          <a:prstGeom prst="rect">
            <a:avLst/>
          </a:prstGeom>
          <a:noFill/>
          <a:ln>
            <a:noFill/>
          </a:ln>
        </p:spPr>
        <p:txBody>
          <a:bodyPr spcFirstLastPara="1" wrap="square" lIns="68575" tIns="68575" rIns="68575" bIns="68575" anchor="b" anchorCtr="0">
            <a:noAutofit/>
          </a:bodyPr>
          <a:lstStyle/>
          <a:p>
            <a:pPr marL="0" lvl="0" indent="0" algn="l" rtl="0">
              <a:lnSpc>
                <a:spcPct val="90000"/>
              </a:lnSpc>
              <a:spcBef>
                <a:spcPts val="0"/>
              </a:spcBef>
              <a:spcAft>
                <a:spcPts val="0"/>
              </a:spcAft>
              <a:buSzPts val="1100"/>
              <a:buNone/>
            </a:pPr>
            <a:endParaRPr/>
          </a:p>
        </p:txBody>
      </p:sp>
      <p:sp>
        <p:nvSpPr>
          <p:cNvPr id="210" name="Google Shape;210;g3408674028a_0_0"/>
          <p:cNvSpPr txBox="1">
            <a:spLocks noGrp="1"/>
          </p:cNvSpPr>
          <p:nvPr>
            <p:ph type="body" idx="1"/>
          </p:nvPr>
        </p:nvSpPr>
        <p:spPr>
          <a:xfrm>
            <a:off x="658650" y="589675"/>
            <a:ext cx="7513800" cy="37812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0"/>
              </a:spcBef>
              <a:spcAft>
                <a:spcPts val="0"/>
              </a:spcAft>
              <a:buNone/>
            </a:pPr>
            <a:r>
              <a:rPr lang="it-IT" sz="1400">
                <a:solidFill>
                  <a:srgbClr val="222222"/>
                </a:solidFill>
                <a:latin typeface="Sniglet"/>
                <a:ea typeface="Sniglet"/>
                <a:cs typeface="Sniglet"/>
                <a:sym typeface="Sniglet"/>
              </a:rPr>
              <a:t>                                     </a:t>
            </a:r>
            <a:r>
              <a:rPr lang="it-IT" sz="1600" b="1">
                <a:solidFill>
                  <a:srgbClr val="222222"/>
                </a:solidFill>
                <a:latin typeface="Sniglet"/>
                <a:ea typeface="Sniglet"/>
                <a:cs typeface="Sniglet"/>
                <a:sym typeface="Sniglet"/>
              </a:rPr>
              <a:t>Decreto Ministeriale n. 225 del 12 novembre 2024</a:t>
            </a:r>
            <a:endParaRPr sz="3400">
              <a:solidFill>
                <a:srgbClr val="1C2024"/>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1600" b="1">
              <a:solidFill>
                <a:srgbClr val="222222"/>
              </a:solidFill>
              <a:latin typeface="Sniglet"/>
              <a:ea typeface="Sniglet"/>
              <a:cs typeface="Sniglet"/>
              <a:sym typeface="Sniglet"/>
            </a:endParaRPr>
          </a:p>
          <a:p>
            <a:pPr marL="0" lvl="0" indent="0" algn="l" rtl="0">
              <a:lnSpc>
                <a:spcPct val="115000"/>
              </a:lnSpc>
              <a:spcBef>
                <a:spcPts val="0"/>
              </a:spcBef>
              <a:spcAft>
                <a:spcPts val="0"/>
              </a:spcAft>
              <a:buNone/>
            </a:pPr>
            <a:endParaRPr sz="1400" b="1">
              <a:solidFill>
                <a:srgbClr val="222222"/>
              </a:solidFill>
              <a:latin typeface="Sniglet"/>
              <a:ea typeface="Sniglet"/>
              <a:cs typeface="Sniglet"/>
              <a:sym typeface="Sniglet"/>
            </a:endParaRPr>
          </a:p>
          <a:p>
            <a:pPr marL="457200" marR="0" lvl="0" indent="-342900" algn="just" rtl="0">
              <a:lnSpc>
                <a:spcPct val="100000"/>
              </a:lnSpc>
              <a:spcBef>
                <a:spcPts val="0"/>
              </a:spcBef>
              <a:spcAft>
                <a:spcPts val="0"/>
              </a:spcAft>
              <a:buSzPts val="1800"/>
              <a:buChar char="•"/>
            </a:pPr>
            <a:r>
              <a:rPr lang="it-IT" sz="1300">
                <a:solidFill>
                  <a:srgbClr val="212529"/>
                </a:solidFill>
                <a:highlight>
                  <a:srgbClr val="FFFFFF"/>
                </a:highlight>
                <a:latin typeface="Georgia"/>
                <a:ea typeface="Georgia"/>
                <a:cs typeface="Georgia"/>
                <a:sym typeface="Georgia"/>
              </a:rPr>
              <a:t>Con il decreto ministeriale n. 225 del 12 novembre 2024, il Ministero dell’Istruzione e del Merito ha avviato un piano di potenziamento della lingua italiana e delle competenze di base. Il fine è favorire l’integrazione degli studenti stranieri e ridurre il tasso di abbandono scolastico nelle classi in cui oltre il 20% degli alunni è entrato per la prima volta nel sistema scolastico italiano durante l’anno scolastico 2023/2024.</a:t>
            </a:r>
            <a:endParaRPr sz="1300">
              <a:solidFill>
                <a:srgbClr val="212529"/>
              </a:solidFill>
              <a:highlight>
                <a:srgbClr val="FFFFFF"/>
              </a:highlight>
              <a:latin typeface="Georgia"/>
              <a:ea typeface="Georgia"/>
              <a:cs typeface="Georgia"/>
              <a:sym typeface="Georgia"/>
            </a:endParaRPr>
          </a:p>
          <a:p>
            <a:pPr marL="457200" marR="0" lvl="0" indent="-311150" algn="just" rtl="0">
              <a:lnSpc>
                <a:spcPct val="100000"/>
              </a:lnSpc>
              <a:spcBef>
                <a:spcPts val="0"/>
              </a:spcBef>
              <a:spcAft>
                <a:spcPts val="0"/>
              </a:spcAft>
              <a:buClr>
                <a:srgbClr val="212529"/>
              </a:buClr>
              <a:buSzPts val="1300"/>
              <a:buFont typeface="Georgia"/>
              <a:buChar char="•"/>
            </a:pPr>
            <a:r>
              <a:rPr lang="it-IT" sz="1300">
                <a:solidFill>
                  <a:srgbClr val="212529"/>
                </a:solidFill>
                <a:highlight>
                  <a:srgbClr val="FFFFFF"/>
                </a:highlight>
                <a:latin typeface="Georgia"/>
                <a:ea typeface="Georgia"/>
                <a:cs typeface="Georgia"/>
                <a:sym typeface="Georgia"/>
              </a:rPr>
              <a:t>Possono aderire le </a:t>
            </a:r>
            <a:r>
              <a:rPr lang="it-IT" sz="1300" b="1">
                <a:solidFill>
                  <a:srgbClr val="212529"/>
                </a:solidFill>
                <a:highlight>
                  <a:srgbClr val="FFFFFF"/>
                </a:highlight>
                <a:latin typeface="Georgia"/>
                <a:ea typeface="Georgia"/>
                <a:cs typeface="Georgia"/>
                <a:sym typeface="Georgia"/>
              </a:rPr>
              <a:t>istituzioni scolastiche statali</a:t>
            </a:r>
            <a:r>
              <a:rPr lang="it-IT" sz="1300">
                <a:solidFill>
                  <a:srgbClr val="212529"/>
                </a:solidFill>
                <a:highlight>
                  <a:srgbClr val="FFFFFF"/>
                </a:highlight>
                <a:latin typeface="Georgia"/>
                <a:ea typeface="Georgia"/>
                <a:cs typeface="Georgia"/>
                <a:sym typeface="Georgia"/>
              </a:rPr>
              <a:t> primarie, secondarie di primo e di secondo grado, elencate nell’</a:t>
            </a:r>
            <a:r>
              <a:rPr lang="it-IT" sz="1300" b="1">
                <a:solidFill>
                  <a:srgbClr val="212529"/>
                </a:solidFill>
                <a:highlight>
                  <a:srgbClr val="FFFFFF"/>
                </a:highlight>
                <a:latin typeface="Georgia"/>
                <a:ea typeface="Georgia"/>
                <a:cs typeface="Georgia"/>
                <a:sym typeface="Georgia"/>
              </a:rPr>
              <a:t>Allegato 1</a:t>
            </a:r>
            <a:r>
              <a:rPr lang="it-IT" sz="1300">
                <a:solidFill>
                  <a:srgbClr val="212529"/>
                </a:solidFill>
                <a:highlight>
                  <a:srgbClr val="FFFFFF"/>
                </a:highlight>
                <a:latin typeface="Georgia"/>
                <a:ea typeface="Georgia"/>
                <a:cs typeface="Georgia"/>
                <a:sym typeface="Georgia"/>
              </a:rPr>
              <a:t> del decreto ministeriale, che abbiano classi con una presenza di </a:t>
            </a:r>
            <a:r>
              <a:rPr lang="it-IT" sz="1300" b="1">
                <a:solidFill>
                  <a:srgbClr val="212529"/>
                </a:solidFill>
                <a:highlight>
                  <a:srgbClr val="FFFFFF"/>
                </a:highlight>
                <a:latin typeface="Georgia"/>
                <a:ea typeface="Georgia"/>
                <a:cs typeface="Georgia"/>
                <a:sym typeface="Georgia"/>
              </a:rPr>
              <a:t>alunni non italofoni</a:t>
            </a:r>
            <a:r>
              <a:rPr lang="it-IT" sz="1300">
                <a:solidFill>
                  <a:srgbClr val="212529"/>
                </a:solidFill>
                <a:highlight>
                  <a:srgbClr val="FFFFFF"/>
                </a:highlight>
                <a:latin typeface="Georgia"/>
                <a:ea typeface="Georgia"/>
                <a:cs typeface="Georgia"/>
                <a:sym typeface="Georgia"/>
              </a:rPr>
              <a:t> superiore al </a:t>
            </a:r>
            <a:r>
              <a:rPr lang="it-IT" sz="1300" b="1">
                <a:solidFill>
                  <a:srgbClr val="212529"/>
                </a:solidFill>
                <a:highlight>
                  <a:srgbClr val="FFFFFF"/>
                </a:highlight>
                <a:latin typeface="Georgia"/>
                <a:ea typeface="Georgia"/>
                <a:cs typeface="Georgia"/>
                <a:sym typeface="Georgia"/>
              </a:rPr>
              <a:t>20%</a:t>
            </a:r>
            <a:r>
              <a:rPr lang="it-IT" sz="1300">
                <a:solidFill>
                  <a:srgbClr val="212529"/>
                </a:solidFill>
                <a:highlight>
                  <a:srgbClr val="FFFFFF"/>
                </a:highlight>
                <a:latin typeface="Georgia"/>
                <a:ea typeface="Georgia"/>
                <a:cs typeface="Georgia"/>
                <a:sym typeface="Georgia"/>
              </a:rPr>
              <a:t>.</a:t>
            </a:r>
            <a:endParaRPr sz="1300">
              <a:solidFill>
                <a:srgbClr val="212529"/>
              </a:solidFill>
              <a:highlight>
                <a:srgbClr val="FFFFFF"/>
              </a:highlight>
              <a:latin typeface="Georgia"/>
              <a:ea typeface="Georgia"/>
              <a:cs typeface="Georgia"/>
              <a:sym typeface="Georgia"/>
            </a:endParaRPr>
          </a:p>
          <a:p>
            <a:pPr marL="457200" marR="0" lvl="0" indent="-228600" algn="just" rtl="0">
              <a:lnSpc>
                <a:spcPct val="100000"/>
              </a:lnSpc>
              <a:spcBef>
                <a:spcPts val="0"/>
              </a:spcBef>
              <a:spcAft>
                <a:spcPts val="0"/>
              </a:spcAft>
              <a:buSzPts val="1800"/>
              <a:buNone/>
            </a:pPr>
            <a:endParaRPr/>
          </a:p>
        </p:txBody>
      </p:sp>
      <p:sp>
        <p:nvSpPr>
          <p:cNvPr id="211" name="Google Shape;211;g3408674028a_0_0"/>
          <p:cNvSpPr txBox="1"/>
          <p:nvPr/>
        </p:nvSpPr>
        <p:spPr>
          <a:xfrm>
            <a:off x="1179350" y="3743475"/>
            <a:ext cx="7038000" cy="3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100" u="sng">
                <a:solidFill>
                  <a:schemeClr val="hlink"/>
                </a:solidFill>
                <a:hlinkClick r:id="rId3"/>
              </a:rPr>
              <a:t>Decreto Ministeriale n. 225 del 12 novembre 2024 - Decreto Ministeriale n. 225 del 12 novembre 2024 - MIM</a:t>
            </a:r>
            <a:endParaRPr sz="2400">
              <a:solidFill>
                <a:srgbClr val="434343"/>
              </a:solidFill>
              <a:latin typeface="Sniglet"/>
              <a:ea typeface="Sniglet"/>
              <a:cs typeface="Sniglet"/>
              <a:sym typeface="Snigle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3f130b9c8f_0_0"/>
          <p:cNvSpPr txBox="1">
            <a:spLocks noGrp="1"/>
          </p:cNvSpPr>
          <p:nvPr>
            <p:ph type="title"/>
          </p:nvPr>
        </p:nvSpPr>
        <p:spPr>
          <a:xfrm>
            <a:off x="1049500" y="612500"/>
            <a:ext cx="70209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2900"/>
              <a:t>Numero Istituzioni scolastiche in Emilia-Romagna</a:t>
            </a:r>
            <a:endParaRPr sz="2900"/>
          </a:p>
        </p:txBody>
      </p:sp>
      <p:pic>
        <p:nvPicPr>
          <p:cNvPr id="87" name="Google Shape;87;g33f130b9c8f_0_0" title="Immagine 2025-03-11 123230.png"/>
          <p:cNvPicPr preferRelativeResize="0"/>
          <p:nvPr/>
        </p:nvPicPr>
        <p:blipFill>
          <a:blip r:embed="rId3">
            <a:alphaModFix/>
          </a:blip>
          <a:stretch>
            <a:fillRect/>
          </a:stretch>
        </p:blipFill>
        <p:spPr>
          <a:xfrm>
            <a:off x="2262109" y="1185809"/>
            <a:ext cx="4619776" cy="3148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33f130b9c8f_0_17"/>
          <p:cNvSpPr txBox="1">
            <a:spLocks noGrp="1"/>
          </p:cNvSpPr>
          <p:nvPr>
            <p:ph type="title"/>
          </p:nvPr>
        </p:nvSpPr>
        <p:spPr>
          <a:xfrm>
            <a:off x="1061538" y="643100"/>
            <a:ext cx="7020900" cy="7503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None/>
            </a:pPr>
            <a:r>
              <a:rPr lang="it-IT" sz="2100"/>
              <a:t>Alunni con cittadinanza non italiana nelle scuole dell’Emilia-Romagna</a:t>
            </a:r>
            <a:endParaRPr sz="2100"/>
          </a:p>
        </p:txBody>
      </p:sp>
      <p:pic>
        <p:nvPicPr>
          <p:cNvPr id="93" name="Google Shape;93;g33f130b9c8f_0_17" title="Immagine 2025-03-11 123514.png"/>
          <p:cNvPicPr preferRelativeResize="0"/>
          <p:nvPr/>
        </p:nvPicPr>
        <p:blipFill>
          <a:blip r:embed="rId3">
            <a:alphaModFix/>
          </a:blip>
          <a:stretch>
            <a:fillRect/>
          </a:stretch>
        </p:blipFill>
        <p:spPr>
          <a:xfrm>
            <a:off x="1481125" y="1254950"/>
            <a:ext cx="6181725" cy="3057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3f130b9c8f_0_24"/>
          <p:cNvSpPr txBox="1">
            <a:spLocks noGrp="1"/>
          </p:cNvSpPr>
          <p:nvPr>
            <p:ph type="title"/>
          </p:nvPr>
        </p:nvSpPr>
        <p:spPr>
          <a:xfrm>
            <a:off x="1061550" y="589525"/>
            <a:ext cx="7020900" cy="7503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None/>
            </a:pPr>
            <a:r>
              <a:rPr lang="it-IT" sz="2100"/>
              <a:t>Alunni con cittadinanza non italiana nelle scuole dell’Emilia-Romagna</a:t>
            </a:r>
            <a:endParaRPr sz="2100"/>
          </a:p>
        </p:txBody>
      </p:sp>
      <p:pic>
        <p:nvPicPr>
          <p:cNvPr id="99" name="Google Shape;99;g33f130b9c8f_0_24" title="Immagine 2025-03-11 123605.png"/>
          <p:cNvPicPr preferRelativeResize="0"/>
          <p:nvPr/>
        </p:nvPicPr>
        <p:blipFill>
          <a:blip r:embed="rId3">
            <a:alphaModFix/>
          </a:blip>
          <a:stretch>
            <a:fillRect/>
          </a:stretch>
        </p:blipFill>
        <p:spPr>
          <a:xfrm>
            <a:off x="1481138" y="1254925"/>
            <a:ext cx="6181725" cy="3000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g33f130b9c8f_0_30"/>
          <p:cNvPicPr preferRelativeResize="0"/>
          <p:nvPr/>
        </p:nvPicPr>
        <p:blipFill>
          <a:blip r:embed="rId3">
            <a:alphaModFix/>
          </a:blip>
          <a:stretch>
            <a:fillRect/>
          </a:stretch>
        </p:blipFill>
        <p:spPr>
          <a:xfrm>
            <a:off x="1509700" y="672875"/>
            <a:ext cx="6124575" cy="3629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33f130b9c8f_0_38"/>
          <p:cNvSpPr txBox="1">
            <a:spLocks noGrp="1"/>
          </p:cNvSpPr>
          <p:nvPr>
            <p:ph type="title"/>
          </p:nvPr>
        </p:nvSpPr>
        <p:spPr>
          <a:xfrm>
            <a:off x="1332700" y="581850"/>
            <a:ext cx="70209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a:t>Principali Paesi di provenienza</a:t>
            </a:r>
            <a:endParaRPr/>
          </a:p>
        </p:txBody>
      </p:sp>
      <p:sp>
        <p:nvSpPr>
          <p:cNvPr id="110" name="Google Shape;110;g33f130b9c8f_0_38"/>
          <p:cNvSpPr txBox="1">
            <a:spLocks noGrp="1"/>
          </p:cNvSpPr>
          <p:nvPr>
            <p:ph type="body" idx="1"/>
          </p:nvPr>
        </p:nvSpPr>
        <p:spPr>
          <a:xfrm>
            <a:off x="1018900" y="1146575"/>
            <a:ext cx="1461000" cy="353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it-IT" sz="2000"/>
              <a:t>Infanzia</a:t>
            </a:r>
            <a:endParaRPr sz="2000"/>
          </a:p>
        </p:txBody>
      </p:sp>
      <p:sp>
        <p:nvSpPr>
          <p:cNvPr id="111" name="Google Shape;111;g33f130b9c8f_0_38"/>
          <p:cNvSpPr txBox="1">
            <a:spLocks noGrp="1"/>
          </p:cNvSpPr>
          <p:nvPr>
            <p:ph type="body" idx="1"/>
          </p:nvPr>
        </p:nvSpPr>
        <p:spPr>
          <a:xfrm>
            <a:off x="2613963" y="1146575"/>
            <a:ext cx="1461000" cy="353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it-IT" sz="2000"/>
              <a:t>Primaria</a:t>
            </a:r>
            <a:endParaRPr sz="2000"/>
          </a:p>
        </p:txBody>
      </p:sp>
      <p:sp>
        <p:nvSpPr>
          <p:cNvPr id="112" name="Google Shape;112;g33f130b9c8f_0_38"/>
          <p:cNvSpPr txBox="1">
            <a:spLocks noGrp="1"/>
          </p:cNvSpPr>
          <p:nvPr>
            <p:ph type="body" idx="1"/>
          </p:nvPr>
        </p:nvSpPr>
        <p:spPr>
          <a:xfrm>
            <a:off x="4285575" y="1146575"/>
            <a:ext cx="1738200" cy="353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it-IT" sz="2000"/>
              <a:t>Sec. I grado</a:t>
            </a:r>
            <a:endParaRPr sz="2000"/>
          </a:p>
        </p:txBody>
      </p:sp>
      <p:sp>
        <p:nvSpPr>
          <p:cNvPr id="113" name="Google Shape;113;g33f130b9c8f_0_38"/>
          <p:cNvSpPr txBox="1">
            <a:spLocks noGrp="1"/>
          </p:cNvSpPr>
          <p:nvPr>
            <p:ph type="body" idx="1"/>
          </p:nvPr>
        </p:nvSpPr>
        <p:spPr>
          <a:xfrm>
            <a:off x="6168725" y="1146575"/>
            <a:ext cx="1660800" cy="353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it-IT" sz="2000"/>
              <a:t>Sec. II grado</a:t>
            </a:r>
            <a:endParaRPr sz="2000"/>
          </a:p>
        </p:txBody>
      </p:sp>
      <p:sp>
        <p:nvSpPr>
          <p:cNvPr id="114" name="Google Shape;114;g33f130b9c8f_0_38"/>
          <p:cNvSpPr txBox="1"/>
          <p:nvPr/>
        </p:nvSpPr>
        <p:spPr>
          <a:xfrm>
            <a:off x="1060550" y="1599700"/>
            <a:ext cx="1178700" cy="229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900">
                <a:latin typeface="Aptos Narrow"/>
                <a:ea typeface="Aptos Narrow"/>
                <a:cs typeface="Aptos Narrow"/>
                <a:sym typeface="Aptos Narrow"/>
              </a:rPr>
              <a:t>ALBANIA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MAROCCO</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ROMANIA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NIGERIA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PAKISTAN</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INDIA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TUNISIA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BANGLADESH</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GHANA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EGITTO</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SRI LANKA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MOLDAVIA</a:t>
            </a:r>
            <a:endParaRPr sz="900">
              <a:latin typeface="Aptos Narrow"/>
              <a:ea typeface="Aptos Narrow"/>
              <a:cs typeface="Aptos Narrow"/>
              <a:sym typeface="Aptos Narrow"/>
            </a:endParaRPr>
          </a:p>
          <a:p>
            <a:pPr marL="0" lvl="0" indent="0" algn="l" rtl="0">
              <a:spcBef>
                <a:spcPts val="0"/>
              </a:spcBef>
              <a:spcAft>
                <a:spcPts val="0"/>
              </a:spcAft>
              <a:buNone/>
            </a:pPr>
            <a:endParaRPr sz="2400">
              <a:solidFill>
                <a:srgbClr val="434343"/>
              </a:solidFill>
              <a:latin typeface="Sniglet"/>
              <a:ea typeface="Sniglet"/>
              <a:cs typeface="Sniglet"/>
              <a:sym typeface="Sniglet"/>
            </a:endParaRPr>
          </a:p>
        </p:txBody>
      </p:sp>
      <p:sp>
        <p:nvSpPr>
          <p:cNvPr id="115" name="Google Shape;115;g33f130b9c8f_0_38"/>
          <p:cNvSpPr txBox="1"/>
          <p:nvPr/>
        </p:nvSpPr>
        <p:spPr>
          <a:xfrm>
            <a:off x="2735925" y="1542300"/>
            <a:ext cx="1217100" cy="26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900">
                <a:latin typeface="Aptos Narrow"/>
                <a:ea typeface="Aptos Narrow"/>
                <a:cs typeface="Aptos Narrow"/>
                <a:sym typeface="Aptos Narrow"/>
              </a:rPr>
              <a:t>MAROCCO</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ALBANIA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ROMANIA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PAKISTAN</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TUNISIA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INDIA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NIGERIA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MOLDAVIA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UCRAINA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CINA </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GHANA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BANGLADESH</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EGITTO</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FILIPPINE</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SRI LANKA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SENEGAL</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MACEDONIA </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PERU</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ECUADOR</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TURCHIA</a:t>
            </a:r>
            <a:endParaRPr sz="900">
              <a:latin typeface="Aptos Narrow"/>
              <a:ea typeface="Aptos Narrow"/>
              <a:cs typeface="Aptos Narrow"/>
              <a:sym typeface="Aptos Narrow"/>
            </a:endParaRPr>
          </a:p>
          <a:p>
            <a:pPr marL="0" lvl="0" indent="0" algn="l" rtl="0">
              <a:spcBef>
                <a:spcPts val="0"/>
              </a:spcBef>
              <a:spcAft>
                <a:spcPts val="0"/>
              </a:spcAft>
              <a:buNone/>
            </a:pPr>
            <a:endParaRPr sz="2400">
              <a:solidFill>
                <a:srgbClr val="434343"/>
              </a:solidFill>
              <a:latin typeface="Sniglet"/>
              <a:ea typeface="Sniglet"/>
              <a:cs typeface="Sniglet"/>
              <a:sym typeface="Sniglet"/>
            </a:endParaRPr>
          </a:p>
        </p:txBody>
      </p:sp>
      <p:sp>
        <p:nvSpPr>
          <p:cNvPr id="116" name="Google Shape;116;g33f130b9c8f_0_38"/>
          <p:cNvSpPr txBox="1"/>
          <p:nvPr/>
        </p:nvSpPr>
        <p:spPr>
          <a:xfrm>
            <a:off x="4546125" y="1599700"/>
            <a:ext cx="1217100" cy="26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900">
                <a:latin typeface="Aptos Narrow"/>
                <a:ea typeface="Aptos Narrow"/>
                <a:cs typeface="Aptos Narrow"/>
                <a:sym typeface="Aptos Narrow"/>
              </a:rPr>
              <a:t>MAROCCO</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ALBANIA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ROMANIA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PAKISTAN</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TUNISIA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MOLDAVIA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CINA </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INDIA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UCRAINA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FILIPPINE</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GHANA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NIGERIA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EGITTO</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BANGLADESH</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MACEDONIA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PERU</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SRI LANKA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TURCHIA</a:t>
            </a:r>
            <a:endParaRPr sz="900">
              <a:latin typeface="Aptos Narrow"/>
              <a:ea typeface="Aptos Narrow"/>
              <a:cs typeface="Aptos Narrow"/>
              <a:sym typeface="Aptos Narrow"/>
            </a:endParaRPr>
          </a:p>
          <a:p>
            <a:pPr marL="0" lvl="0" indent="0" algn="l" rtl="0">
              <a:spcBef>
                <a:spcPts val="0"/>
              </a:spcBef>
              <a:spcAft>
                <a:spcPts val="0"/>
              </a:spcAft>
              <a:buNone/>
            </a:pPr>
            <a:endParaRPr sz="2200">
              <a:solidFill>
                <a:srgbClr val="434343"/>
              </a:solidFill>
              <a:latin typeface="Sniglet"/>
              <a:ea typeface="Sniglet"/>
              <a:cs typeface="Sniglet"/>
              <a:sym typeface="Sniglet"/>
            </a:endParaRPr>
          </a:p>
        </p:txBody>
      </p:sp>
      <p:sp>
        <p:nvSpPr>
          <p:cNvPr id="117" name="Google Shape;117;g33f130b9c8f_0_38"/>
          <p:cNvSpPr txBox="1"/>
          <p:nvPr/>
        </p:nvSpPr>
        <p:spPr>
          <a:xfrm>
            <a:off x="6440400" y="1599700"/>
            <a:ext cx="1178700" cy="28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900">
                <a:latin typeface="Aptos Narrow"/>
                <a:ea typeface="Aptos Narrow"/>
                <a:cs typeface="Aptos Narrow"/>
                <a:sym typeface="Aptos Narrow"/>
              </a:rPr>
              <a:t>ALBANIA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MAROCCO</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ROMANIA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CINA </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UCRAINA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PAKISTAN</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MOLDAVIA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TUNISIA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SAN MARINO</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INDIA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FILIPPINE</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GHANA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EGITTO</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BANGLADESH</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NIGERIA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PERU</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ECUADOR</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SRI LANKA</a:t>
            </a:r>
            <a:endParaRPr sz="900">
              <a:latin typeface="Aptos Narrow"/>
              <a:ea typeface="Aptos Narrow"/>
              <a:cs typeface="Aptos Narrow"/>
              <a:sym typeface="Aptos Narrow"/>
            </a:endParaRPr>
          </a:p>
          <a:p>
            <a:pPr marL="0" lvl="0" indent="0" algn="l" rtl="0">
              <a:spcBef>
                <a:spcPts val="0"/>
              </a:spcBef>
              <a:spcAft>
                <a:spcPts val="0"/>
              </a:spcAft>
              <a:buNone/>
            </a:pPr>
            <a:r>
              <a:rPr lang="it-IT" sz="900">
                <a:latin typeface="Aptos Narrow"/>
                <a:ea typeface="Aptos Narrow"/>
                <a:cs typeface="Aptos Narrow"/>
                <a:sym typeface="Aptos Narrow"/>
              </a:rPr>
              <a:t>MACEDONIA</a:t>
            </a:r>
            <a:endParaRPr sz="900">
              <a:latin typeface="Aptos Narrow"/>
              <a:ea typeface="Aptos Narrow"/>
              <a:cs typeface="Aptos Narrow"/>
              <a:sym typeface="Aptos Narrow"/>
            </a:endParaRPr>
          </a:p>
          <a:p>
            <a:pPr marL="0" lvl="0" indent="0" algn="l" rtl="0">
              <a:spcBef>
                <a:spcPts val="0"/>
              </a:spcBef>
              <a:spcAft>
                <a:spcPts val="0"/>
              </a:spcAft>
              <a:buNone/>
            </a:pPr>
            <a:endParaRPr sz="2400">
              <a:solidFill>
                <a:srgbClr val="434343"/>
              </a:solidFill>
              <a:latin typeface="Sniglet"/>
              <a:ea typeface="Sniglet"/>
              <a:cs typeface="Sniglet"/>
              <a:sym typeface="Snigle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3f130b9c8f_0_10"/>
          <p:cNvSpPr txBox="1">
            <a:spLocks noGrp="1"/>
          </p:cNvSpPr>
          <p:nvPr>
            <p:ph type="body" idx="1"/>
          </p:nvPr>
        </p:nvSpPr>
        <p:spPr>
          <a:xfrm>
            <a:off x="594911" y="478546"/>
            <a:ext cx="6237300" cy="40431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1600"/>
              </a:spcBef>
              <a:spcAft>
                <a:spcPts val="0"/>
              </a:spcAft>
              <a:buSzPts val="2400"/>
              <a:buNone/>
            </a:pPr>
            <a:r>
              <a:rPr lang="it-IT" sz="2700" b="1">
                <a:solidFill>
                  <a:srgbClr val="000000"/>
                </a:solidFill>
              </a:rPr>
              <a:t>Quanta strada da fare….</a:t>
            </a:r>
            <a:endParaRPr/>
          </a:p>
          <a:p>
            <a:pPr marL="742950" lvl="0" indent="-285750" algn="l" rtl="0">
              <a:lnSpc>
                <a:spcPct val="100000"/>
              </a:lnSpc>
              <a:spcBef>
                <a:spcPts val="1600"/>
              </a:spcBef>
              <a:spcAft>
                <a:spcPts val="0"/>
              </a:spcAft>
              <a:buSzPts val="2400"/>
              <a:buFont typeface="Sniglet"/>
              <a:buChar char="-"/>
            </a:pPr>
            <a:r>
              <a:rPr lang="it-IT" sz="2700">
                <a:solidFill>
                  <a:srgbClr val="000000"/>
                </a:solidFill>
              </a:rPr>
              <a:t>Riferimenti normativi essenziali</a:t>
            </a:r>
            <a:endParaRPr sz="2700">
              <a:solidFill>
                <a:srgbClr val="000000"/>
              </a:solidFill>
            </a:endParaRPr>
          </a:p>
        </p:txBody>
      </p:sp>
      <p:pic>
        <p:nvPicPr>
          <p:cNvPr id="123" name="Google Shape;123;g33f130b9c8f_0_10"/>
          <p:cNvPicPr preferRelativeResize="0"/>
          <p:nvPr/>
        </p:nvPicPr>
        <p:blipFill rotWithShape="1">
          <a:blip r:embed="rId3">
            <a:alphaModFix/>
          </a:blip>
          <a:srcRect l="37832" t="11758" r="36986" b="12380"/>
          <a:stretch/>
        </p:blipFill>
        <p:spPr>
          <a:xfrm>
            <a:off x="6147412" y="550155"/>
            <a:ext cx="2302526" cy="3899971"/>
          </a:xfrm>
          <a:prstGeom prst="rect">
            <a:avLst/>
          </a:prstGeom>
          <a:noFill/>
          <a:ln>
            <a:noFill/>
          </a:ln>
        </p:spPr>
      </p:pic>
      <p:sp>
        <p:nvSpPr>
          <p:cNvPr id="124" name="Google Shape;124;g33f130b9c8f_0_10"/>
          <p:cNvSpPr txBox="1"/>
          <p:nvPr/>
        </p:nvSpPr>
        <p:spPr>
          <a:xfrm>
            <a:off x="1079225" y="1844625"/>
            <a:ext cx="4783800" cy="217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IT" sz="1200" b="1">
                <a:solidFill>
                  <a:srgbClr val="4A86E8"/>
                </a:solidFill>
                <a:uFill>
                  <a:noFill/>
                </a:uFill>
                <a:hlinkClick r:id="rId4">
                  <a:extLst>
                    <a:ext uri="{A12FA001-AC4F-418D-AE19-62706E023703}">
                      <ahyp:hlinkClr xmlns:ahyp="http://schemas.microsoft.com/office/drawing/2018/hyperlinkcolor" val="tx"/>
                    </a:ext>
                  </a:extLst>
                </a:hlinkClick>
              </a:rPr>
              <a:t>Nota ministeriale 465 del 27 gennaio 2012</a:t>
            </a:r>
            <a:endParaRPr sz="1200" b="1">
              <a:solidFill>
                <a:srgbClr val="4A86E8"/>
              </a:solidFill>
            </a:endParaRPr>
          </a:p>
          <a:p>
            <a:pPr marL="0" lvl="0" indent="0" algn="l" rtl="0">
              <a:lnSpc>
                <a:spcPct val="115000"/>
              </a:lnSpc>
              <a:spcBef>
                <a:spcPts val="0"/>
              </a:spcBef>
              <a:spcAft>
                <a:spcPts val="0"/>
              </a:spcAft>
              <a:buNone/>
            </a:pPr>
            <a:r>
              <a:rPr lang="it-IT" sz="1200" b="1">
                <a:solidFill>
                  <a:srgbClr val="4A86E8"/>
                </a:solidFill>
                <a:uFill>
                  <a:noFill/>
                </a:uFill>
                <a:hlinkClick r:id="rId5">
                  <a:extLst>
                    <a:ext uri="{A12FA001-AC4F-418D-AE19-62706E023703}">
                      <ahyp:hlinkClr xmlns:ahyp="http://schemas.microsoft.com/office/drawing/2018/hyperlinkcolor" val="tx"/>
                    </a:ext>
                  </a:extLst>
                </a:hlinkClick>
              </a:rPr>
              <a:t>Decreto del Presidente della Repubblica 394 del 31 agosto 1999</a:t>
            </a:r>
            <a:endParaRPr sz="1200" b="1">
              <a:solidFill>
                <a:srgbClr val="4A86E8"/>
              </a:solidFill>
            </a:endParaRPr>
          </a:p>
          <a:p>
            <a:pPr marL="0" lvl="0" indent="0" algn="l" rtl="0">
              <a:lnSpc>
                <a:spcPct val="115000"/>
              </a:lnSpc>
              <a:spcBef>
                <a:spcPts val="0"/>
              </a:spcBef>
              <a:spcAft>
                <a:spcPts val="0"/>
              </a:spcAft>
              <a:buNone/>
            </a:pPr>
            <a:r>
              <a:rPr lang="it-IT" sz="1200" b="1">
                <a:solidFill>
                  <a:srgbClr val="4A86E8"/>
                </a:solidFill>
                <a:uFill>
                  <a:noFill/>
                </a:uFill>
                <a:hlinkClick r:id="rId6">
                  <a:extLst>
                    <a:ext uri="{A12FA001-AC4F-418D-AE19-62706E023703}">
                      <ahyp:hlinkClr xmlns:ahyp="http://schemas.microsoft.com/office/drawing/2018/hyperlinkcolor" val="tx"/>
                    </a:ext>
                  </a:extLst>
                </a:hlinkClick>
              </a:rPr>
              <a:t>Decreto legislativo 286 del 25 luglio 1998</a:t>
            </a:r>
            <a:endParaRPr sz="1200" b="1">
              <a:solidFill>
                <a:srgbClr val="4A86E8"/>
              </a:solidFill>
            </a:endParaRPr>
          </a:p>
          <a:p>
            <a:pPr marL="0" lvl="0" indent="0" algn="l" rtl="0">
              <a:lnSpc>
                <a:spcPct val="115000"/>
              </a:lnSpc>
              <a:spcBef>
                <a:spcPts val="0"/>
              </a:spcBef>
              <a:spcAft>
                <a:spcPts val="0"/>
              </a:spcAft>
              <a:buNone/>
            </a:pPr>
            <a:r>
              <a:rPr lang="it-IT" sz="1200" b="1">
                <a:solidFill>
                  <a:srgbClr val="4A86E8"/>
                </a:solidFill>
                <a:uFill>
                  <a:noFill/>
                </a:uFill>
                <a:hlinkClick r:id="rId7">
                  <a:extLst>
                    <a:ext uri="{A12FA001-AC4F-418D-AE19-62706E023703}">
                      <ahyp:hlinkClr xmlns:ahyp="http://schemas.microsoft.com/office/drawing/2018/hyperlinkcolor" val="tx"/>
                    </a:ext>
                  </a:extLst>
                </a:hlinkClick>
              </a:rPr>
              <a:t>Decreto legislativo 297 del 16 aprile 1994</a:t>
            </a:r>
            <a:endParaRPr sz="1200" b="1">
              <a:solidFill>
                <a:srgbClr val="4A86E8"/>
              </a:solidFill>
            </a:endParaRPr>
          </a:p>
          <a:p>
            <a:pPr marL="0" lvl="0" indent="0" algn="l" rtl="0">
              <a:lnSpc>
                <a:spcPct val="115000"/>
              </a:lnSpc>
              <a:spcBef>
                <a:spcPts val="0"/>
              </a:spcBef>
              <a:spcAft>
                <a:spcPts val="0"/>
              </a:spcAft>
              <a:buNone/>
            </a:pPr>
            <a:r>
              <a:rPr lang="it-IT" sz="1200" b="1">
                <a:solidFill>
                  <a:srgbClr val="4A86E8"/>
                </a:solidFill>
                <a:uFill>
                  <a:noFill/>
                </a:uFill>
                <a:hlinkClick r:id="rId8">
                  <a:extLst>
                    <a:ext uri="{A12FA001-AC4F-418D-AE19-62706E023703}">
                      <ahyp:hlinkClr xmlns:ahyp="http://schemas.microsoft.com/office/drawing/2018/hyperlinkcolor" val="tx"/>
                    </a:ext>
                  </a:extLst>
                </a:hlinkClick>
              </a:rPr>
              <a:t>Decreto-Legge 31 maggio 2024, n. 71</a:t>
            </a:r>
            <a:endParaRPr sz="1200" b="1">
              <a:solidFill>
                <a:srgbClr val="4A86E8"/>
              </a:solidFill>
            </a:endParaRPr>
          </a:p>
          <a:p>
            <a:pPr marL="0" lvl="0" indent="0" algn="l" rtl="0">
              <a:spcBef>
                <a:spcPts val="0"/>
              </a:spcBef>
              <a:spcAft>
                <a:spcPts val="0"/>
              </a:spcAft>
              <a:buNone/>
            </a:pPr>
            <a:endParaRPr sz="2400">
              <a:solidFill>
                <a:srgbClr val="434343"/>
              </a:solidFill>
              <a:latin typeface="Sniglet"/>
              <a:ea typeface="Sniglet"/>
              <a:cs typeface="Sniglet"/>
              <a:sym typeface="Snigle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3921"/>
              </a:srgbClr>
            </a:outerShdw>
          </a:effectLst>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it-IT"/>
              <a:t>9</a:t>
            </a:fld>
            <a:endParaRPr/>
          </a:p>
        </p:txBody>
      </p:sp>
      <p:pic>
        <p:nvPicPr>
          <p:cNvPr id="130" name="Google Shape;130;p3"/>
          <p:cNvPicPr preferRelativeResize="0"/>
          <p:nvPr/>
        </p:nvPicPr>
        <p:blipFill rotWithShape="1">
          <a:blip r:embed="rId3">
            <a:alphaModFix/>
          </a:blip>
          <a:srcRect l="31219" t="20218" r="31444" b="10564"/>
          <a:stretch/>
        </p:blipFill>
        <p:spPr>
          <a:xfrm>
            <a:off x="705200" y="521125"/>
            <a:ext cx="4355501" cy="4318625"/>
          </a:xfrm>
          <a:prstGeom prst="rect">
            <a:avLst/>
          </a:prstGeom>
          <a:noFill/>
          <a:ln>
            <a:noFill/>
          </a:ln>
        </p:spPr>
      </p:pic>
      <p:sp>
        <p:nvSpPr>
          <p:cNvPr id="131" name="Google Shape;131;p3"/>
          <p:cNvSpPr txBox="1"/>
          <p:nvPr/>
        </p:nvSpPr>
        <p:spPr>
          <a:xfrm>
            <a:off x="5060701" y="1267525"/>
            <a:ext cx="32208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1" i="0" u="none" strike="noStrike" cap="none">
                <a:solidFill>
                  <a:srgbClr val="000000"/>
                </a:solidFill>
                <a:latin typeface="Arial"/>
                <a:ea typeface="Arial"/>
                <a:cs typeface="Arial"/>
                <a:sym typeface="Arial"/>
              </a:rPr>
              <a:t>Le </a:t>
            </a:r>
            <a:r>
              <a:rPr lang="it-IT" sz="1400" b="1" i="0" u="sng" strike="noStrike" cap="none">
                <a:solidFill>
                  <a:schemeClr val="hlink"/>
                </a:solidFill>
                <a:latin typeface="Arial"/>
                <a:ea typeface="Arial"/>
                <a:cs typeface="Arial"/>
                <a:sym typeface="Arial"/>
                <a:hlinkClick r:id="rId4"/>
              </a:rPr>
              <a:t>Linee guida</a:t>
            </a:r>
            <a:r>
              <a:rPr lang="it-IT" sz="1400" b="1" i="0" u="none" strike="noStrike" cap="none">
                <a:solidFill>
                  <a:srgbClr val="000000"/>
                </a:solidFill>
                <a:latin typeface="Arial"/>
                <a:ea typeface="Arial"/>
                <a:cs typeface="Arial"/>
                <a:sym typeface="Arial"/>
              </a:rPr>
              <a:t> </a:t>
            </a:r>
            <a:r>
              <a:rPr lang="it-IT" sz="1400" b="0" i="0" u="none" strike="noStrike" cap="none">
                <a:solidFill>
                  <a:srgbClr val="000000"/>
                </a:solidFill>
                <a:latin typeface="Arial"/>
                <a:ea typeface="Arial"/>
                <a:cs typeface="Arial"/>
                <a:sym typeface="Arial"/>
              </a:rPr>
              <a:t>2006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it-IT"/>
              <a:t>Le </a:t>
            </a:r>
            <a:r>
              <a:rPr lang="it-IT" b="1" u="sng">
                <a:solidFill>
                  <a:schemeClr val="hlink"/>
                </a:solidFill>
                <a:hlinkClick r:id="rId5"/>
              </a:rPr>
              <a:t>Linee guida</a:t>
            </a:r>
            <a:r>
              <a:rPr lang="it-IT" u="sng">
                <a:solidFill>
                  <a:schemeClr val="hlink"/>
                </a:solidFill>
                <a:hlinkClick r:id="rId5"/>
              </a:rPr>
              <a:t> </a:t>
            </a:r>
            <a:r>
              <a:rPr lang="it-IT" sz="1400" b="0" i="0" u="none" strike="noStrike" cap="none">
                <a:solidFill>
                  <a:srgbClr val="000000"/>
                </a:solidFill>
                <a:latin typeface="Arial"/>
                <a:ea typeface="Arial"/>
                <a:cs typeface="Arial"/>
                <a:sym typeface="Arial"/>
              </a:rPr>
              <a:t>2014</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it-IT"/>
              <a:t>Gli </a:t>
            </a:r>
            <a:r>
              <a:rPr lang="it-IT" b="1" u="sng">
                <a:solidFill>
                  <a:schemeClr val="hlink"/>
                </a:solidFill>
                <a:hlinkClick r:id="rId6"/>
              </a:rPr>
              <a:t>Orientamenti interculturali</a:t>
            </a:r>
            <a:r>
              <a:rPr lang="it-IT"/>
              <a:t> </a:t>
            </a:r>
            <a:r>
              <a:rPr lang="it-IT" sz="1400" b="0" i="0" u="none" strike="noStrike" cap="none">
                <a:solidFill>
                  <a:srgbClr val="000000"/>
                </a:solidFill>
                <a:latin typeface="Arial"/>
                <a:ea typeface="Arial"/>
                <a:cs typeface="Arial"/>
                <a:sym typeface="Arial"/>
              </a:rPr>
              <a:t>2022 </a:t>
            </a:r>
            <a:endParaRPr/>
          </a:p>
          <a:p>
            <a:pPr marL="0" marR="0" lvl="0" indent="0" algn="l" rtl="0">
              <a:lnSpc>
                <a:spcPct val="100000"/>
              </a:lnSpc>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eyton template">
  <a:themeElements>
    <a:clrScheme name="Custom 347">
      <a:dk1>
        <a:srgbClr val="434343"/>
      </a:dk1>
      <a:lt1>
        <a:srgbClr val="FFFFFF"/>
      </a:lt1>
      <a:dk2>
        <a:srgbClr val="7B8486"/>
      </a:dk2>
      <a:lt2>
        <a:srgbClr val="E3E9EB"/>
      </a:lt2>
      <a:accent1>
        <a:srgbClr val="2A95B7"/>
      </a:accent1>
      <a:accent2>
        <a:srgbClr val="80D5CC"/>
      </a:accent2>
      <a:accent3>
        <a:srgbClr val="E9CB74"/>
      </a:accent3>
      <a:accent4>
        <a:srgbClr val="D19E9E"/>
      </a:accent4>
      <a:accent5>
        <a:srgbClr val="E47474"/>
      </a:accent5>
      <a:accent6>
        <a:srgbClr val="9DAF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1580</Words>
  <Application>Microsoft Office PowerPoint</Application>
  <PresentationFormat>Presentazione su schermo (16:9)</PresentationFormat>
  <Paragraphs>185</Paragraphs>
  <Slides>22</Slides>
  <Notes>22</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22</vt:i4>
      </vt:variant>
    </vt:vector>
  </HeadingPairs>
  <TitlesOfParts>
    <vt:vector size="35" baseType="lpstr">
      <vt:lpstr>Georgia</vt:lpstr>
      <vt:lpstr>Book Antiqua</vt:lpstr>
      <vt:lpstr>Calibri</vt:lpstr>
      <vt:lpstr>Aptos Narrow</vt:lpstr>
      <vt:lpstr>Lato</vt:lpstr>
      <vt:lpstr>Patrick Hand SC</vt:lpstr>
      <vt:lpstr>Century Gothic</vt:lpstr>
      <vt:lpstr>Proxima Nova</vt:lpstr>
      <vt:lpstr>Sniglet</vt:lpstr>
      <vt:lpstr>Open Sans</vt:lpstr>
      <vt:lpstr>Arial</vt:lpstr>
      <vt:lpstr>Montserrat</vt:lpstr>
      <vt:lpstr>Seyton template</vt:lpstr>
      <vt:lpstr> 17 marzo 2025 Principali riferimenti normativi e documenti di riferimento   Dirigente Ufficio Scolastico Regionale per l’Emilia-Romagna  Giuseppe Schena </vt:lpstr>
      <vt:lpstr>Presentazione standard di PowerPoint</vt:lpstr>
      <vt:lpstr>Numero Istituzioni scolastiche in Emilia-Romagna</vt:lpstr>
      <vt:lpstr>Alunni con cittadinanza non italiana nelle scuole dell’Emilia-Romagna</vt:lpstr>
      <vt:lpstr>Alunni con cittadinanza non italiana nelle scuole dell’Emilia-Romagna</vt:lpstr>
      <vt:lpstr>Presentazione standard di PowerPoint</vt:lpstr>
      <vt:lpstr>Principali Paesi di provenienza</vt:lpstr>
      <vt:lpstr>Presentazione standard di PowerPoint</vt:lpstr>
      <vt:lpstr>Presentazione standard di PowerPoint</vt:lpstr>
      <vt:lpstr>Normativa di riferimento</vt:lpstr>
      <vt:lpstr>Linee guida 2006</vt:lpstr>
      <vt:lpstr>Linee guida 2014</vt:lpstr>
      <vt:lpstr>Presentazione standard di PowerPoint</vt:lpstr>
      <vt:lpstr>Orientamenti interculturali del 2022</vt:lpstr>
      <vt:lpstr>Presentazione standard di PowerPoint</vt:lpstr>
      <vt:lpstr>Orientamenti interculturali del 2022</vt:lpstr>
      <vt:lpstr>Legge 71/2024</vt:lpstr>
      <vt:lpstr>Legge 71/2024</vt:lpstr>
      <vt:lpstr>Ruolo degli USR</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Brescianini Chiara</dc:creator>
  <cp:lastModifiedBy>PAPAPIETRO NUNZIO</cp:lastModifiedBy>
  <cp:revision>1</cp:revision>
  <dcterms:modified xsi:type="dcterms:W3CDTF">2025-03-19T11:10:46Z</dcterms:modified>
</cp:coreProperties>
</file>