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82" r:id="rId2"/>
    <p:sldId id="296" r:id="rId3"/>
    <p:sldId id="295" r:id="rId4"/>
    <p:sldId id="272" r:id="rId5"/>
    <p:sldId id="260" r:id="rId6"/>
    <p:sldId id="271" r:id="rId7"/>
    <p:sldId id="274" r:id="rId8"/>
    <p:sldId id="256" r:id="rId9"/>
    <p:sldId id="297" r:id="rId10"/>
    <p:sldId id="261" r:id="rId11"/>
    <p:sldId id="298" r:id="rId12"/>
    <p:sldId id="299" r:id="rId13"/>
    <p:sldId id="285" r:id="rId14"/>
    <p:sldId id="290" r:id="rId15"/>
    <p:sldId id="286" r:id="rId16"/>
    <p:sldId id="284" r:id="rId17"/>
    <p:sldId id="300" r:id="rId18"/>
    <p:sldId id="305" r:id="rId19"/>
    <p:sldId id="301" r:id="rId20"/>
    <p:sldId id="291" r:id="rId21"/>
    <p:sldId id="302" r:id="rId22"/>
    <p:sldId id="303" r:id="rId23"/>
    <p:sldId id="304" r:id="rId24"/>
    <p:sldId id="294" r:id="rId25"/>
  </p:sldIdLst>
  <p:sldSz cx="9144000" cy="6858000" type="screen4x3"/>
  <p:notesSz cx="6797675" cy="9859963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854" autoAdjust="0"/>
  </p:normalViewPr>
  <p:slideViewPr>
    <p:cSldViewPr>
      <p:cViewPr>
        <p:scale>
          <a:sx n="77" d="100"/>
          <a:sy n="77" d="100"/>
        </p:scale>
        <p:origin x="-2514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509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slide" Target="../slides/slide7.xml"/><Relationship Id="rId1" Type="http://schemas.openxmlformats.org/officeDocument/2006/relationships/slide" Target="../slides/slide4.xml"/><Relationship Id="rId5" Type="http://schemas.openxmlformats.org/officeDocument/2006/relationships/slide" Target="../slides/slide20.xml"/><Relationship Id="rId4" Type="http://schemas.openxmlformats.org/officeDocument/2006/relationships/slide" Target="../slides/slide1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8EAC39-F287-479D-856F-81A9E12073DB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3DEF4E96-D3B1-45E7-B358-106806E33F73}">
      <dgm:prSet phldrT="[Testo]" custT="1"/>
      <dgm:spPr/>
      <dgm:t>
        <a:bodyPr/>
        <a:lstStyle/>
        <a:p>
          <a:r>
            <a:rPr lang="it-IT" sz="2500" i="1" dirty="0" smtClean="0">
              <a:solidFill>
                <a:schemeClr val="tx2"/>
              </a:solidFill>
              <a:hlinkClick xmlns:r="http://schemas.openxmlformats.org/officeDocument/2006/relationships" r:id="rId1" action="ppaction://hlinksldjump"/>
            </a:rPr>
            <a:t>1. </a:t>
          </a:r>
          <a:r>
            <a:rPr lang="it-IT" sz="2500" i="1" dirty="0" err="1" smtClean="0">
              <a:solidFill>
                <a:schemeClr val="tx2"/>
              </a:solidFill>
              <a:hlinkClick xmlns:r="http://schemas.openxmlformats.org/officeDocument/2006/relationships" r:id="rId1" action="ppaction://hlinksldjump"/>
            </a:rPr>
            <a:t>Overview</a:t>
          </a:r>
          <a:endParaRPr lang="it-IT" sz="2500" dirty="0"/>
        </a:p>
      </dgm:t>
    </dgm:pt>
    <dgm:pt modelId="{62DB05F6-6BA0-4EF7-BC75-5ABD00BF07B7}" type="parTrans" cxnId="{EBA2CE1E-C0EF-4EE8-B682-96F9AF3E7236}">
      <dgm:prSet/>
      <dgm:spPr/>
      <dgm:t>
        <a:bodyPr/>
        <a:lstStyle/>
        <a:p>
          <a:endParaRPr lang="it-IT" sz="2500"/>
        </a:p>
      </dgm:t>
    </dgm:pt>
    <dgm:pt modelId="{9E49CBEC-E58C-4D80-AF69-BEBDC7F2C9BB}" type="sibTrans" cxnId="{EBA2CE1E-C0EF-4EE8-B682-96F9AF3E7236}">
      <dgm:prSet/>
      <dgm:spPr/>
      <dgm:t>
        <a:bodyPr/>
        <a:lstStyle/>
        <a:p>
          <a:endParaRPr lang="it-IT" sz="2500"/>
        </a:p>
      </dgm:t>
    </dgm:pt>
    <dgm:pt modelId="{FE2EF3E0-A096-47D5-AF1A-DEDA6A7BD65F}">
      <dgm:prSet phldrT="[Testo]" custT="1"/>
      <dgm:spPr/>
      <dgm:t>
        <a:bodyPr/>
        <a:lstStyle/>
        <a:p>
          <a:r>
            <a:rPr lang="it-IT" sz="2500" i="1" dirty="0" smtClean="0">
              <a:solidFill>
                <a:schemeClr val="tx2"/>
              </a:solidFill>
              <a:hlinkClick xmlns:r="http://schemas.openxmlformats.org/officeDocument/2006/relationships" r:id="rId2" action="ppaction://hlinksldjump"/>
            </a:rPr>
            <a:t>2. I percorsi di miglioramento</a:t>
          </a:r>
          <a:endParaRPr lang="it-IT" sz="2500" dirty="0"/>
        </a:p>
      </dgm:t>
    </dgm:pt>
    <dgm:pt modelId="{7FA0F9A6-B58C-4E7D-8B49-321528D2003B}" type="parTrans" cxnId="{73460C5A-9459-4604-B7EB-8756E5BFC644}">
      <dgm:prSet/>
      <dgm:spPr/>
      <dgm:t>
        <a:bodyPr/>
        <a:lstStyle/>
        <a:p>
          <a:endParaRPr lang="it-IT" sz="2500"/>
        </a:p>
      </dgm:t>
    </dgm:pt>
    <dgm:pt modelId="{5ACD335F-0C7F-4536-A4F2-6066E4F6181F}" type="sibTrans" cxnId="{73460C5A-9459-4604-B7EB-8756E5BFC644}">
      <dgm:prSet/>
      <dgm:spPr/>
      <dgm:t>
        <a:bodyPr/>
        <a:lstStyle/>
        <a:p>
          <a:endParaRPr lang="it-IT" sz="2500"/>
        </a:p>
      </dgm:t>
    </dgm:pt>
    <dgm:pt modelId="{90D7B8B9-84D8-4B39-9F44-7FA5E688D989}">
      <dgm:prSet phldrT="[Testo]" custT="1"/>
      <dgm:spPr/>
      <dgm:t>
        <a:bodyPr/>
        <a:lstStyle/>
        <a:p>
          <a:r>
            <a:rPr lang="it-IT" sz="2500" i="1" dirty="0" smtClean="0">
              <a:solidFill>
                <a:schemeClr val="tx2"/>
              </a:solidFill>
              <a:hlinkClick xmlns:r="http://schemas.openxmlformats.org/officeDocument/2006/relationships" r:id="rId3" action="ppaction://hlinksldjump"/>
            </a:rPr>
            <a:t>3. </a:t>
          </a:r>
          <a:r>
            <a:rPr lang="it-IT" sz="2500" i="1" dirty="0" err="1" smtClean="0">
              <a:solidFill>
                <a:schemeClr val="tx2"/>
              </a:solidFill>
              <a:hlinkClick xmlns:r="http://schemas.openxmlformats.org/officeDocument/2006/relationships" r:id="rId3" action="ppaction://hlinksldjump"/>
            </a:rPr>
            <a:t>Funzionigramma</a:t>
          </a:r>
          <a:r>
            <a:rPr lang="it-IT" sz="2500" i="1" dirty="0" smtClean="0">
              <a:solidFill>
                <a:schemeClr val="tx2"/>
              </a:solidFill>
              <a:hlinkClick xmlns:r="http://schemas.openxmlformats.org/officeDocument/2006/relationships" r:id="rId3" action="ppaction://hlinksldjump"/>
            </a:rPr>
            <a:t> e agenda del miglioramento</a:t>
          </a:r>
          <a:endParaRPr lang="it-IT" sz="2500" dirty="0"/>
        </a:p>
      </dgm:t>
    </dgm:pt>
    <dgm:pt modelId="{57257EAD-8ADC-47BE-98CC-F6C7720794A8}" type="parTrans" cxnId="{63402FE3-D5EC-48E9-BE89-5B4071DC1B84}">
      <dgm:prSet/>
      <dgm:spPr/>
      <dgm:t>
        <a:bodyPr/>
        <a:lstStyle/>
        <a:p>
          <a:endParaRPr lang="it-IT" sz="2500"/>
        </a:p>
      </dgm:t>
    </dgm:pt>
    <dgm:pt modelId="{CECB962F-B949-4D73-964E-7E6B7B9F881C}" type="sibTrans" cxnId="{63402FE3-D5EC-48E9-BE89-5B4071DC1B84}">
      <dgm:prSet/>
      <dgm:spPr/>
      <dgm:t>
        <a:bodyPr/>
        <a:lstStyle/>
        <a:p>
          <a:endParaRPr lang="it-IT" sz="2500"/>
        </a:p>
      </dgm:t>
    </dgm:pt>
    <dgm:pt modelId="{94347E6D-7A1E-43D6-97BC-4507108AC0BD}">
      <dgm:prSet phldrT="[Testo]" custT="1"/>
      <dgm:spPr/>
      <dgm:t>
        <a:bodyPr/>
        <a:lstStyle/>
        <a:p>
          <a:r>
            <a:rPr lang="it-IT" sz="2500" i="1" dirty="0" smtClean="0">
              <a:solidFill>
                <a:schemeClr val="tx2"/>
              </a:solidFill>
              <a:hlinkClick xmlns:r="http://schemas.openxmlformats.org/officeDocument/2006/relationships" r:id="rId4" action="ppaction://hlinksldjump"/>
            </a:rPr>
            <a:t>4. Il monitoraggio e la valutazione del miglioramento</a:t>
          </a:r>
          <a:endParaRPr lang="it-IT" sz="2500" dirty="0"/>
        </a:p>
      </dgm:t>
    </dgm:pt>
    <dgm:pt modelId="{C79335B7-543D-4615-9C4D-A0796CF521C8}" type="parTrans" cxnId="{DF80486A-0079-4689-A28B-64AB539E6081}">
      <dgm:prSet/>
      <dgm:spPr/>
      <dgm:t>
        <a:bodyPr/>
        <a:lstStyle/>
        <a:p>
          <a:endParaRPr lang="it-IT" sz="2500"/>
        </a:p>
      </dgm:t>
    </dgm:pt>
    <dgm:pt modelId="{326AA3BF-B0B8-4765-9E9B-A019B4DA4E3D}" type="sibTrans" cxnId="{DF80486A-0079-4689-A28B-64AB539E6081}">
      <dgm:prSet/>
      <dgm:spPr/>
      <dgm:t>
        <a:bodyPr/>
        <a:lstStyle/>
        <a:p>
          <a:endParaRPr lang="it-IT" sz="2500"/>
        </a:p>
      </dgm:t>
    </dgm:pt>
    <dgm:pt modelId="{9109A37D-CE91-41A5-A062-79C355CE42AE}">
      <dgm:prSet phldrT="[Testo]" custT="1"/>
      <dgm:spPr/>
      <dgm:t>
        <a:bodyPr/>
        <a:lstStyle/>
        <a:p>
          <a:r>
            <a:rPr lang="it-IT" sz="2500" i="1" dirty="0" smtClean="0">
              <a:solidFill>
                <a:schemeClr val="tx2"/>
              </a:solidFill>
              <a:hlinkClick xmlns:r="http://schemas.openxmlformats.org/officeDocument/2006/relationships" r:id="rId5" action="ppaction://hlinksldjump"/>
            </a:rPr>
            <a:t>5. La Rendicontazione sociale del miglioramento</a:t>
          </a:r>
          <a:endParaRPr lang="it-IT" sz="2500" dirty="0"/>
        </a:p>
      </dgm:t>
    </dgm:pt>
    <dgm:pt modelId="{82C38EC3-7BE0-4D98-9AB2-CBA93FF87B17}" type="parTrans" cxnId="{63D5D37B-2A41-47CF-AA5D-3B6CC868732B}">
      <dgm:prSet/>
      <dgm:spPr/>
      <dgm:t>
        <a:bodyPr/>
        <a:lstStyle/>
        <a:p>
          <a:endParaRPr lang="it-IT" sz="2500"/>
        </a:p>
      </dgm:t>
    </dgm:pt>
    <dgm:pt modelId="{565B35D0-3470-4A79-B7CF-475543F6B3CE}" type="sibTrans" cxnId="{63D5D37B-2A41-47CF-AA5D-3B6CC868732B}">
      <dgm:prSet/>
      <dgm:spPr/>
      <dgm:t>
        <a:bodyPr/>
        <a:lstStyle/>
        <a:p>
          <a:endParaRPr lang="it-IT" sz="2500"/>
        </a:p>
      </dgm:t>
    </dgm:pt>
    <dgm:pt modelId="{F34B6EEE-EBA7-49F1-941D-B2F55069133C}" type="pres">
      <dgm:prSet presAssocID="{E08EAC39-F287-479D-856F-81A9E12073D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F1F09E5-93C7-475A-8237-10DD481716DD}" type="pres">
      <dgm:prSet presAssocID="{3DEF4E96-D3B1-45E7-B358-106806E33F73}" presName="dummy" presStyleCnt="0"/>
      <dgm:spPr/>
    </dgm:pt>
    <dgm:pt modelId="{99395DDC-7107-4D4E-B58D-28450A845FD0}" type="pres">
      <dgm:prSet presAssocID="{3DEF4E96-D3B1-45E7-B358-106806E33F73}" presName="node" presStyleLbl="revTx" presStyleIdx="0" presStyleCnt="5" custScaleX="13136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4070383-BC96-4A58-B765-2A131CBBAC52}" type="pres">
      <dgm:prSet presAssocID="{9E49CBEC-E58C-4D80-AF69-BEBDC7F2C9BB}" presName="sibTrans" presStyleLbl="node1" presStyleIdx="0" presStyleCnt="5"/>
      <dgm:spPr/>
      <dgm:t>
        <a:bodyPr/>
        <a:lstStyle/>
        <a:p>
          <a:endParaRPr lang="it-IT"/>
        </a:p>
      </dgm:t>
    </dgm:pt>
    <dgm:pt modelId="{760D3AF4-7FBD-4FCC-BFB0-F85E279FC7B5}" type="pres">
      <dgm:prSet presAssocID="{FE2EF3E0-A096-47D5-AF1A-DEDA6A7BD65F}" presName="dummy" presStyleCnt="0"/>
      <dgm:spPr/>
    </dgm:pt>
    <dgm:pt modelId="{E0835A6F-EC0A-4DBD-B4BA-7EF0B325EE7E}" type="pres">
      <dgm:prSet presAssocID="{FE2EF3E0-A096-47D5-AF1A-DEDA6A7BD65F}" presName="node" presStyleLbl="revTx" presStyleIdx="1" presStyleCnt="5" custScaleX="177987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78A0DD5-7356-409A-AC98-9B91705F1BD7}" type="pres">
      <dgm:prSet presAssocID="{5ACD335F-0C7F-4536-A4F2-6066E4F6181F}" presName="sibTrans" presStyleLbl="node1" presStyleIdx="1" presStyleCnt="5"/>
      <dgm:spPr/>
      <dgm:t>
        <a:bodyPr/>
        <a:lstStyle/>
        <a:p>
          <a:endParaRPr lang="it-IT"/>
        </a:p>
      </dgm:t>
    </dgm:pt>
    <dgm:pt modelId="{EC9F03C9-9A26-4EE4-9693-F9DC98E0CF40}" type="pres">
      <dgm:prSet presAssocID="{90D7B8B9-84D8-4B39-9F44-7FA5E688D989}" presName="dummy" presStyleCnt="0"/>
      <dgm:spPr/>
    </dgm:pt>
    <dgm:pt modelId="{172F658F-DA4A-4834-A872-5EEC51641D05}" type="pres">
      <dgm:prSet presAssocID="{90D7B8B9-84D8-4B39-9F44-7FA5E688D989}" presName="node" presStyleLbl="revTx" presStyleIdx="2" presStyleCnt="5" custScaleX="180698" custRadScaleRad="112914" custRadScaleInc="68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F4C4F37-0211-4732-B569-30F9E19AD10D}" type="pres">
      <dgm:prSet presAssocID="{CECB962F-B949-4D73-964E-7E6B7B9F881C}" presName="sibTrans" presStyleLbl="node1" presStyleIdx="2" presStyleCnt="5"/>
      <dgm:spPr/>
      <dgm:t>
        <a:bodyPr/>
        <a:lstStyle/>
        <a:p>
          <a:endParaRPr lang="it-IT"/>
        </a:p>
      </dgm:t>
    </dgm:pt>
    <dgm:pt modelId="{8AF382C6-8438-4AAB-87AB-B513C9337B33}" type="pres">
      <dgm:prSet presAssocID="{94347E6D-7A1E-43D6-97BC-4507108AC0BD}" presName="dummy" presStyleCnt="0"/>
      <dgm:spPr/>
    </dgm:pt>
    <dgm:pt modelId="{FB6C6853-BB0A-4C9D-868F-D373C8BE4F90}" type="pres">
      <dgm:prSet presAssocID="{94347E6D-7A1E-43D6-97BC-4507108AC0BD}" presName="node" presStyleLbl="revTx" presStyleIdx="3" presStyleCnt="5" custScaleX="20273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0D8AD77-0E0C-48A4-BBD5-797EC2A20F6F}" type="pres">
      <dgm:prSet presAssocID="{326AA3BF-B0B8-4765-9E9B-A019B4DA4E3D}" presName="sibTrans" presStyleLbl="node1" presStyleIdx="3" presStyleCnt="5"/>
      <dgm:spPr/>
      <dgm:t>
        <a:bodyPr/>
        <a:lstStyle/>
        <a:p>
          <a:endParaRPr lang="it-IT"/>
        </a:p>
      </dgm:t>
    </dgm:pt>
    <dgm:pt modelId="{B6FA0D82-5C95-434C-AD4E-10A0B17213BF}" type="pres">
      <dgm:prSet presAssocID="{9109A37D-CE91-41A5-A062-79C355CE42AE}" presName="dummy" presStyleCnt="0"/>
      <dgm:spPr/>
    </dgm:pt>
    <dgm:pt modelId="{99640033-4364-45E6-A3DE-FBB636F4CE52}" type="pres">
      <dgm:prSet presAssocID="{9109A37D-CE91-41A5-A062-79C355CE42AE}" presName="node" presStyleLbl="revTx" presStyleIdx="4" presStyleCnt="5" custScaleX="213881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1A28E7D-F80F-46CC-8D8A-CE80F1CE100C}" type="pres">
      <dgm:prSet presAssocID="{565B35D0-3470-4A79-B7CF-475543F6B3CE}" presName="sibTrans" presStyleLbl="node1" presStyleIdx="4" presStyleCnt="5"/>
      <dgm:spPr/>
      <dgm:t>
        <a:bodyPr/>
        <a:lstStyle/>
        <a:p>
          <a:endParaRPr lang="it-IT"/>
        </a:p>
      </dgm:t>
    </dgm:pt>
  </dgm:ptLst>
  <dgm:cxnLst>
    <dgm:cxn modelId="{D5C51792-213B-4A33-B4FB-B65F361CF638}" type="presOf" srcId="{FE2EF3E0-A096-47D5-AF1A-DEDA6A7BD65F}" destId="{E0835A6F-EC0A-4DBD-B4BA-7EF0B325EE7E}" srcOrd="0" destOrd="0" presId="urn:microsoft.com/office/officeart/2005/8/layout/cycle1"/>
    <dgm:cxn modelId="{C0B220A8-FA3E-450B-B6C4-488817CE67F5}" type="presOf" srcId="{5ACD335F-0C7F-4536-A4F2-6066E4F6181F}" destId="{078A0DD5-7356-409A-AC98-9B91705F1BD7}" srcOrd="0" destOrd="0" presId="urn:microsoft.com/office/officeart/2005/8/layout/cycle1"/>
    <dgm:cxn modelId="{1A1A0BE0-5295-423C-A938-F30F24787B9C}" type="presOf" srcId="{94347E6D-7A1E-43D6-97BC-4507108AC0BD}" destId="{FB6C6853-BB0A-4C9D-868F-D373C8BE4F90}" srcOrd="0" destOrd="0" presId="urn:microsoft.com/office/officeart/2005/8/layout/cycle1"/>
    <dgm:cxn modelId="{F68BA21C-B90B-4A8A-BB02-29D893BDAA4D}" type="presOf" srcId="{E08EAC39-F287-479D-856F-81A9E12073DB}" destId="{F34B6EEE-EBA7-49F1-941D-B2F55069133C}" srcOrd="0" destOrd="0" presId="urn:microsoft.com/office/officeart/2005/8/layout/cycle1"/>
    <dgm:cxn modelId="{91FCE515-8754-427C-8B63-50B22B77EF5C}" type="presOf" srcId="{CECB962F-B949-4D73-964E-7E6B7B9F881C}" destId="{4F4C4F37-0211-4732-B569-30F9E19AD10D}" srcOrd="0" destOrd="0" presId="urn:microsoft.com/office/officeart/2005/8/layout/cycle1"/>
    <dgm:cxn modelId="{C9B603D9-7BB2-420F-91D8-A28D4774ECFC}" type="presOf" srcId="{565B35D0-3470-4A79-B7CF-475543F6B3CE}" destId="{21A28E7D-F80F-46CC-8D8A-CE80F1CE100C}" srcOrd="0" destOrd="0" presId="urn:microsoft.com/office/officeart/2005/8/layout/cycle1"/>
    <dgm:cxn modelId="{63D5D37B-2A41-47CF-AA5D-3B6CC868732B}" srcId="{E08EAC39-F287-479D-856F-81A9E12073DB}" destId="{9109A37D-CE91-41A5-A062-79C355CE42AE}" srcOrd="4" destOrd="0" parTransId="{82C38EC3-7BE0-4D98-9AB2-CBA93FF87B17}" sibTransId="{565B35D0-3470-4A79-B7CF-475543F6B3CE}"/>
    <dgm:cxn modelId="{EBA2CE1E-C0EF-4EE8-B682-96F9AF3E7236}" srcId="{E08EAC39-F287-479D-856F-81A9E12073DB}" destId="{3DEF4E96-D3B1-45E7-B358-106806E33F73}" srcOrd="0" destOrd="0" parTransId="{62DB05F6-6BA0-4EF7-BC75-5ABD00BF07B7}" sibTransId="{9E49CBEC-E58C-4D80-AF69-BEBDC7F2C9BB}"/>
    <dgm:cxn modelId="{DF80486A-0079-4689-A28B-64AB539E6081}" srcId="{E08EAC39-F287-479D-856F-81A9E12073DB}" destId="{94347E6D-7A1E-43D6-97BC-4507108AC0BD}" srcOrd="3" destOrd="0" parTransId="{C79335B7-543D-4615-9C4D-A0796CF521C8}" sibTransId="{326AA3BF-B0B8-4765-9E9B-A019B4DA4E3D}"/>
    <dgm:cxn modelId="{FD7FD779-4028-4512-93D0-B6096A9DBF5D}" type="presOf" srcId="{9109A37D-CE91-41A5-A062-79C355CE42AE}" destId="{99640033-4364-45E6-A3DE-FBB636F4CE52}" srcOrd="0" destOrd="0" presId="urn:microsoft.com/office/officeart/2005/8/layout/cycle1"/>
    <dgm:cxn modelId="{699719B5-31DB-47FB-9AE1-D65854951E44}" type="presOf" srcId="{3DEF4E96-D3B1-45E7-B358-106806E33F73}" destId="{99395DDC-7107-4D4E-B58D-28450A845FD0}" srcOrd="0" destOrd="0" presId="urn:microsoft.com/office/officeart/2005/8/layout/cycle1"/>
    <dgm:cxn modelId="{63402FE3-D5EC-48E9-BE89-5B4071DC1B84}" srcId="{E08EAC39-F287-479D-856F-81A9E12073DB}" destId="{90D7B8B9-84D8-4B39-9F44-7FA5E688D989}" srcOrd="2" destOrd="0" parTransId="{57257EAD-8ADC-47BE-98CC-F6C7720794A8}" sibTransId="{CECB962F-B949-4D73-964E-7E6B7B9F881C}"/>
    <dgm:cxn modelId="{A7F6DAD6-A52A-4356-828A-C16D2C8C7848}" type="presOf" srcId="{9E49CBEC-E58C-4D80-AF69-BEBDC7F2C9BB}" destId="{84070383-BC96-4A58-B765-2A131CBBAC52}" srcOrd="0" destOrd="0" presId="urn:microsoft.com/office/officeart/2005/8/layout/cycle1"/>
    <dgm:cxn modelId="{73460C5A-9459-4604-B7EB-8756E5BFC644}" srcId="{E08EAC39-F287-479D-856F-81A9E12073DB}" destId="{FE2EF3E0-A096-47D5-AF1A-DEDA6A7BD65F}" srcOrd="1" destOrd="0" parTransId="{7FA0F9A6-B58C-4E7D-8B49-321528D2003B}" sibTransId="{5ACD335F-0C7F-4536-A4F2-6066E4F6181F}"/>
    <dgm:cxn modelId="{AD735A90-8D68-4185-B123-3CC15F480350}" type="presOf" srcId="{326AA3BF-B0B8-4765-9E9B-A019B4DA4E3D}" destId="{60D8AD77-0E0C-48A4-BBD5-797EC2A20F6F}" srcOrd="0" destOrd="0" presId="urn:microsoft.com/office/officeart/2005/8/layout/cycle1"/>
    <dgm:cxn modelId="{CC325255-40BD-4006-85B2-B5B6DEF9FD5B}" type="presOf" srcId="{90D7B8B9-84D8-4B39-9F44-7FA5E688D989}" destId="{172F658F-DA4A-4834-A872-5EEC51641D05}" srcOrd="0" destOrd="0" presId="urn:microsoft.com/office/officeart/2005/8/layout/cycle1"/>
    <dgm:cxn modelId="{5B5788E1-02C5-41EF-B1E8-308979C06D54}" type="presParOf" srcId="{F34B6EEE-EBA7-49F1-941D-B2F55069133C}" destId="{CF1F09E5-93C7-475A-8237-10DD481716DD}" srcOrd="0" destOrd="0" presId="urn:microsoft.com/office/officeart/2005/8/layout/cycle1"/>
    <dgm:cxn modelId="{97CFC9C2-0EC3-42FA-B1C3-E7704C7B18D9}" type="presParOf" srcId="{F34B6EEE-EBA7-49F1-941D-B2F55069133C}" destId="{99395DDC-7107-4D4E-B58D-28450A845FD0}" srcOrd="1" destOrd="0" presId="urn:microsoft.com/office/officeart/2005/8/layout/cycle1"/>
    <dgm:cxn modelId="{EC33E6E1-6AAB-4CDE-96E5-CA35AD185F82}" type="presParOf" srcId="{F34B6EEE-EBA7-49F1-941D-B2F55069133C}" destId="{84070383-BC96-4A58-B765-2A131CBBAC52}" srcOrd="2" destOrd="0" presId="urn:microsoft.com/office/officeart/2005/8/layout/cycle1"/>
    <dgm:cxn modelId="{A7D47178-8FB3-43EE-9B9D-F2F770B0FF6D}" type="presParOf" srcId="{F34B6EEE-EBA7-49F1-941D-B2F55069133C}" destId="{760D3AF4-7FBD-4FCC-BFB0-F85E279FC7B5}" srcOrd="3" destOrd="0" presId="urn:microsoft.com/office/officeart/2005/8/layout/cycle1"/>
    <dgm:cxn modelId="{54A27095-F01A-4EFE-949B-D39C60318495}" type="presParOf" srcId="{F34B6EEE-EBA7-49F1-941D-B2F55069133C}" destId="{E0835A6F-EC0A-4DBD-B4BA-7EF0B325EE7E}" srcOrd="4" destOrd="0" presId="urn:microsoft.com/office/officeart/2005/8/layout/cycle1"/>
    <dgm:cxn modelId="{4AD55017-24A9-40FE-AB92-F37434102AC4}" type="presParOf" srcId="{F34B6EEE-EBA7-49F1-941D-B2F55069133C}" destId="{078A0DD5-7356-409A-AC98-9B91705F1BD7}" srcOrd="5" destOrd="0" presId="urn:microsoft.com/office/officeart/2005/8/layout/cycle1"/>
    <dgm:cxn modelId="{8EAED8DD-B5E6-4DD7-A84A-78014136AE9B}" type="presParOf" srcId="{F34B6EEE-EBA7-49F1-941D-B2F55069133C}" destId="{EC9F03C9-9A26-4EE4-9693-F9DC98E0CF40}" srcOrd="6" destOrd="0" presId="urn:microsoft.com/office/officeart/2005/8/layout/cycle1"/>
    <dgm:cxn modelId="{71A0E6A2-3314-4FF4-9997-D1B5062AB725}" type="presParOf" srcId="{F34B6EEE-EBA7-49F1-941D-B2F55069133C}" destId="{172F658F-DA4A-4834-A872-5EEC51641D05}" srcOrd="7" destOrd="0" presId="urn:microsoft.com/office/officeart/2005/8/layout/cycle1"/>
    <dgm:cxn modelId="{970E774B-7055-4C3A-9B1A-CD850DE695E6}" type="presParOf" srcId="{F34B6EEE-EBA7-49F1-941D-B2F55069133C}" destId="{4F4C4F37-0211-4732-B569-30F9E19AD10D}" srcOrd="8" destOrd="0" presId="urn:microsoft.com/office/officeart/2005/8/layout/cycle1"/>
    <dgm:cxn modelId="{A955E1FB-5557-4F30-8DCA-3EC3BB67506A}" type="presParOf" srcId="{F34B6EEE-EBA7-49F1-941D-B2F55069133C}" destId="{8AF382C6-8438-4AAB-87AB-B513C9337B33}" srcOrd="9" destOrd="0" presId="urn:microsoft.com/office/officeart/2005/8/layout/cycle1"/>
    <dgm:cxn modelId="{8CB27E6D-2D09-4BD7-BA34-A9DEDCA0DD3A}" type="presParOf" srcId="{F34B6EEE-EBA7-49F1-941D-B2F55069133C}" destId="{FB6C6853-BB0A-4C9D-868F-D373C8BE4F90}" srcOrd="10" destOrd="0" presId="urn:microsoft.com/office/officeart/2005/8/layout/cycle1"/>
    <dgm:cxn modelId="{371564B3-2930-47F9-AD88-E08B3CDE345D}" type="presParOf" srcId="{F34B6EEE-EBA7-49F1-941D-B2F55069133C}" destId="{60D8AD77-0E0C-48A4-BBD5-797EC2A20F6F}" srcOrd="11" destOrd="0" presId="urn:microsoft.com/office/officeart/2005/8/layout/cycle1"/>
    <dgm:cxn modelId="{FF845A61-9FDE-4C81-BF0A-2972A20DD6BE}" type="presParOf" srcId="{F34B6EEE-EBA7-49F1-941D-B2F55069133C}" destId="{B6FA0D82-5C95-434C-AD4E-10A0B17213BF}" srcOrd="12" destOrd="0" presId="urn:microsoft.com/office/officeart/2005/8/layout/cycle1"/>
    <dgm:cxn modelId="{68922A96-F7CC-4272-9233-5CF0666591EF}" type="presParOf" srcId="{F34B6EEE-EBA7-49F1-941D-B2F55069133C}" destId="{99640033-4364-45E6-A3DE-FBB636F4CE52}" srcOrd="13" destOrd="0" presId="urn:microsoft.com/office/officeart/2005/8/layout/cycle1"/>
    <dgm:cxn modelId="{56B30670-DFFF-48F9-B936-698D334B1039}" type="presParOf" srcId="{F34B6EEE-EBA7-49F1-941D-B2F55069133C}" destId="{21A28E7D-F80F-46CC-8D8A-CE80F1CE100C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FAFD96-3601-4F17-BB82-DBBBA6C512D5}" type="doc">
      <dgm:prSet loTypeId="urn:microsoft.com/office/officeart/2005/8/layout/orgChart1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9599602-9E94-449B-AE02-46C30491E28C}">
      <dgm:prSet phldrT="[Testo]" custT="1"/>
      <dgm:spPr>
        <a:xfrm>
          <a:off x="3134018" y="201988"/>
          <a:ext cx="2834115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sz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Nome dell'istituzione scolastica</a:t>
          </a:r>
          <a:endParaRPr lang="it-IT" sz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F371F54-3EAD-4229-B33D-30FA8E522AE4}" type="parTrans" cxnId="{7A02F5AF-F9F5-4778-A66E-DE024A3A34D9}">
      <dgm:prSet/>
      <dgm:spPr/>
      <dgm:t>
        <a:bodyPr/>
        <a:lstStyle/>
        <a:p>
          <a:pPr algn="ctr"/>
          <a:endParaRPr lang="it-IT"/>
        </a:p>
      </dgm:t>
    </dgm:pt>
    <dgm:pt modelId="{2A88706E-F8B3-4E84-B216-AB828E178267}" type="sibTrans" cxnId="{7A02F5AF-F9F5-4778-A66E-DE024A3A34D9}">
      <dgm:prSet/>
      <dgm:spPr/>
      <dgm:t>
        <a:bodyPr/>
        <a:lstStyle/>
        <a:p>
          <a:pPr algn="ctr"/>
          <a:endParaRPr lang="it-IT"/>
        </a:p>
      </dgm:t>
    </dgm:pt>
    <dgm:pt modelId="{6FD54DCC-0420-4B69-949E-C600DAC3EA80}">
      <dgm:prSet phldrT="[Testo]"/>
      <dgm:spPr>
        <a:xfrm>
          <a:off x="1785350" y="1446743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Percorso di miglioramento 1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F5CF077-1342-46A1-93F1-68D7723F3F8C}" type="parTrans" cxnId="{A9A39EE7-F441-4563-AFFD-666EC4C4FD54}">
      <dgm:prSet/>
      <dgm:spPr>
        <a:xfrm>
          <a:off x="2216345" y="632982"/>
          <a:ext cx="2334731" cy="813760"/>
        </a:xfrm>
        <a:noFill/>
        <a:ln w="9525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CE57F18C-7754-4245-BB8D-0DDD9139AB8E}" type="sibTrans" cxnId="{A9A39EE7-F441-4563-AFFD-666EC4C4FD54}">
      <dgm:prSet/>
      <dgm:spPr/>
      <dgm:t>
        <a:bodyPr/>
        <a:lstStyle/>
        <a:p>
          <a:pPr algn="ctr"/>
          <a:endParaRPr lang="it-IT"/>
        </a:p>
      </dgm:t>
    </dgm:pt>
    <dgm:pt modelId="{1A94D251-C1DF-49B7-B803-397CC4E374C8}">
      <dgm:prSet phldrT="[Testo]"/>
      <dgm:spPr>
        <a:xfrm>
          <a:off x="742344" y="2058755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1 di processo corrispondente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3470605-D50B-47C5-85E0-6C97CC1DEF2D}" type="parTrans" cxnId="{EB889005-384A-468F-A438-BCA4BE21A4EE}">
      <dgm:prSet/>
      <dgm:spPr>
        <a:xfrm>
          <a:off x="1173338" y="1877737"/>
          <a:ext cx="1043006" cy="181017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4B83F8D2-E6F1-4C2F-B422-0FF1AFE48807}" type="sibTrans" cxnId="{EB889005-384A-468F-A438-BCA4BE21A4EE}">
      <dgm:prSet/>
      <dgm:spPr/>
      <dgm:t>
        <a:bodyPr/>
        <a:lstStyle/>
        <a:p>
          <a:pPr algn="ctr"/>
          <a:endParaRPr lang="it-IT"/>
        </a:p>
      </dgm:t>
    </dgm:pt>
    <dgm:pt modelId="{D6D663EA-8C9E-4A6C-8696-EA6202B67EB8}">
      <dgm:prSet phldrT="[Testo]"/>
      <dgm:spPr>
        <a:xfrm>
          <a:off x="2828357" y="2058755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2 di processo corrispondente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618F4B1-D56C-40B0-A9BB-A1AC22AA90C0}" type="parTrans" cxnId="{6AD0832E-D0E5-4DFA-A2C1-539A1049A92A}">
      <dgm:prSet/>
      <dgm:spPr>
        <a:xfrm>
          <a:off x="2216345" y="1877737"/>
          <a:ext cx="1043006" cy="181017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350208D2-B2AB-46F5-A396-E4E2016A900E}" type="sibTrans" cxnId="{6AD0832E-D0E5-4DFA-A2C1-539A1049A92A}">
      <dgm:prSet/>
      <dgm:spPr/>
      <dgm:t>
        <a:bodyPr/>
        <a:lstStyle/>
        <a:p>
          <a:pPr algn="ctr"/>
          <a:endParaRPr lang="it-IT"/>
        </a:p>
      </dgm:t>
    </dgm:pt>
    <dgm:pt modelId="{0C87090F-02B0-44D5-BD4B-E5AE0D1FA7F1}">
      <dgm:prSet phldrT="[Testo]"/>
      <dgm:spPr>
        <a:xfrm>
          <a:off x="4914370" y="1446743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Percorso di miglioramento 2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48F43ED3-A177-4096-B556-EB782F87985E}" type="parTrans" cxnId="{30E0B992-157A-405B-8572-770CFD4D21A1}">
      <dgm:prSet/>
      <dgm:spPr>
        <a:xfrm>
          <a:off x="4551076" y="632982"/>
          <a:ext cx="794288" cy="813760"/>
        </a:xfrm>
        <a:noFill/>
        <a:ln w="9525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24E0BA02-AFC8-4BBC-85FF-8CECFE2FDD5C}" type="sibTrans" cxnId="{30E0B992-157A-405B-8572-770CFD4D21A1}">
      <dgm:prSet/>
      <dgm:spPr/>
      <dgm:t>
        <a:bodyPr/>
        <a:lstStyle/>
        <a:p>
          <a:pPr algn="ctr"/>
          <a:endParaRPr lang="it-IT"/>
        </a:p>
      </dgm:t>
    </dgm:pt>
    <dgm:pt modelId="{A97D053E-A973-4364-B69E-A280008FFC90}">
      <dgm:prSet phldrT="[Testo]"/>
      <dgm:spPr>
        <a:xfrm>
          <a:off x="3871363" y="2058755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1 di processo corrispondente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269C22A-A20B-4CCC-917A-8B311E437315}" type="parTrans" cxnId="{06C05031-CC2B-43C8-8D83-6BE882BBEE11}">
      <dgm:prSet/>
      <dgm:spPr>
        <a:xfrm>
          <a:off x="4302358" y="1877737"/>
          <a:ext cx="1043006" cy="181017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243C102C-DAA2-4245-A1D1-9E6A71F7AB05}" type="sibTrans" cxnId="{06C05031-CC2B-43C8-8D83-6BE882BBEE11}">
      <dgm:prSet/>
      <dgm:spPr/>
      <dgm:t>
        <a:bodyPr/>
        <a:lstStyle/>
        <a:p>
          <a:pPr algn="ctr"/>
          <a:endParaRPr lang="it-IT"/>
        </a:p>
      </dgm:t>
    </dgm:pt>
    <dgm:pt modelId="{17B28C8D-4122-47D7-B7FB-F388CF6C3000}">
      <dgm:prSet/>
      <dgm:spPr>
        <a:xfrm>
          <a:off x="5343" y="2670767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Priorità 1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42C2CD9-2A21-4722-8528-5FB4B05AB731}" type="parTrans" cxnId="{1CEBBBCE-A789-4745-947D-9861B5AF62B8}">
      <dgm:prSet/>
      <dgm:spPr>
        <a:xfrm>
          <a:off x="867332" y="2489749"/>
          <a:ext cx="306006" cy="396514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37B8B82F-495B-4449-AB18-F894FFA1EC4F}" type="sibTrans" cxnId="{1CEBBBCE-A789-4745-947D-9861B5AF62B8}">
      <dgm:prSet/>
      <dgm:spPr/>
      <dgm:t>
        <a:bodyPr/>
        <a:lstStyle/>
        <a:p>
          <a:pPr algn="ctr"/>
          <a:endParaRPr lang="it-IT"/>
        </a:p>
      </dgm:t>
    </dgm:pt>
    <dgm:pt modelId="{046AD741-59DE-4633-A525-7FE00DBEB49B}">
      <dgm:prSet/>
      <dgm:spPr>
        <a:xfrm>
          <a:off x="1263847" y="2670767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(Priorità 2)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8E04EEA-C159-4C5C-9FBC-5AD5689D40A4}" type="parTrans" cxnId="{22127F95-3520-4798-BE99-69B42014FA83}">
      <dgm:prSet/>
      <dgm:spPr>
        <a:xfrm>
          <a:off x="1127618" y="2489749"/>
          <a:ext cx="91440" cy="396514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C65822A1-9505-4ED1-92ED-8ECF3EEE4A98}" type="sibTrans" cxnId="{22127F95-3520-4798-BE99-69B42014FA83}">
      <dgm:prSet/>
      <dgm:spPr/>
      <dgm:t>
        <a:bodyPr/>
        <a:lstStyle/>
        <a:p>
          <a:pPr algn="ctr"/>
          <a:endParaRPr lang="it-IT"/>
        </a:p>
      </dgm:t>
    </dgm:pt>
    <dgm:pt modelId="{A42DED5E-3919-412A-8377-DE6122E1AD30}">
      <dgm:prSet/>
      <dgm:spPr>
        <a:xfrm>
          <a:off x="2306854" y="2670767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Priorità 1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05EA4EE-52C7-4A7F-9A69-CD36D787717D}" type="parTrans" cxnId="{49B17D65-6E5E-48F0-B40D-53AEA94A5346}">
      <dgm:prSet/>
      <dgm:spPr>
        <a:xfrm>
          <a:off x="3123123" y="2489749"/>
          <a:ext cx="91440" cy="396514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4503E061-C76A-43D4-9951-E6976365CBEB}" type="sibTrans" cxnId="{49B17D65-6E5E-48F0-B40D-53AEA94A5346}">
      <dgm:prSet/>
      <dgm:spPr/>
      <dgm:t>
        <a:bodyPr/>
        <a:lstStyle/>
        <a:p>
          <a:pPr algn="ctr"/>
          <a:endParaRPr lang="it-IT"/>
        </a:p>
      </dgm:t>
    </dgm:pt>
    <dgm:pt modelId="{BF1D701A-DD2D-4121-8BFA-FBE1FBF81F9E}">
      <dgm:prSet/>
      <dgm:spPr>
        <a:xfrm>
          <a:off x="3349860" y="2637020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Priorità 1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E61AFEE5-2004-43A9-AA62-07A1459E6FC5}" type="parTrans" cxnId="{801C22C7-1C0F-44EF-839E-A030B3D15017}">
      <dgm:prSet/>
      <dgm:spPr>
        <a:xfrm>
          <a:off x="4166129" y="2489749"/>
          <a:ext cx="91440" cy="362768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B0000C6F-B2A3-4526-8C16-C73AEA735EAF}" type="sibTrans" cxnId="{801C22C7-1C0F-44EF-839E-A030B3D15017}">
      <dgm:prSet/>
      <dgm:spPr/>
      <dgm:t>
        <a:bodyPr/>
        <a:lstStyle/>
        <a:p>
          <a:pPr algn="ctr"/>
          <a:endParaRPr lang="it-IT"/>
        </a:p>
      </dgm:t>
    </dgm:pt>
    <dgm:pt modelId="{3E8CD513-115F-4B58-815D-06B1F22F397C}">
      <dgm:prSet/>
      <dgm:spPr>
        <a:xfrm>
          <a:off x="5435873" y="2670767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Priorità 1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B869A9C-B7D4-4C45-83F4-03ACDF260BAA}" type="parTrans" cxnId="{57BA49A5-970F-4C56-97FD-1793BA151951}">
      <dgm:prSet/>
      <dgm:spPr>
        <a:xfrm>
          <a:off x="6252142" y="2489749"/>
          <a:ext cx="91440" cy="396514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EC3168F8-C366-430E-B611-B7728C52D74E}" type="sibTrans" cxnId="{57BA49A5-970F-4C56-97FD-1793BA151951}">
      <dgm:prSet/>
      <dgm:spPr/>
      <dgm:t>
        <a:bodyPr/>
        <a:lstStyle/>
        <a:p>
          <a:pPr algn="ctr"/>
          <a:endParaRPr lang="it-IT"/>
        </a:p>
      </dgm:t>
    </dgm:pt>
    <dgm:pt modelId="{E9F65067-7ACB-40C2-B29C-E9D30340A5AE}">
      <dgm:prSet/>
      <dgm:spPr>
        <a:xfrm>
          <a:off x="6478880" y="2670767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(Priorità 2)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29892E2-A45E-4000-9CA5-664212285B28}" type="parTrans" cxnId="{2B754EE7-3BDF-4B4F-AC0A-7EE36FAA095D}">
      <dgm:prSet/>
      <dgm:spPr>
        <a:xfrm>
          <a:off x="6342651" y="2489749"/>
          <a:ext cx="91440" cy="396514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1AD94586-FEB5-47C2-8565-F409B3018C3F}" type="sibTrans" cxnId="{2B754EE7-3BDF-4B4F-AC0A-7EE36FAA095D}">
      <dgm:prSet/>
      <dgm:spPr/>
      <dgm:t>
        <a:bodyPr/>
        <a:lstStyle/>
        <a:p>
          <a:pPr algn="ctr"/>
          <a:endParaRPr lang="it-IT"/>
        </a:p>
      </dgm:t>
    </dgm:pt>
    <dgm:pt modelId="{991DD7BB-FD91-49EE-AAF5-140AB35E43F7}">
      <dgm:prSet/>
      <dgm:spPr>
        <a:xfrm>
          <a:off x="5957376" y="2058755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2 di processo corrispondente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C5DE38B-5BD6-4776-8A20-AEE9D7B23E51}" type="sibTrans" cxnId="{2B80D23B-5A2B-4D63-AF88-2D04D8D865AC}">
      <dgm:prSet/>
      <dgm:spPr/>
      <dgm:t>
        <a:bodyPr/>
        <a:lstStyle/>
        <a:p>
          <a:pPr algn="ctr"/>
          <a:endParaRPr lang="it-IT"/>
        </a:p>
      </dgm:t>
    </dgm:pt>
    <dgm:pt modelId="{E3D22BD8-B8F5-4AEB-A8DD-53D6A1A29BAD}" type="parTrans" cxnId="{2B80D23B-5A2B-4D63-AF88-2D04D8D865AC}">
      <dgm:prSet/>
      <dgm:spPr>
        <a:xfrm>
          <a:off x="5345364" y="1877737"/>
          <a:ext cx="1043006" cy="181017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79000407-B618-4AA0-AE6F-351CCF19973C}">
      <dgm:prSet/>
      <dgm:spPr>
        <a:xfrm>
          <a:off x="4392867" y="2670767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(Priorità 2)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B5A3344-0E8D-4A20-9A88-3BA2A121512E}" type="sibTrans" cxnId="{06684567-3B55-4758-89F3-E2D11CF50A2A}">
      <dgm:prSet/>
      <dgm:spPr/>
      <dgm:t>
        <a:bodyPr/>
        <a:lstStyle/>
        <a:p>
          <a:pPr algn="ctr"/>
          <a:endParaRPr lang="it-IT"/>
        </a:p>
      </dgm:t>
    </dgm:pt>
    <dgm:pt modelId="{B3F39DDC-3510-46CA-8785-019129068DE0}" type="parTrans" cxnId="{06684567-3B55-4758-89F3-E2D11CF50A2A}">
      <dgm:prSet/>
      <dgm:spPr>
        <a:xfrm>
          <a:off x="4256638" y="2489749"/>
          <a:ext cx="91440" cy="396514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810A2DEA-A1A9-44BC-8D92-7A71626FBCC5}">
      <dgm:prSet/>
      <dgm:spPr>
        <a:xfrm>
          <a:off x="7521886" y="1446743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Percorso di miglioramento 3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FF6030D7-6DE6-4002-834A-E4C1FCE5157C}" type="parTrans" cxnId="{1948CC79-6403-4B93-81E8-82E8D175E4D9}">
      <dgm:prSet/>
      <dgm:spPr>
        <a:xfrm>
          <a:off x="4551076" y="632982"/>
          <a:ext cx="3401804" cy="813760"/>
        </a:xfrm>
        <a:noFill/>
        <a:ln w="9525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B19D8C31-189C-4FDE-9927-008F83FDF7F7}" type="sibTrans" cxnId="{1948CC79-6403-4B93-81E8-82E8D175E4D9}">
      <dgm:prSet/>
      <dgm:spPr/>
      <dgm:t>
        <a:bodyPr/>
        <a:lstStyle/>
        <a:p>
          <a:pPr algn="ctr"/>
          <a:endParaRPr lang="it-IT"/>
        </a:p>
      </dgm:t>
    </dgm:pt>
    <dgm:pt modelId="{DA2C9D2E-A6B2-4C3E-8E5E-7FF1D8211660}">
      <dgm:prSet/>
      <dgm:spPr>
        <a:xfrm>
          <a:off x="7000383" y="2058755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1 di processo corrispondente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18A36E46-E30A-4905-863B-E9EEAA8CA2FF}" type="parTrans" cxnId="{8BD5939C-380B-4ECB-AF7B-FD5A3B2F86E0}">
      <dgm:prSet/>
      <dgm:spPr>
        <a:xfrm>
          <a:off x="7431377" y="1877737"/>
          <a:ext cx="521503" cy="181017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0E0FCEC4-69CA-4250-A3F3-D12034689A3F}" type="sibTrans" cxnId="{8BD5939C-380B-4ECB-AF7B-FD5A3B2F86E0}">
      <dgm:prSet/>
      <dgm:spPr/>
      <dgm:t>
        <a:bodyPr/>
        <a:lstStyle/>
        <a:p>
          <a:pPr algn="ctr"/>
          <a:endParaRPr lang="it-IT"/>
        </a:p>
      </dgm:t>
    </dgm:pt>
    <dgm:pt modelId="{F9C1848E-59BA-4B20-90BA-5B04269B8461}">
      <dgm:prSet/>
      <dgm:spPr>
        <a:xfrm>
          <a:off x="8043390" y="2058755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2 di processo corrispondente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DDA3A81-911F-4D40-AC0F-3F3BBF76A5E6}" type="parTrans" cxnId="{4026684E-EB57-4D90-BFC6-7C1D883EF3BC}">
      <dgm:prSet/>
      <dgm:spPr>
        <a:xfrm>
          <a:off x="7952881" y="1877737"/>
          <a:ext cx="521503" cy="181017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BAA82C27-BBCE-4695-BBE7-E265E89EED80}" type="sibTrans" cxnId="{4026684E-EB57-4D90-BFC6-7C1D883EF3BC}">
      <dgm:prSet/>
      <dgm:spPr/>
      <dgm:t>
        <a:bodyPr/>
        <a:lstStyle/>
        <a:p>
          <a:pPr algn="ctr"/>
          <a:endParaRPr lang="it-IT"/>
        </a:p>
      </dgm:t>
    </dgm:pt>
    <dgm:pt modelId="{517B961C-76AE-429E-959C-4D5552F8A536}">
      <dgm:prSet/>
      <dgm:spPr>
        <a:xfrm>
          <a:off x="8258887" y="2670767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Priorita1</a:t>
          </a:r>
        </a:p>
      </dgm:t>
    </dgm:pt>
    <dgm:pt modelId="{90DDA5DF-74C0-4A0A-8441-1F01D5DAE478}" type="parTrans" cxnId="{AE041C04-4720-4E2D-AD13-F9B0B71B41CA}">
      <dgm:prSet/>
      <dgm:spPr>
        <a:xfrm>
          <a:off x="8129588" y="2489749"/>
          <a:ext cx="129298" cy="396514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D5869D1F-EE2A-499D-8A50-31FD365604BF}" type="sibTrans" cxnId="{AE041C04-4720-4E2D-AD13-F9B0B71B41CA}">
      <dgm:prSet/>
      <dgm:spPr/>
      <dgm:t>
        <a:bodyPr/>
        <a:lstStyle/>
        <a:p>
          <a:pPr algn="ctr"/>
          <a:endParaRPr lang="it-IT"/>
        </a:p>
      </dgm:t>
    </dgm:pt>
    <dgm:pt modelId="{8155E830-BFCA-41DD-8C8D-C4C71E491457}">
      <dgm:prSet/>
      <dgm:spPr>
        <a:xfrm>
          <a:off x="220841" y="3282779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Traguardo corrispondente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51009D2-3761-423D-863A-2F42747ED494}" type="parTrans" cxnId="{CA1A331A-BE24-4923-A898-266C25F7F17B}">
      <dgm:prSet/>
      <dgm:spPr>
        <a:xfrm>
          <a:off x="91542" y="3101761"/>
          <a:ext cx="129298" cy="396514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1D904C08-F7CF-463A-966E-460730B841EB}" type="sibTrans" cxnId="{CA1A331A-BE24-4923-A898-266C25F7F17B}">
      <dgm:prSet/>
      <dgm:spPr/>
      <dgm:t>
        <a:bodyPr/>
        <a:lstStyle/>
        <a:p>
          <a:pPr algn="ctr"/>
          <a:endParaRPr lang="it-IT"/>
        </a:p>
      </dgm:t>
    </dgm:pt>
    <dgm:pt modelId="{95131449-01AD-4745-B20B-A5B9F6720269}">
      <dgm:prSet/>
      <dgm:spPr>
        <a:xfrm>
          <a:off x="1479344" y="3282779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Traguardo corrispondente</a:t>
          </a:r>
          <a:endParaRPr lang="it-IT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4314571-B7CC-456F-9098-03FAD23DF83C}" type="parTrans" cxnId="{E9567FCD-026E-4516-A59F-CE3174783152}">
      <dgm:prSet/>
      <dgm:spPr>
        <a:xfrm>
          <a:off x="1350046" y="3101761"/>
          <a:ext cx="129298" cy="396514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75EA3797-BA5D-415B-A2B9-95FAFCF4D765}" type="sibTrans" cxnId="{E9567FCD-026E-4516-A59F-CE3174783152}">
      <dgm:prSet/>
      <dgm:spPr/>
      <dgm:t>
        <a:bodyPr/>
        <a:lstStyle/>
        <a:p>
          <a:pPr algn="ctr"/>
          <a:endParaRPr lang="it-IT"/>
        </a:p>
      </dgm:t>
    </dgm:pt>
    <dgm:pt modelId="{E121A0E4-AFD3-4F2C-8C27-D114A43AF0A7}">
      <dgm:prSet/>
      <dgm:spPr>
        <a:xfrm>
          <a:off x="8258887" y="3282779"/>
          <a:ext cx="861988" cy="430994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 algn="ctr"/>
          <a:r>
            <a:rPr lang="it-IT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Priorita 2</a:t>
          </a:r>
        </a:p>
      </dgm:t>
    </dgm:pt>
    <dgm:pt modelId="{5A9D98DD-7EE4-437A-B372-714AB0380408}" type="parTrans" cxnId="{CD1497C6-E38B-4977-AFF5-980CEA03F739}">
      <dgm:prSet/>
      <dgm:spPr>
        <a:xfrm>
          <a:off x="8129588" y="2489749"/>
          <a:ext cx="129298" cy="1008526"/>
        </a:xfr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 algn="ctr"/>
          <a:endParaRPr lang="it-IT"/>
        </a:p>
      </dgm:t>
    </dgm:pt>
    <dgm:pt modelId="{EA20D2DC-E1FD-4B9F-AFC3-0F818028D1B8}" type="sibTrans" cxnId="{CD1497C6-E38B-4977-AFF5-980CEA03F739}">
      <dgm:prSet/>
      <dgm:spPr/>
      <dgm:t>
        <a:bodyPr/>
        <a:lstStyle/>
        <a:p>
          <a:pPr algn="ctr"/>
          <a:endParaRPr lang="it-IT"/>
        </a:p>
      </dgm:t>
    </dgm:pt>
    <dgm:pt modelId="{A2CC11D0-32A4-49A0-A0F9-21850FF80E20}" type="pres">
      <dgm:prSet presAssocID="{9EFAFD96-3601-4F17-BB82-DBBBA6C512D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DCE98858-F163-40F5-A7ED-79E914998534}" type="pres">
      <dgm:prSet presAssocID="{19599602-9E94-449B-AE02-46C30491E28C}" presName="hierRoot1" presStyleCnt="0">
        <dgm:presLayoutVars>
          <dgm:hierBranch val="init"/>
        </dgm:presLayoutVars>
      </dgm:prSet>
      <dgm:spPr/>
    </dgm:pt>
    <dgm:pt modelId="{F63D4A7C-78F8-42F2-A49B-46DECAC50F58}" type="pres">
      <dgm:prSet presAssocID="{19599602-9E94-449B-AE02-46C30491E28C}" presName="rootComposite1" presStyleCnt="0"/>
      <dgm:spPr/>
    </dgm:pt>
    <dgm:pt modelId="{C04317EB-13A6-47B2-89A6-060A1309C0FD}" type="pres">
      <dgm:prSet presAssocID="{19599602-9E94-449B-AE02-46C30491E28C}" presName="rootText1" presStyleLbl="node0" presStyleIdx="0" presStyleCnt="1" custScaleX="328788" custLinFactY="-46810" custLinFactNeighborX="-61896" custLinFactNeighborY="-100000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56077120-C368-49C1-825E-F928EF49152A}" type="pres">
      <dgm:prSet presAssocID="{19599602-9E94-449B-AE02-46C30491E28C}" presName="rootConnector1" presStyleLbl="node1" presStyleIdx="0" presStyleCnt="0"/>
      <dgm:spPr/>
      <dgm:t>
        <a:bodyPr/>
        <a:lstStyle/>
        <a:p>
          <a:endParaRPr lang="it-IT"/>
        </a:p>
      </dgm:t>
    </dgm:pt>
    <dgm:pt modelId="{3BF72071-BAE7-489C-89B5-21C5D7B7C1F2}" type="pres">
      <dgm:prSet presAssocID="{19599602-9E94-449B-AE02-46C30491E28C}" presName="hierChild2" presStyleCnt="0"/>
      <dgm:spPr/>
    </dgm:pt>
    <dgm:pt modelId="{423291FF-E151-4344-9CE2-D560AE5F92C8}" type="pres">
      <dgm:prSet presAssocID="{6F5CF077-1342-46A1-93F1-68D7723F3F8C}" presName="Name37" presStyleLbl="parChTrans1D2" presStyleIdx="0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2334731" y="0"/>
              </a:moveTo>
              <a:lnTo>
                <a:pt x="2334731" y="723251"/>
              </a:lnTo>
              <a:lnTo>
                <a:pt x="0" y="723251"/>
              </a:lnTo>
              <a:lnTo>
                <a:pt x="0" y="813760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B2D78497-2C79-4809-B8A5-C9699968D7E4}" type="pres">
      <dgm:prSet presAssocID="{6FD54DCC-0420-4B69-949E-C600DAC3EA80}" presName="hierRoot2" presStyleCnt="0">
        <dgm:presLayoutVars>
          <dgm:hierBranch val="init"/>
        </dgm:presLayoutVars>
      </dgm:prSet>
      <dgm:spPr/>
    </dgm:pt>
    <dgm:pt modelId="{486B5092-EC9C-42A0-9018-1A8E4488E795}" type="pres">
      <dgm:prSet presAssocID="{6FD54DCC-0420-4B69-949E-C600DAC3EA80}" presName="rootComposite" presStyleCnt="0"/>
      <dgm:spPr/>
    </dgm:pt>
    <dgm:pt modelId="{8F64AF94-CDED-49BC-B0FF-D79E66DEF69C}" type="pres">
      <dgm:prSet presAssocID="{6FD54DCC-0420-4B69-949E-C600DAC3EA80}" presName="rootText" presStyleLbl="node2" presStyleIdx="0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264457B5-4520-4E7A-A2A7-CC1DCD98F7F7}" type="pres">
      <dgm:prSet presAssocID="{6FD54DCC-0420-4B69-949E-C600DAC3EA80}" presName="rootConnector" presStyleLbl="node2" presStyleIdx="0" presStyleCnt="3"/>
      <dgm:spPr/>
      <dgm:t>
        <a:bodyPr/>
        <a:lstStyle/>
        <a:p>
          <a:endParaRPr lang="it-IT"/>
        </a:p>
      </dgm:t>
    </dgm:pt>
    <dgm:pt modelId="{D5938890-0B74-4133-BDF0-72A842BA1400}" type="pres">
      <dgm:prSet presAssocID="{6FD54DCC-0420-4B69-949E-C600DAC3EA80}" presName="hierChild4" presStyleCnt="0"/>
      <dgm:spPr/>
    </dgm:pt>
    <dgm:pt modelId="{DA848FF5-8D7C-47E3-B9FA-58F9BE3BFD4A}" type="pres">
      <dgm:prSet presAssocID="{83470605-D50B-47C5-85E0-6C97CC1DEF2D}" presName="Name37" presStyleLbl="parChTrans1D3" presStyleIdx="0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1043006" y="0"/>
              </a:moveTo>
              <a:lnTo>
                <a:pt x="1043006" y="90508"/>
              </a:lnTo>
              <a:lnTo>
                <a:pt x="0" y="90508"/>
              </a:lnTo>
              <a:lnTo>
                <a:pt x="0" y="181017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0AF24EC2-01BC-477B-86BA-B49040557EBD}" type="pres">
      <dgm:prSet presAssocID="{1A94D251-C1DF-49B7-B803-397CC4E374C8}" presName="hierRoot2" presStyleCnt="0">
        <dgm:presLayoutVars>
          <dgm:hierBranch val="hang"/>
        </dgm:presLayoutVars>
      </dgm:prSet>
      <dgm:spPr/>
    </dgm:pt>
    <dgm:pt modelId="{E0231860-69B6-414E-A2E5-4F67200157F2}" type="pres">
      <dgm:prSet presAssocID="{1A94D251-C1DF-49B7-B803-397CC4E374C8}" presName="rootComposite" presStyleCnt="0"/>
      <dgm:spPr/>
    </dgm:pt>
    <dgm:pt modelId="{F219ADBE-EB7E-4237-99FF-D2E1DFEC37A3}" type="pres">
      <dgm:prSet presAssocID="{1A94D251-C1DF-49B7-B803-397CC4E374C8}" presName="rootText" presStyleLbl="node3" presStyleIdx="0" presStyleCnt="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B9490E12-50E1-4F5F-9FFD-E91F68492402}" type="pres">
      <dgm:prSet presAssocID="{1A94D251-C1DF-49B7-B803-397CC4E374C8}" presName="rootConnector" presStyleLbl="node3" presStyleIdx="0" presStyleCnt="6"/>
      <dgm:spPr/>
      <dgm:t>
        <a:bodyPr/>
        <a:lstStyle/>
        <a:p>
          <a:endParaRPr lang="it-IT"/>
        </a:p>
      </dgm:t>
    </dgm:pt>
    <dgm:pt modelId="{0C90C046-8A02-4F7F-9648-7E96B109CB33}" type="pres">
      <dgm:prSet presAssocID="{1A94D251-C1DF-49B7-B803-397CC4E374C8}" presName="hierChild4" presStyleCnt="0"/>
      <dgm:spPr/>
    </dgm:pt>
    <dgm:pt modelId="{05032899-7FCE-4726-84E5-D0300A3661F9}" type="pres">
      <dgm:prSet presAssocID="{542C2CD9-2A21-4722-8528-5FB4B05AB731}" presName="Name48" presStyleLbl="parChTrans1D4" presStyleIdx="0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306006" y="0"/>
              </a:moveTo>
              <a:lnTo>
                <a:pt x="306006" y="396514"/>
              </a:lnTo>
              <a:lnTo>
                <a:pt x="0" y="396514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B7F3DEEA-35D8-4C58-97F3-AB34EB555C5E}" type="pres">
      <dgm:prSet presAssocID="{17B28C8D-4122-47D7-B7FB-F388CF6C3000}" presName="hierRoot2" presStyleCnt="0">
        <dgm:presLayoutVars>
          <dgm:hierBranch val="init"/>
        </dgm:presLayoutVars>
      </dgm:prSet>
      <dgm:spPr/>
    </dgm:pt>
    <dgm:pt modelId="{1F623C57-8192-4207-9946-7B2FB0DF29D2}" type="pres">
      <dgm:prSet presAssocID="{17B28C8D-4122-47D7-B7FB-F388CF6C3000}" presName="rootComposite" presStyleCnt="0"/>
      <dgm:spPr/>
    </dgm:pt>
    <dgm:pt modelId="{7CBB4AE2-2CD0-45A3-85F0-449C6A93473C}" type="pres">
      <dgm:prSet presAssocID="{17B28C8D-4122-47D7-B7FB-F388CF6C3000}" presName="rootText" presStyleLbl="node4" presStyleIdx="0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DC008E46-9B85-4209-B686-BABDF78AF9F2}" type="pres">
      <dgm:prSet presAssocID="{17B28C8D-4122-47D7-B7FB-F388CF6C3000}" presName="rootConnector" presStyleLbl="node4" presStyleIdx="0" presStyleCnt="11"/>
      <dgm:spPr/>
      <dgm:t>
        <a:bodyPr/>
        <a:lstStyle/>
        <a:p>
          <a:endParaRPr lang="it-IT"/>
        </a:p>
      </dgm:t>
    </dgm:pt>
    <dgm:pt modelId="{FDBF1B9A-38A0-47E9-9E01-192BAB7CEC08}" type="pres">
      <dgm:prSet presAssocID="{17B28C8D-4122-47D7-B7FB-F388CF6C3000}" presName="hierChild4" presStyleCnt="0"/>
      <dgm:spPr/>
    </dgm:pt>
    <dgm:pt modelId="{1C47B41A-4168-4025-821B-C121C1EB0C1F}" type="pres">
      <dgm:prSet presAssocID="{951009D2-3761-423D-863A-2F42747ED494}" presName="Name37" presStyleLbl="parChTrans1D4" presStyleIdx="1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514"/>
              </a:lnTo>
              <a:lnTo>
                <a:pt x="129298" y="396514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BC7E4D5B-DA70-411D-A1AF-7297775929FE}" type="pres">
      <dgm:prSet presAssocID="{8155E830-BFCA-41DD-8C8D-C4C71E491457}" presName="hierRoot2" presStyleCnt="0">
        <dgm:presLayoutVars>
          <dgm:hierBranch val="init"/>
        </dgm:presLayoutVars>
      </dgm:prSet>
      <dgm:spPr/>
    </dgm:pt>
    <dgm:pt modelId="{65016214-304E-4A58-A337-AA2C23B06D97}" type="pres">
      <dgm:prSet presAssocID="{8155E830-BFCA-41DD-8C8D-C4C71E491457}" presName="rootComposite" presStyleCnt="0"/>
      <dgm:spPr/>
    </dgm:pt>
    <dgm:pt modelId="{4580C5A5-2C66-4850-8408-7B6D0A80DC8C}" type="pres">
      <dgm:prSet presAssocID="{8155E830-BFCA-41DD-8C8D-C4C71E491457}" presName="rootText" presStyleLbl="node4" presStyleIdx="1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D93AB592-63AF-456A-9858-24394108EFF5}" type="pres">
      <dgm:prSet presAssocID="{8155E830-BFCA-41DD-8C8D-C4C71E491457}" presName="rootConnector" presStyleLbl="node4" presStyleIdx="1" presStyleCnt="11"/>
      <dgm:spPr/>
      <dgm:t>
        <a:bodyPr/>
        <a:lstStyle/>
        <a:p>
          <a:endParaRPr lang="it-IT"/>
        </a:p>
      </dgm:t>
    </dgm:pt>
    <dgm:pt modelId="{32D74FCE-2358-4DFB-8BB8-10A08708143B}" type="pres">
      <dgm:prSet presAssocID="{8155E830-BFCA-41DD-8C8D-C4C71E491457}" presName="hierChild4" presStyleCnt="0"/>
      <dgm:spPr/>
    </dgm:pt>
    <dgm:pt modelId="{8DA1DB69-4C25-413F-81AC-87BE1A79E49E}" type="pres">
      <dgm:prSet presAssocID="{8155E830-BFCA-41DD-8C8D-C4C71E491457}" presName="hierChild5" presStyleCnt="0"/>
      <dgm:spPr/>
    </dgm:pt>
    <dgm:pt modelId="{098CE48F-C516-4E77-A665-DB68BB0E468A}" type="pres">
      <dgm:prSet presAssocID="{17B28C8D-4122-47D7-B7FB-F388CF6C3000}" presName="hierChild5" presStyleCnt="0"/>
      <dgm:spPr/>
    </dgm:pt>
    <dgm:pt modelId="{0A0268D4-6292-48B7-A9B2-E39B9FD9E376}" type="pres">
      <dgm:prSet presAssocID="{38E04EEA-C159-4C5C-9FBC-5AD5689D40A4}" presName="Name48" presStyleLbl="parChTrans1D4" presStyleIdx="2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6514"/>
              </a:lnTo>
              <a:lnTo>
                <a:pt x="136228" y="396514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5FA75C15-B756-4268-9556-A1E44C05EF46}" type="pres">
      <dgm:prSet presAssocID="{046AD741-59DE-4633-A525-7FE00DBEB49B}" presName="hierRoot2" presStyleCnt="0">
        <dgm:presLayoutVars>
          <dgm:hierBranch val="init"/>
        </dgm:presLayoutVars>
      </dgm:prSet>
      <dgm:spPr/>
    </dgm:pt>
    <dgm:pt modelId="{47F4DF38-3BAB-4248-B1AE-F5E6CFF3E9E0}" type="pres">
      <dgm:prSet presAssocID="{046AD741-59DE-4633-A525-7FE00DBEB49B}" presName="rootComposite" presStyleCnt="0"/>
      <dgm:spPr/>
    </dgm:pt>
    <dgm:pt modelId="{44A30E9B-5E90-4C86-A060-124CDA94D7D8}" type="pres">
      <dgm:prSet presAssocID="{046AD741-59DE-4633-A525-7FE00DBEB49B}" presName="rootText" presStyleLbl="node4" presStyleIdx="2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012F512C-D49F-4DFB-8DD6-2A4C242AEFAB}" type="pres">
      <dgm:prSet presAssocID="{046AD741-59DE-4633-A525-7FE00DBEB49B}" presName="rootConnector" presStyleLbl="node4" presStyleIdx="2" presStyleCnt="11"/>
      <dgm:spPr/>
      <dgm:t>
        <a:bodyPr/>
        <a:lstStyle/>
        <a:p>
          <a:endParaRPr lang="it-IT"/>
        </a:p>
      </dgm:t>
    </dgm:pt>
    <dgm:pt modelId="{4AF2A41D-9A21-456E-B7AD-0697919F516A}" type="pres">
      <dgm:prSet presAssocID="{046AD741-59DE-4633-A525-7FE00DBEB49B}" presName="hierChild4" presStyleCnt="0"/>
      <dgm:spPr/>
    </dgm:pt>
    <dgm:pt modelId="{1271B15F-C223-401F-B38F-D05AD6351B7F}" type="pres">
      <dgm:prSet presAssocID="{04314571-B7CC-456F-9098-03FAD23DF83C}" presName="Name37" presStyleLbl="parChTrans1D4" presStyleIdx="3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514"/>
              </a:lnTo>
              <a:lnTo>
                <a:pt x="129298" y="396514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B6C4D115-043D-4BDF-98D3-1840F69467DD}" type="pres">
      <dgm:prSet presAssocID="{95131449-01AD-4745-B20B-A5B9F6720269}" presName="hierRoot2" presStyleCnt="0">
        <dgm:presLayoutVars>
          <dgm:hierBranch val="init"/>
        </dgm:presLayoutVars>
      </dgm:prSet>
      <dgm:spPr/>
    </dgm:pt>
    <dgm:pt modelId="{03408029-1461-4C70-9F5A-CC31DB002E90}" type="pres">
      <dgm:prSet presAssocID="{95131449-01AD-4745-B20B-A5B9F6720269}" presName="rootComposite" presStyleCnt="0"/>
      <dgm:spPr/>
    </dgm:pt>
    <dgm:pt modelId="{4AC1FB4D-C6E5-4AF9-A498-9E9D33E52BE7}" type="pres">
      <dgm:prSet presAssocID="{95131449-01AD-4745-B20B-A5B9F6720269}" presName="rootText" presStyleLbl="node4" presStyleIdx="3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87C0C176-7C55-4A48-BACA-BF1D307F6551}" type="pres">
      <dgm:prSet presAssocID="{95131449-01AD-4745-B20B-A5B9F6720269}" presName="rootConnector" presStyleLbl="node4" presStyleIdx="3" presStyleCnt="11"/>
      <dgm:spPr/>
      <dgm:t>
        <a:bodyPr/>
        <a:lstStyle/>
        <a:p>
          <a:endParaRPr lang="it-IT"/>
        </a:p>
      </dgm:t>
    </dgm:pt>
    <dgm:pt modelId="{8925F482-A032-4FD0-9050-4D588D034E34}" type="pres">
      <dgm:prSet presAssocID="{95131449-01AD-4745-B20B-A5B9F6720269}" presName="hierChild4" presStyleCnt="0"/>
      <dgm:spPr/>
    </dgm:pt>
    <dgm:pt modelId="{26B4CA3B-88D0-43FA-A11C-C0FA8A688873}" type="pres">
      <dgm:prSet presAssocID="{95131449-01AD-4745-B20B-A5B9F6720269}" presName="hierChild5" presStyleCnt="0"/>
      <dgm:spPr/>
    </dgm:pt>
    <dgm:pt modelId="{AC0DEC7A-87BF-4684-8828-D17F45B39985}" type="pres">
      <dgm:prSet presAssocID="{046AD741-59DE-4633-A525-7FE00DBEB49B}" presName="hierChild5" presStyleCnt="0"/>
      <dgm:spPr/>
    </dgm:pt>
    <dgm:pt modelId="{BDBF7A77-AAA5-4C07-86A6-051DA189EC34}" type="pres">
      <dgm:prSet presAssocID="{1A94D251-C1DF-49B7-B803-397CC4E374C8}" presName="hierChild5" presStyleCnt="0"/>
      <dgm:spPr/>
    </dgm:pt>
    <dgm:pt modelId="{0B2C71C7-3277-4EC1-AAD0-57403835EE4A}" type="pres">
      <dgm:prSet presAssocID="{C618F4B1-D56C-40B0-A9BB-A1AC22AA90C0}" presName="Name37" presStyleLbl="parChTrans1D3" presStyleIdx="1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08"/>
              </a:lnTo>
              <a:lnTo>
                <a:pt x="1043006" y="90508"/>
              </a:lnTo>
              <a:lnTo>
                <a:pt x="1043006" y="181017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A780F9BD-EDB5-4150-BA01-D06131345A53}" type="pres">
      <dgm:prSet presAssocID="{D6D663EA-8C9E-4A6C-8696-EA6202B67EB8}" presName="hierRoot2" presStyleCnt="0">
        <dgm:presLayoutVars>
          <dgm:hierBranch val="hang"/>
        </dgm:presLayoutVars>
      </dgm:prSet>
      <dgm:spPr/>
    </dgm:pt>
    <dgm:pt modelId="{D4AD54BA-3CFC-4212-8580-25FBE09C800C}" type="pres">
      <dgm:prSet presAssocID="{D6D663EA-8C9E-4A6C-8696-EA6202B67EB8}" presName="rootComposite" presStyleCnt="0"/>
      <dgm:spPr/>
    </dgm:pt>
    <dgm:pt modelId="{E55D34C6-67F0-49AB-A175-234A5BB59217}" type="pres">
      <dgm:prSet presAssocID="{D6D663EA-8C9E-4A6C-8696-EA6202B67EB8}" presName="rootText" presStyleLbl="node3" presStyleIdx="1" presStyleCnt="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CE433282-7366-4B4C-BEFF-DF506699094A}" type="pres">
      <dgm:prSet presAssocID="{D6D663EA-8C9E-4A6C-8696-EA6202B67EB8}" presName="rootConnector" presStyleLbl="node3" presStyleIdx="1" presStyleCnt="6"/>
      <dgm:spPr/>
      <dgm:t>
        <a:bodyPr/>
        <a:lstStyle/>
        <a:p>
          <a:endParaRPr lang="it-IT"/>
        </a:p>
      </dgm:t>
    </dgm:pt>
    <dgm:pt modelId="{ED0B6C36-9468-4B55-88A9-17C7DDE0BC11}" type="pres">
      <dgm:prSet presAssocID="{D6D663EA-8C9E-4A6C-8696-EA6202B67EB8}" presName="hierChild4" presStyleCnt="0"/>
      <dgm:spPr/>
    </dgm:pt>
    <dgm:pt modelId="{39C96673-1102-47D6-8394-881BB96E0E21}" type="pres">
      <dgm:prSet presAssocID="{D05EA4EE-52C7-4A7F-9A69-CD36D787717D}" presName="Name48" presStyleLbl="parChTrans1D4" presStyleIdx="4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136228" y="0"/>
              </a:moveTo>
              <a:lnTo>
                <a:pt x="136228" y="396514"/>
              </a:lnTo>
              <a:lnTo>
                <a:pt x="45720" y="396514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07A43541-422E-4896-BCDB-AC7ACCD8AA49}" type="pres">
      <dgm:prSet presAssocID="{A42DED5E-3919-412A-8377-DE6122E1AD30}" presName="hierRoot2" presStyleCnt="0">
        <dgm:presLayoutVars>
          <dgm:hierBranch val="init"/>
        </dgm:presLayoutVars>
      </dgm:prSet>
      <dgm:spPr/>
    </dgm:pt>
    <dgm:pt modelId="{35456564-932A-4A4D-8133-BB596810A2BF}" type="pres">
      <dgm:prSet presAssocID="{A42DED5E-3919-412A-8377-DE6122E1AD30}" presName="rootComposite" presStyleCnt="0"/>
      <dgm:spPr/>
    </dgm:pt>
    <dgm:pt modelId="{8CC5F674-EE0E-40AB-970C-FD027CDC0CA5}" type="pres">
      <dgm:prSet presAssocID="{A42DED5E-3919-412A-8377-DE6122E1AD30}" presName="rootText" presStyleLbl="node4" presStyleIdx="4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D305F080-2C2C-4BBE-9AB1-9D346A6794CF}" type="pres">
      <dgm:prSet presAssocID="{A42DED5E-3919-412A-8377-DE6122E1AD30}" presName="rootConnector" presStyleLbl="node4" presStyleIdx="4" presStyleCnt="11"/>
      <dgm:spPr/>
      <dgm:t>
        <a:bodyPr/>
        <a:lstStyle/>
        <a:p>
          <a:endParaRPr lang="it-IT"/>
        </a:p>
      </dgm:t>
    </dgm:pt>
    <dgm:pt modelId="{3CFD7348-3009-41F4-A44B-FB778E5BF443}" type="pres">
      <dgm:prSet presAssocID="{A42DED5E-3919-412A-8377-DE6122E1AD30}" presName="hierChild4" presStyleCnt="0"/>
      <dgm:spPr/>
    </dgm:pt>
    <dgm:pt modelId="{86111773-FC43-45C5-B95E-8B673ACC421C}" type="pres">
      <dgm:prSet presAssocID="{A42DED5E-3919-412A-8377-DE6122E1AD30}" presName="hierChild5" presStyleCnt="0"/>
      <dgm:spPr/>
    </dgm:pt>
    <dgm:pt modelId="{03E9E7C0-918A-4D08-B020-C290ED5403E4}" type="pres">
      <dgm:prSet presAssocID="{D6D663EA-8C9E-4A6C-8696-EA6202B67EB8}" presName="hierChild5" presStyleCnt="0"/>
      <dgm:spPr/>
    </dgm:pt>
    <dgm:pt modelId="{90AD1992-B9BA-4A6A-A423-5F0F854B3051}" type="pres">
      <dgm:prSet presAssocID="{6FD54DCC-0420-4B69-949E-C600DAC3EA80}" presName="hierChild5" presStyleCnt="0"/>
      <dgm:spPr/>
    </dgm:pt>
    <dgm:pt modelId="{9F1CF471-9BDC-411C-AB4C-C400B6E45DD6}" type="pres">
      <dgm:prSet presAssocID="{48F43ED3-A177-4096-B556-EB782F87985E}" presName="Name37" presStyleLbl="parChTrans1D2" presStyleIdx="1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3251"/>
              </a:lnTo>
              <a:lnTo>
                <a:pt x="794288" y="723251"/>
              </a:lnTo>
              <a:lnTo>
                <a:pt x="794288" y="813760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4E641237-4F25-4619-88A9-8CA164C86982}" type="pres">
      <dgm:prSet presAssocID="{0C87090F-02B0-44D5-BD4B-E5AE0D1FA7F1}" presName="hierRoot2" presStyleCnt="0">
        <dgm:presLayoutVars>
          <dgm:hierBranch val="init"/>
        </dgm:presLayoutVars>
      </dgm:prSet>
      <dgm:spPr/>
    </dgm:pt>
    <dgm:pt modelId="{565EDFC1-29AE-4AB8-B66B-627C5F9F6FEC}" type="pres">
      <dgm:prSet presAssocID="{0C87090F-02B0-44D5-BD4B-E5AE0D1FA7F1}" presName="rootComposite" presStyleCnt="0"/>
      <dgm:spPr/>
    </dgm:pt>
    <dgm:pt modelId="{E13E005F-EB59-4822-926F-099620CF7D59}" type="pres">
      <dgm:prSet presAssocID="{0C87090F-02B0-44D5-BD4B-E5AE0D1FA7F1}" presName="rootText" presStyleLbl="node2" presStyleIdx="1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AEAA0CF1-2AD8-4565-B49E-708EB08D2FE5}" type="pres">
      <dgm:prSet presAssocID="{0C87090F-02B0-44D5-BD4B-E5AE0D1FA7F1}" presName="rootConnector" presStyleLbl="node2" presStyleIdx="1" presStyleCnt="3"/>
      <dgm:spPr/>
      <dgm:t>
        <a:bodyPr/>
        <a:lstStyle/>
        <a:p>
          <a:endParaRPr lang="it-IT"/>
        </a:p>
      </dgm:t>
    </dgm:pt>
    <dgm:pt modelId="{AE50A458-DA1C-492A-BCA4-4258D60D25E3}" type="pres">
      <dgm:prSet presAssocID="{0C87090F-02B0-44D5-BD4B-E5AE0D1FA7F1}" presName="hierChild4" presStyleCnt="0"/>
      <dgm:spPr/>
    </dgm:pt>
    <dgm:pt modelId="{8C12BF58-C498-44E1-98A4-3108A9D180A4}" type="pres">
      <dgm:prSet presAssocID="{0269C22A-A20B-4CCC-917A-8B311E437315}" presName="Name37" presStyleLbl="parChTrans1D3" presStyleIdx="2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1043006" y="0"/>
              </a:moveTo>
              <a:lnTo>
                <a:pt x="1043006" y="90508"/>
              </a:lnTo>
              <a:lnTo>
                <a:pt x="0" y="90508"/>
              </a:lnTo>
              <a:lnTo>
                <a:pt x="0" y="181017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55998BB0-895E-4CE0-9368-C87BB2C5AF9A}" type="pres">
      <dgm:prSet presAssocID="{A97D053E-A973-4364-B69E-A280008FFC90}" presName="hierRoot2" presStyleCnt="0">
        <dgm:presLayoutVars>
          <dgm:hierBranch val="hang"/>
        </dgm:presLayoutVars>
      </dgm:prSet>
      <dgm:spPr/>
    </dgm:pt>
    <dgm:pt modelId="{88FE2847-EA61-4F43-B68F-9503290C6905}" type="pres">
      <dgm:prSet presAssocID="{A97D053E-A973-4364-B69E-A280008FFC90}" presName="rootComposite" presStyleCnt="0"/>
      <dgm:spPr/>
    </dgm:pt>
    <dgm:pt modelId="{60C9B560-F2BA-485F-A26B-EE6F904A1A0B}" type="pres">
      <dgm:prSet presAssocID="{A97D053E-A973-4364-B69E-A280008FFC90}" presName="rootText" presStyleLbl="node3" presStyleIdx="2" presStyleCnt="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5DFB02F7-7C2D-4646-BDC7-8EE2E0F53484}" type="pres">
      <dgm:prSet presAssocID="{A97D053E-A973-4364-B69E-A280008FFC90}" presName="rootConnector" presStyleLbl="node3" presStyleIdx="2" presStyleCnt="6"/>
      <dgm:spPr/>
      <dgm:t>
        <a:bodyPr/>
        <a:lstStyle/>
        <a:p>
          <a:endParaRPr lang="it-IT"/>
        </a:p>
      </dgm:t>
    </dgm:pt>
    <dgm:pt modelId="{7D2112B9-223C-496A-ACE9-7EC1B81D806A}" type="pres">
      <dgm:prSet presAssocID="{A97D053E-A973-4364-B69E-A280008FFC90}" presName="hierChild4" presStyleCnt="0"/>
      <dgm:spPr/>
    </dgm:pt>
    <dgm:pt modelId="{355FDAEF-501F-4A71-8B74-91EF407CD59D}" type="pres">
      <dgm:prSet presAssocID="{E61AFEE5-2004-43A9-AA62-07A1459E6FC5}" presName="Name48" presStyleLbl="parChTrans1D4" presStyleIdx="5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136228" y="0"/>
              </a:moveTo>
              <a:lnTo>
                <a:pt x="136228" y="362768"/>
              </a:lnTo>
              <a:lnTo>
                <a:pt x="45720" y="362768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F4299DA0-812B-43F3-B19E-AD8203448BB6}" type="pres">
      <dgm:prSet presAssocID="{BF1D701A-DD2D-4121-8BFA-FBE1FBF81F9E}" presName="hierRoot2" presStyleCnt="0">
        <dgm:presLayoutVars>
          <dgm:hierBranch val="init"/>
        </dgm:presLayoutVars>
      </dgm:prSet>
      <dgm:spPr/>
    </dgm:pt>
    <dgm:pt modelId="{57C00616-8E73-4062-8F06-37A914061383}" type="pres">
      <dgm:prSet presAssocID="{BF1D701A-DD2D-4121-8BFA-FBE1FBF81F9E}" presName="rootComposite" presStyleCnt="0"/>
      <dgm:spPr/>
    </dgm:pt>
    <dgm:pt modelId="{C96A966A-7A7E-4A11-BB50-0C5422A1C0C3}" type="pres">
      <dgm:prSet presAssocID="{BF1D701A-DD2D-4121-8BFA-FBE1FBF81F9E}" presName="rootText" presStyleLbl="node4" presStyleIdx="5" presStyleCnt="11" custLinFactNeighborY="-7830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8CC6157E-EEA3-4101-9E0A-98A6BDB36AEE}" type="pres">
      <dgm:prSet presAssocID="{BF1D701A-DD2D-4121-8BFA-FBE1FBF81F9E}" presName="rootConnector" presStyleLbl="node4" presStyleIdx="5" presStyleCnt="11"/>
      <dgm:spPr/>
      <dgm:t>
        <a:bodyPr/>
        <a:lstStyle/>
        <a:p>
          <a:endParaRPr lang="it-IT"/>
        </a:p>
      </dgm:t>
    </dgm:pt>
    <dgm:pt modelId="{F4C25C21-24C7-4AC8-9078-335F6A9D71A0}" type="pres">
      <dgm:prSet presAssocID="{BF1D701A-DD2D-4121-8BFA-FBE1FBF81F9E}" presName="hierChild4" presStyleCnt="0"/>
      <dgm:spPr/>
    </dgm:pt>
    <dgm:pt modelId="{AD1787AC-1961-41F0-91CF-AA9CFAF66C3D}" type="pres">
      <dgm:prSet presAssocID="{BF1D701A-DD2D-4121-8BFA-FBE1FBF81F9E}" presName="hierChild5" presStyleCnt="0"/>
      <dgm:spPr/>
    </dgm:pt>
    <dgm:pt modelId="{791E5FE0-EDB2-4A42-A1AF-E620B855540F}" type="pres">
      <dgm:prSet presAssocID="{B3F39DDC-3510-46CA-8785-019129068DE0}" presName="Name48" presStyleLbl="parChTrans1D4" presStyleIdx="6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6514"/>
              </a:lnTo>
              <a:lnTo>
                <a:pt x="136228" y="396514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25FE9DC9-5435-4452-BFAA-5684BA67F96D}" type="pres">
      <dgm:prSet presAssocID="{79000407-B618-4AA0-AE6F-351CCF19973C}" presName="hierRoot2" presStyleCnt="0">
        <dgm:presLayoutVars>
          <dgm:hierBranch val="init"/>
        </dgm:presLayoutVars>
      </dgm:prSet>
      <dgm:spPr/>
    </dgm:pt>
    <dgm:pt modelId="{2E233C89-0431-486F-99F7-953AAF9F6DBB}" type="pres">
      <dgm:prSet presAssocID="{79000407-B618-4AA0-AE6F-351CCF19973C}" presName="rootComposite" presStyleCnt="0"/>
      <dgm:spPr/>
    </dgm:pt>
    <dgm:pt modelId="{0F69A441-738D-4B1E-B99B-1197D746A18C}" type="pres">
      <dgm:prSet presAssocID="{79000407-B618-4AA0-AE6F-351CCF19973C}" presName="rootText" presStyleLbl="node4" presStyleIdx="6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B5D23A99-4495-4C94-982D-540FDED510D0}" type="pres">
      <dgm:prSet presAssocID="{79000407-B618-4AA0-AE6F-351CCF19973C}" presName="rootConnector" presStyleLbl="node4" presStyleIdx="6" presStyleCnt="11"/>
      <dgm:spPr/>
      <dgm:t>
        <a:bodyPr/>
        <a:lstStyle/>
        <a:p>
          <a:endParaRPr lang="it-IT"/>
        </a:p>
      </dgm:t>
    </dgm:pt>
    <dgm:pt modelId="{5C326DE6-FE95-4EE1-83DA-FD75F7D7A5FA}" type="pres">
      <dgm:prSet presAssocID="{79000407-B618-4AA0-AE6F-351CCF19973C}" presName="hierChild4" presStyleCnt="0"/>
      <dgm:spPr/>
    </dgm:pt>
    <dgm:pt modelId="{F2A47D35-514B-4C85-9EB3-AC0505EF29ED}" type="pres">
      <dgm:prSet presAssocID="{79000407-B618-4AA0-AE6F-351CCF19973C}" presName="hierChild5" presStyleCnt="0"/>
      <dgm:spPr/>
    </dgm:pt>
    <dgm:pt modelId="{913E6BB9-6CD1-47CB-A99B-D59E741B3A9D}" type="pres">
      <dgm:prSet presAssocID="{A97D053E-A973-4364-B69E-A280008FFC90}" presName="hierChild5" presStyleCnt="0"/>
      <dgm:spPr/>
    </dgm:pt>
    <dgm:pt modelId="{73D513A1-5085-4CD9-9204-7DFD34CF8F3A}" type="pres">
      <dgm:prSet presAssocID="{E3D22BD8-B8F5-4AEB-A8DD-53D6A1A29BAD}" presName="Name37" presStyleLbl="parChTrans1D3" presStyleIdx="3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08"/>
              </a:lnTo>
              <a:lnTo>
                <a:pt x="1043006" y="90508"/>
              </a:lnTo>
              <a:lnTo>
                <a:pt x="1043006" y="181017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84F09E85-AB51-4E7C-B1CB-66CD5BCD70CB}" type="pres">
      <dgm:prSet presAssocID="{991DD7BB-FD91-49EE-AAF5-140AB35E43F7}" presName="hierRoot2" presStyleCnt="0">
        <dgm:presLayoutVars>
          <dgm:hierBranch val="hang"/>
        </dgm:presLayoutVars>
      </dgm:prSet>
      <dgm:spPr/>
    </dgm:pt>
    <dgm:pt modelId="{9A004E1A-B439-40E1-AE8C-E61B66E625CD}" type="pres">
      <dgm:prSet presAssocID="{991DD7BB-FD91-49EE-AAF5-140AB35E43F7}" presName="rootComposite" presStyleCnt="0"/>
      <dgm:spPr/>
    </dgm:pt>
    <dgm:pt modelId="{EF38FFB1-CB6A-4CF3-AD9C-FEFC0C881974}" type="pres">
      <dgm:prSet presAssocID="{991DD7BB-FD91-49EE-AAF5-140AB35E43F7}" presName="rootText" presStyleLbl="node3" presStyleIdx="3" presStyleCnt="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8AFE9945-B4DE-42EB-A531-55213541871C}" type="pres">
      <dgm:prSet presAssocID="{991DD7BB-FD91-49EE-AAF5-140AB35E43F7}" presName="rootConnector" presStyleLbl="node3" presStyleIdx="3" presStyleCnt="6"/>
      <dgm:spPr/>
      <dgm:t>
        <a:bodyPr/>
        <a:lstStyle/>
        <a:p>
          <a:endParaRPr lang="it-IT"/>
        </a:p>
      </dgm:t>
    </dgm:pt>
    <dgm:pt modelId="{66381EBC-B313-49B9-8E58-98B1ECEBFEA9}" type="pres">
      <dgm:prSet presAssocID="{991DD7BB-FD91-49EE-AAF5-140AB35E43F7}" presName="hierChild4" presStyleCnt="0"/>
      <dgm:spPr/>
    </dgm:pt>
    <dgm:pt modelId="{E2748776-B935-4B46-8273-D5838E56CE18}" type="pres">
      <dgm:prSet presAssocID="{3B869A9C-B7D4-4C45-83F4-03ACDF260BAA}" presName="Name48" presStyleLbl="parChTrans1D4" presStyleIdx="7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136228" y="0"/>
              </a:moveTo>
              <a:lnTo>
                <a:pt x="136228" y="396514"/>
              </a:lnTo>
              <a:lnTo>
                <a:pt x="45720" y="396514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BA2226F6-4710-4BE0-813F-80EA9DCA1056}" type="pres">
      <dgm:prSet presAssocID="{3E8CD513-115F-4B58-815D-06B1F22F397C}" presName="hierRoot2" presStyleCnt="0">
        <dgm:presLayoutVars>
          <dgm:hierBranch val="init"/>
        </dgm:presLayoutVars>
      </dgm:prSet>
      <dgm:spPr/>
    </dgm:pt>
    <dgm:pt modelId="{FCB267D9-69A7-4778-9784-DF947E30AFFD}" type="pres">
      <dgm:prSet presAssocID="{3E8CD513-115F-4B58-815D-06B1F22F397C}" presName="rootComposite" presStyleCnt="0"/>
      <dgm:spPr/>
    </dgm:pt>
    <dgm:pt modelId="{8DE93EE8-A69D-473F-A494-775D5DF163D1}" type="pres">
      <dgm:prSet presAssocID="{3E8CD513-115F-4B58-815D-06B1F22F397C}" presName="rootText" presStyleLbl="node4" presStyleIdx="7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022B9346-F4AD-4157-972C-CC29B41CA217}" type="pres">
      <dgm:prSet presAssocID="{3E8CD513-115F-4B58-815D-06B1F22F397C}" presName="rootConnector" presStyleLbl="node4" presStyleIdx="7" presStyleCnt="11"/>
      <dgm:spPr/>
      <dgm:t>
        <a:bodyPr/>
        <a:lstStyle/>
        <a:p>
          <a:endParaRPr lang="it-IT"/>
        </a:p>
      </dgm:t>
    </dgm:pt>
    <dgm:pt modelId="{CC459140-173B-4F74-8358-06E4D1174948}" type="pres">
      <dgm:prSet presAssocID="{3E8CD513-115F-4B58-815D-06B1F22F397C}" presName="hierChild4" presStyleCnt="0"/>
      <dgm:spPr/>
    </dgm:pt>
    <dgm:pt modelId="{9A1A7AF9-4089-4A5E-9022-78E34D43BA9C}" type="pres">
      <dgm:prSet presAssocID="{3E8CD513-115F-4B58-815D-06B1F22F397C}" presName="hierChild5" presStyleCnt="0"/>
      <dgm:spPr/>
    </dgm:pt>
    <dgm:pt modelId="{3EA6DA25-F6F0-468F-8F75-F132DABB8673}" type="pres">
      <dgm:prSet presAssocID="{D29892E2-A45E-4000-9CA5-664212285B28}" presName="Name48" presStyleLbl="parChTrans1D4" presStyleIdx="8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6514"/>
              </a:lnTo>
              <a:lnTo>
                <a:pt x="136228" y="396514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60A8B873-51AD-431A-BA9A-A9C9161BEAAC}" type="pres">
      <dgm:prSet presAssocID="{E9F65067-7ACB-40C2-B29C-E9D30340A5AE}" presName="hierRoot2" presStyleCnt="0">
        <dgm:presLayoutVars>
          <dgm:hierBranch val="init"/>
        </dgm:presLayoutVars>
      </dgm:prSet>
      <dgm:spPr/>
    </dgm:pt>
    <dgm:pt modelId="{AD18706C-F0D3-4C5E-86FE-A43D1CF6E9D8}" type="pres">
      <dgm:prSet presAssocID="{E9F65067-7ACB-40C2-B29C-E9D30340A5AE}" presName="rootComposite" presStyleCnt="0"/>
      <dgm:spPr/>
    </dgm:pt>
    <dgm:pt modelId="{2BBE8165-BDB1-4254-90D4-B0D4B9163BAF}" type="pres">
      <dgm:prSet presAssocID="{E9F65067-7ACB-40C2-B29C-E9D30340A5AE}" presName="rootText" presStyleLbl="node4" presStyleIdx="8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66DB1DAB-9347-4B88-B95B-45DE741527BB}" type="pres">
      <dgm:prSet presAssocID="{E9F65067-7ACB-40C2-B29C-E9D30340A5AE}" presName="rootConnector" presStyleLbl="node4" presStyleIdx="8" presStyleCnt="11"/>
      <dgm:spPr/>
      <dgm:t>
        <a:bodyPr/>
        <a:lstStyle/>
        <a:p>
          <a:endParaRPr lang="it-IT"/>
        </a:p>
      </dgm:t>
    </dgm:pt>
    <dgm:pt modelId="{8FEC551F-80DD-456A-AF05-7DEE485E4EAB}" type="pres">
      <dgm:prSet presAssocID="{E9F65067-7ACB-40C2-B29C-E9D30340A5AE}" presName="hierChild4" presStyleCnt="0"/>
      <dgm:spPr/>
    </dgm:pt>
    <dgm:pt modelId="{1F8B3E11-4FF3-4907-8D3A-22D41F925FE3}" type="pres">
      <dgm:prSet presAssocID="{E9F65067-7ACB-40C2-B29C-E9D30340A5AE}" presName="hierChild5" presStyleCnt="0"/>
      <dgm:spPr/>
    </dgm:pt>
    <dgm:pt modelId="{497EE561-0F88-4FAA-9DEB-304CCC7CE478}" type="pres">
      <dgm:prSet presAssocID="{991DD7BB-FD91-49EE-AAF5-140AB35E43F7}" presName="hierChild5" presStyleCnt="0"/>
      <dgm:spPr/>
    </dgm:pt>
    <dgm:pt modelId="{26862017-B85C-4E1F-A976-6CC0A8EEB0A5}" type="pres">
      <dgm:prSet presAssocID="{0C87090F-02B0-44D5-BD4B-E5AE0D1FA7F1}" presName="hierChild5" presStyleCnt="0"/>
      <dgm:spPr/>
    </dgm:pt>
    <dgm:pt modelId="{4175C087-14A9-403A-AE97-5C90344F1E9F}" type="pres">
      <dgm:prSet presAssocID="{FF6030D7-6DE6-4002-834A-E4C1FCE5157C}" presName="Name37" presStyleLbl="parChTrans1D2" presStyleIdx="2" presStyleCnt="3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3251"/>
              </a:lnTo>
              <a:lnTo>
                <a:pt x="3401804" y="723251"/>
              </a:lnTo>
              <a:lnTo>
                <a:pt x="3401804" y="813760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DF5C2D1D-D15F-4D81-AD9F-5499FF3D2E7F}" type="pres">
      <dgm:prSet presAssocID="{810A2DEA-A1A9-44BC-8D92-7A71626FBCC5}" presName="hierRoot2" presStyleCnt="0">
        <dgm:presLayoutVars>
          <dgm:hierBranch val="init"/>
        </dgm:presLayoutVars>
      </dgm:prSet>
      <dgm:spPr/>
    </dgm:pt>
    <dgm:pt modelId="{CDC87425-56E7-4930-9569-E6E211DEBBEA}" type="pres">
      <dgm:prSet presAssocID="{810A2DEA-A1A9-44BC-8D92-7A71626FBCC5}" presName="rootComposite" presStyleCnt="0"/>
      <dgm:spPr/>
    </dgm:pt>
    <dgm:pt modelId="{C15D2DE5-1E93-4F92-A5B4-8B8913A08AE9}" type="pres">
      <dgm:prSet presAssocID="{810A2DEA-A1A9-44BC-8D92-7A71626FBCC5}" presName="rootText" presStyleLbl="node2" presStyleIdx="2" presStyleCnt="3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199DFC3E-4D4A-4EBE-8AA4-8E46C22C2534}" type="pres">
      <dgm:prSet presAssocID="{810A2DEA-A1A9-44BC-8D92-7A71626FBCC5}" presName="rootConnector" presStyleLbl="node2" presStyleIdx="2" presStyleCnt="3"/>
      <dgm:spPr/>
      <dgm:t>
        <a:bodyPr/>
        <a:lstStyle/>
        <a:p>
          <a:endParaRPr lang="it-IT"/>
        </a:p>
      </dgm:t>
    </dgm:pt>
    <dgm:pt modelId="{C4B7F6B2-D65A-47C4-80D0-BB4A59E5A871}" type="pres">
      <dgm:prSet presAssocID="{810A2DEA-A1A9-44BC-8D92-7A71626FBCC5}" presName="hierChild4" presStyleCnt="0"/>
      <dgm:spPr/>
    </dgm:pt>
    <dgm:pt modelId="{1B6E28A5-983D-4A84-8E5D-C082B781F6FC}" type="pres">
      <dgm:prSet presAssocID="{18A36E46-E30A-4905-863B-E9EEAA8CA2FF}" presName="Name37" presStyleLbl="parChTrans1D3" presStyleIdx="4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521503" y="0"/>
              </a:moveTo>
              <a:lnTo>
                <a:pt x="521503" y="90508"/>
              </a:lnTo>
              <a:lnTo>
                <a:pt x="0" y="90508"/>
              </a:lnTo>
              <a:lnTo>
                <a:pt x="0" y="181017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D716E31B-9451-4980-B359-3C622892ABCB}" type="pres">
      <dgm:prSet presAssocID="{DA2C9D2E-A6B2-4C3E-8E5E-7FF1D8211660}" presName="hierRoot2" presStyleCnt="0">
        <dgm:presLayoutVars>
          <dgm:hierBranch val="init"/>
        </dgm:presLayoutVars>
      </dgm:prSet>
      <dgm:spPr/>
    </dgm:pt>
    <dgm:pt modelId="{4C3AB7D7-1D78-4618-955B-A1B1FC7C4B92}" type="pres">
      <dgm:prSet presAssocID="{DA2C9D2E-A6B2-4C3E-8E5E-7FF1D8211660}" presName="rootComposite" presStyleCnt="0"/>
      <dgm:spPr/>
    </dgm:pt>
    <dgm:pt modelId="{B9F3163A-24F4-4425-A057-A8F17317F517}" type="pres">
      <dgm:prSet presAssocID="{DA2C9D2E-A6B2-4C3E-8E5E-7FF1D8211660}" presName="rootText" presStyleLbl="node3" presStyleIdx="4" presStyleCnt="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C95EAE91-18F4-42A3-9A9E-21DF48CE249F}" type="pres">
      <dgm:prSet presAssocID="{DA2C9D2E-A6B2-4C3E-8E5E-7FF1D8211660}" presName="rootConnector" presStyleLbl="node3" presStyleIdx="4" presStyleCnt="6"/>
      <dgm:spPr/>
      <dgm:t>
        <a:bodyPr/>
        <a:lstStyle/>
        <a:p>
          <a:endParaRPr lang="it-IT"/>
        </a:p>
      </dgm:t>
    </dgm:pt>
    <dgm:pt modelId="{659A155D-A1B9-4C9D-B343-2CEBB27B85F5}" type="pres">
      <dgm:prSet presAssocID="{DA2C9D2E-A6B2-4C3E-8E5E-7FF1D8211660}" presName="hierChild4" presStyleCnt="0"/>
      <dgm:spPr/>
    </dgm:pt>
    <dgm:pt modelId="{19F3E903-A9B3-4908-90D6-0C7DDF0A48CB}" type="pres">
      <dgm:prSet presAssocID="{DA2C9D2E-A6B2-4C3E-8E5E-7FF1D8211660}" presName="hierChild5" presStyleCnt="0"/>
      <dgm:spPr/>
    </dgm:pt>
    <dgm:pt modelId="{8E1E1245-D040-4A05-9374-A5F4102A65D2}" type="pres">
      <dgm:prSet presAssocID="{DDDA3A81-911F-4D40-AC0F-3F3BBF76A5E6}" presName="Name37" presStyleLbl="parChTrans1D3" presStyleIdx="5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08"/>
              </a:lnTo>
              <a:lnTo>
                <a:pt x="521503" y="90508"/>
              </a:lnTo>
              <a:lnTo>
                <a:pt x="521503" y="181017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74072346-6A9E-41E8-AC4E-CFA571738E10}" type="pres">
      <dgm:prSet presAssocID="{F9C1848E-59BA-4B20-90BA-5B04269B8461}" presName="hierRoot2" presStyleCnt="0">
        <dgm:presLayoutVars>
          <dgm:hierBranch val="init"/>
        </dgm:presLayoutVars>
      </dgm:prSet>
      <dgm:spPr/>
    </dgm:pt>
    <dgm:pt modelId="{E38ED9D1-8712-481E-8835-9277737098B2}" type="pres">
      <dgm:prSet presAssocID="{F9C1848E-59BA-4B20-90BA-5B04269B8461}" presName="rootComposite" presStyleCnt="0"/>
      <dgm:spPr/>
    </dgm:pt>
    <dgm:pt modelId="{74A64E2F-F137-4568-ABF6-F8F42C355A69}" type="pres">
      <dgm:prSet presAssocID="{F9C1848E-59BA-4B20-90BA-5B04269B8461}" presName="rootText" presStyleLbl="node3" presStyleIdx="5" presStyleCnt="6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8EE7D3EE-6F24-4A47-88B3-2B2D20D591CF}" type="pres">
      <dgm:prSet presAssocID="{F9C1848E-59BA-4B20-90BA-5B04269B8461}" presName="rootConnector" presStyleLbl="node3" presStyleIdx="5" presStyleCnt="6"/>
      <dgm:spPr/>
      <dgm:t>
        <a:bodyPr/>
        <a:lstStyle/>
        <a:p>
          <a:endParaRPr lang="it-IT"/>
        </a:p>
      </dgm:t>
    </dgm:pt>
    <dgm:pt modelId="{6E30F6B0-D44A-4841-988B-FCB41BA69BD7}" type="pres">
      <dgm:prSet presAssocID="{F9C1848E-59BA-4B20-90BA-5B04269B8461}" presName="hierChild4" presStyleCnt="0"/>
      <dgm:spPr/>
    </dgm:pt>
    <dgm:pt modelId="{F2709AFE-E4B0-4F5D-9BBA-C80788320BE8}" type="pres">
      <dgm:prSet presAssocID="{90DDA5DF-74C0-4A0A-8441-1F01D5DAE478}" presName="Name37" presStyleLbl="parChTrans1D4" presStyleIdx="9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514"/>
              </a:lnTo>
              <a:lnTo>
                <a:pt x="129298" y="396514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C6BF090F-7657-43DC-863D-235A8E3005FB}" type="pres">
      <dgm:prSet presAssocID="{517B961C-76AE-429E-959C-4D5552F8A536}" presName="hierRoot2" presStyleCnt="0">
        <dgm:presLayoutVars>
          <dgm:hierBranch val="init"/>
        </dgm:presLayoutVars>
      </dgm:prSet>
      <dgm:spPr/>
    </dgm:pt>
    <dgm:pt modelId="{D44F86A0-ED07-4A1E-8B27-1FF044DFFC57}" type="pres">
      <dgm:prSet presAssocID="{517B961C-76AE-429E-959C-4D5552F8A536}" presName="rootComposite" presStyleCnt="0"/>
      <dgm:spPr/>
    </dgm:pt>
    <dgm:pt modelId="{06257158-8FAD-463C-B263-DB3EEBEB0042}" type="pres">
      <dgm:prSet presAssocID="{517B961C-76AE-429E-959C-4D5552F8A536}" presName="rootText" presStyleLbl="node4" presStyleIdx="9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D36CF518-BC25-423F-BE0F-E190A89D216C}" type="pres">
      <dgm:prSet presAssocID="{517B961C-76AE-429E-959C-4D5552F8A536}" presName="rootConnector" presStyleLbl="node4" presStyleIdx="9" presStyleCnt="11"/>
      <dgm:spPr/>
      <dgm:t>
        <a:bodyPr/>
        <a:lstStyle/>
        <a:p>
          <a:endParaRPr lang="it-IT"/>
        </a:p>
      </dgm:t>
    </dgm:pt>
    <dgm:pt modelId="{882B76FF-9814-453B-903D-65CD6BAFAAA4}" type="pres">
      <dgm:prSet presAssocID="{517B961C-76AE-429E-959C-4D5552F8A536}" presName="hierChild4" presStyleCnt="0"/>
      <dgm:spPr/>
    </dgm:pt>
    <dgm:pt modelId="{880F2D72-A17D-4107-BE94-7EB51F9807C3}" type="pres">
      <dgm:prSet presAssocID="{517B961C-76AE-429E-959C-4D5552F8A536}" presName="hierChild5" presStyleCnt="0"/>
      <dgm:spPr/>
    </dgm:pt>
    <dgm:pt modelId="{5CD15A27-2976-47EE-B6B8-B8042BA4AFB7}" type="pres">
      <dgm:prSet presAssocID="{5A9D98DD-7EE4-437A-B372-714AB0380408}" presName="Name37" presStyleLbl="parChTrans1D4" presStyleIdx="10" presStyleCnt="11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8526"/>
              </a:lnTo>
              <a:lnTo>
                <a:pt x="129298" y="1008526"/>
              </a:lnTo>
            </a:path>
          </a:pathLst>
        </a:custGeom>
      </dgm:spPr>
      <dgm:t>
        <a:bodyPr/>
        <a:lstStyle/>
        <a:p>
          <a:endParaRPr lang="it-IT"/>
        </a:p>
      </dgm:t>
    </dgm:pt>
    <dgm:pt modelId="{51BB6C82-1329-42BA-A7D6-C8DC3736B6DF}" type="pres">
      <dgm:prSet presAssocID="{E121A0E4-AFD3-4F2C-8C27-D114A43AF0A7}" presName="hierRoot2" presStyleCnt="0">
        <dgm:presLayoutVars>
          <dgm:hierBranch val="init"/>
        </dgm:presLayoutVars>
      </dgm:prSet>
      <dgm:spPr/>
    </dgm:pt>
    <dgm:pt modelId="{517658B0-EBF2-40F6-B218-FF9D08E23D98}" type="pres">
      <dgm:prSet presAssocID="{E121A0E4-AFD3-4F2C-8C27-D114A43AF0A7}" presName="rootComposite" presStyleCnt="0"/>
      <dgm:spPr/>
    </dgm:pt>
    <dgm:pt modelId="{B5D04804-9336-481F-A346-BCB7ADD55341}" type="pres">
      <dgm:prSet presAssocID="{E121A0E4-AFD3-4F2C-8C27-D114A43AF0A7}" presName="rootText" presStyleLbl="node4" presStyleIdx="10" presStyleCnt="11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it-IT"/>
        </a:p>
      </dgm:t>
    </dgm:pt>
    <dgm:pt modelId="{F1160D91-35D8-46D6-BF68-7512DC19E5CE}" type="pres">
      <dgm:prSet presAssocID="{E121A0E4-AFD3-4F2C-8C27-D114A43AF0A7}" presName="rootConnector" presStyleLbl="node4" presStyleIdx="10" presStyleCnt="11"/>
      <dgm:spPr/>
      <dgm:t>
        <a:bodyPr/>
        <a:lstStyle/>
        <a:p>
          <a:endParaRPr lang="it-IT"/>
        </a:p>
      </dgm:t>
    </dgm:pt>
    <dgm:pt modelId="{659DBD5F-764A-4756-9604-BA7540E453A7}" type="pres">
      <dgm:prSet presAssocID="{E121A0E4-AFD3-4F2C-8C27-D114A43AF0A7}" presName="hierChild4" presStyleCnt="0"/>
      <dgm:spPr/>
    </dgm:pt>
    <dgm:pt modelId="{5BAF48EB-2DD2-45CE-8C9C-C050923CAE69}" type="pres">
      <dgm:prSet presAssocID="{E121A0E4-AFD3-4F2C-8C27-D114A43AF0A7}" presName="hierChild5" presStyleCnt="0"/>
      <dgm:spPr/>
    </dgm:pt>
    <dgm:pt modelId="{1CA2DDC5-9C34-475A-BC75-0336C2F27CD0}" type="pres">
      <dgm:prSet presAssocID="{F9C1848E-59BA-4B20-90BA-5B04269B8461}" presName="hierChild5" presStyleCnt="0"/>
      <dgm:spPr/>
    </dgm:pt>
    <dgm:pt modelId="{40CEFBD7-7F1E-4AD3-939C-EFA41FA4DAAF}" type="pres">
      <dgm:prSet presAssocID="{810A2DEA-A1A9-44BC-8D92-7A71626FBCC5}" presName="hierChild5" presStyleCnt="0"/>
      <dgm:spPr/>
    </dgm:pt>
    <dgm:pt modelId="{45B77AD8-49C7-404F-805A-CF79B541FFB7}" type="pres">
      <dgm:prSet presAssocID="{19599602-9E94-449B-AE02-46C30491E28C}" presName="hierChild3" presStyleCnt="0"/>
      <dgm:spPr/>
    </dgm:pt>
  </dgm:ptLst>
  <dgm:cxnLst>
    <dgm:cxn modelId="{628B7F17-3B49-4626-B39C-69FE8B9CC0CC}" type="presOf" srcId="{A42DED5E-3919-412A-8377-DE6122E1AD30}" destId="{8CC5F674-EE0E-40AB-970C-FD027CDC0CA5}" srcOrd="0" destOrd="0" presId="urn:microsoft.com/office/officeart/2005/8/layout/orgChart1"/>
    <dgm:cxn modelId="{D1833EFD-4ECF-40E6-ABA2-13E113B6C2BB}" type="presOf" srcId="{B3F39DDC-3510-46CA-8785-019129068DE0}" destId="{791E5FE0-EDB2-4A42-A1AF-E620B855540F}" srcOrd="0" destOrd="0" presId="urn:microsoft.com/office/officeart/2005/8/layout/orgChart1"/>
    <dgm:cxn modelId="{06C05031-CC2B-43C8-8D83-6BE882BBEE11}" srcId="{0C87090F-02B0-44D5-BD4B-E5AE0D1FA7F1}" destId="{A97D053E-A973-4364-B69E-A280008FFC90}" srcOrd="0" destOrd="0" parTransId="{0269C22A-A20B-4CCC-917A-8B311E437315}" sibTransId="{243C102C-DAA2-4245-A1D1-9E6A71F7AB05}"/>
    <dgm:cxn modelId="{7A02F5AF-F9F5-4778-A66E-DE024A3A34D9}" srcId="{9EFAFD96-3601-4F17-BB82-DBBBA6C512D5}" destId="{19599602-9E94-449B-AE02-46C30491E28C}" srcOrd="0" destOrd="0" parTransId="{FF371F54-3EAD-4229-B33D-30FA8E522AE4}" sibTransId="{2A88706E-F8B3-4E84-B216-AB828E178267}"/>
    <dgm:cxn modelId="{C37DCC1F-F1F1-4622-AA3F-8B3F3F788665}" type="presOf" srcId="{95131449-01AD-4745-B20B-A5B9F6720269}" destId="{87C0C176-7C55-4A48-BACA-BF1D307F6551}" srcOrd="1" destOrd="0" presId="urn:microsoft.com/office/officeart/2005/8/layout/orgChart1"/>
    <dgm:cxn modelId="{22C7181B-EF57-4DEA-B062-11D4762D9471}" type="presOf" srcId="{D6D663EA-8C9E-4A6C-8696-EA6202B67EB8}" destId="{CE433282-7366-4B4C-BEFF-DF506699094A}" srcOrd="1" destOrd="0" presId="urn:microsoft.com/office/officeart/2005/8/layout/orgChart1"/>
    <dgm:cxn modelId="{212E98A4-FA8E-485F-939F-DF18F2BB7833}" type="presOf" srcId="{79000407-B618-4AA0-AE6F-351CCF19973C}" destId="{B5D23A99-4495-4C94-982D-540FDED510D0}" srcOrd="1" destOrd="0" presId="urn:microsoft.com/office/officeart/2005/8/layout/orgChart1"/>
    <dgm:cxn modelId="{A5B42382-CFC1-477C-9AF4-F919EE779012}" type="presOf" srcId="{90DDA5DF-74C0-4A0A-8441-1F01D5DAE478}" destId="{F2709AFE-E4B0-4F5D-9BBA-C80788320BE8}" srcOrd="0" destOrd="0" presId="urn:microsoft.com/office/officeart/2005/8/layout/orgChart1"/>
    <dgm:cxn modelId="{CA1A331A-BE24-4923-A898-266C25F7F17B}" srcId="{17B28C8D-4122-47D7-B7FB-F388CF6C3000}" destId="{8155E830-BFCA-41DD-8C8D-C4C71E491457}" srcOrd="0" destOrd="0" parTransId="{951009D2-3761-423D-863A-2F42747ED494}" sibTransId="{1D904C08-F7CF-463A-966E-460730B841EB}"/>
    <dgm:cxn modelId="{1CEBBBCE-A789-4745-947D-9861B5AF62B8}" srcId="{1A94D251-C1DF-49B7-B803-397CC4E374C8}" destId="{17B28C8D-4122-47D7-B7FB-F388CF6C3000}" srcOrd="0" destOrd="0" parTransId="{542C2CD9-2A21-4722-8528-5FB4B05AB731}" sibTransId="{37B8B82F-495B-4449-AB18-F894FFA1EC4F}"/>
    <dgm:cxn modelId="{8DBFC045-4F8A-4648-8CC7-E28B23B7CD23}" type="presOf" srcId="{17B28C8D-4122-47D7-B7FB-F388CF6C3000}" destId="{DC008E46-9B85-4209-B686-BABDF78AF9F2}" srcOrd="1" destOrd="0" presId="urn:microsoft.com/office/officeart/2005/8/layout/orgChart1"/>
    <dgm:cxn modelId="{7246C733-42BD-4546-906B-C893A691AA5B}" type="presOf" srcId="{E121A0E4-AFD3-4F2C-8C27-D114A43AF0A7}" destId="{B5D04804-9336-481F-A346-BCB7ADD55341}" srcOrd="0" destOrd="0" presId="urn:microsoft.com/office/officeart/2005/8/layout/orgChart1"/>
    <dgm:cxn modelId="{0F529A62-F12A-4C4E-B84C-AA1DE90EEA7A}" type="presOf" srcId="{E9F65067-7ACB-40C2-B29C-E9D30340A5AE}" destId="{2BBE8165-BDB1-4254-90D4-B0D4B9163BAF}" srcOrd="0" destOrd="0" presId="urn:microsoft.com/office/officeart/2005/8/layout/orgChart1"/>
    <dgm:cxn modelId="{0735D790-326C-4921-8EE1-775C8F65AF99}" type="presOf" srcId="{1A94D251-C1DF-49B7-B803-397CC4E374C8}" destId="{B9490E12-50E1-4F5F-9FFD-E91F68492402}" srcOrd="1" destOrd="0" presId="urn:microsoft.com/office/officeart/2005/8/layout/orgChart1"/>
    <dgm:cxn modelId="{2D148987-CC52-4B54-8E9B-E9D2B5A98BF3}" type="presOf" srcId="{A97D053E-A973-4364-B69E-A280008FFC90}" destId="{5DFB02F7-7C2D-4646-BDC7-8EE2E0F53484}" srcOrd="1" destOrd="0" presId="urn:microsoft.com/office/officeart/2005/8/layout/orgChart1"/>
    <dgm:cxn modelId="{FBCBAE54-E2AB-4528-B70E-62D7DD21C0C6}" type="presOf" srcId="{991DD7BB-FD91-49EE-AAF5-140AB35E43F7}" destId="{8AFE9945-B4DE-42EB-A531-55213541871C}" srcOrd="1" destOrd="0" presId="urn:microsoft.com/office/officeart/2005/8/layout/orgChart1"/>
    <dgm:cxn modelId="{10788C34-B2CD-4361-93FD-29135B3C901E}" type="presOf" srcId="{3B869A9C-B7D4-4C45-83F4-03ACDF260BAA}" destId="{E2748776-B935-4B46-8273-D5838E56CE18}" srcOrd="0" destOrd="0" presId="urn:microsoft.com/office/officeart/2005/8/layout/orgChart1"/>
    <dgm:cxn modelId="{10F0796F-65E4-425E-AA5B-92EF41364C79}" type="presOf" srcId="{810A2DEA-A1A9-44BC-8D92-7A71626FBCC5}" destId="{C15D2DE5-1E93-4F92-A5B4-8B8913A08AE9}" srcOrd="0" destOrd="0" presId="urn:microsoft.com/office/officeart/2005/8/layout/orgChart1"/>
    <dgm:cxn modelId="{02D78C20-40AB-412B-93EA-6229A35DD35B}" type="presOf" srcId="{48F43ED3-A177-4096-B556-EB782F87985E}" destId="{9F1CF471-9BDC-411C-AB4C-C400B6E45DD6}" srcOrd="0" destOrd="0" presId="urn:microsoft.com/office/officeart/2005/8/layout/orgChart1"/>
    <dgm:cxn modelId="{5B340338-74D8-4AC7-BCA0-4BC8DB6D228F}" type="presOf" srcId="{5A9D98DD-7EE4-437A-B372-714AB0380408}" destId="{5CD15A27-2976-47EE-B6B8-B8042BA4AFB7}" srcOrd="0" destOrd="0" presId="urn:microsoft.com/office/officeart/2005/8/layout/orgChart1"/>
    <dgm:cxn modelId="{1D0CDB9C-F319-4BB3-AE5D-EF84D734F405}" type="presOf" srcId="{542C2CD9-2A21-4722-8528-5FB4B05AB731}" destId="{05032899-7FCE-4726-84E5-D0300A3661F9}" srcOrd="0" destOrd="0" presId="urn:microsoft.com/office/officeart/2005/8/layout/orgChart1"/>
    <dgm:cxn modelId="{D1476D3F-7DE3-4E90-B7C0-1773714CA25E}" type="presOf" srcId="{19599602-9E94-449B-AE02-46C30491E28C}" destId="{56077120-C368-49C1-825E-F928EF49152A}" srcOrd="1" destOrd="0" presId="urn:microsoft.com/office/officeart/2005/8/layout/orgChart1"/>
    <dgm:cxn modelId="{08FF98EE-65C2-4845-915B-4155F8B0278D}" type="presOf" srcId="{18A36E46-E30A-4905-863B-E9EEAA8CA2FF}" destId="{1B6E28A5-983D-4A84-8E5D-C082B781F6FC}" srcOrd="0" destOrd="0" presId="urn:microsoft.com/office/officeart/2005/8/layout/orgChart1"/>
    <dgm:cxn modelId="{17FEF3D2-9CF8-4269-9D06-14DA0A293589}" type="presOf" srcId="{C618F4B1-D56C-40B0-A9BB-A1AC22AA90C0}" destId="{0B2C71C7-3277-4EC1-AAD0-57403835EE4A}" srcOrd="0" destOrd="0" presId="urn:microsoft.com/office/officeart/2005/8/layout/orgChart1"/>
    <dgm:cxn modelId="{C152C547-9909-4C95-B0E6-3D78250FAEBE}" type="presOf" srcId="{19599602-9E94-449B-AE02-46C30491E28C}" destId="{C04317EB-13A6-47B2-89A6-060A1309C0FD}" srcOrd="0" destOrd="0" presId="urn:microsoft.com/office/officeart/2005/8/layout/orgChart1"/>
    <dgm:cxn modelId="{2B754EE7-3BDF-4B4F-AC0A-7EE36FAA095D}" srcId="{991DD7BB-FD91-49EE-AAF5-140AB35E43F7}" destId="{E9F65067-7ACB-40C2-B29C-E9D30340A5AE}" srcOrd="1" destOrd="0" parTransId="{D29892E2-A45E-4000-9CA5-664212285B28}" sibTransId="{1AD94586-FEB5-47C2-8565-F409B3018C3F}"/>
    <dgm:cxn modelId="{5BD4DA71-7712-4672-A245-8537A347C221}" type="presOf" srcId="{BF1D701A-DD2D-4121-8BFA-FBE1FBF81F9E}" destId="{8CC6157E-EEA3-4101-9E0A-98A6BDB36AEE}" srcOrd="1" destOrd="0" presId="urn:microsoft.com/office/officeart/2005/8/layout/orgChart1"/>
    <dgm:cxn modelId="{3F3E3F04-0D78-449B-9D9C-344CC6BB2345}" type="presOf" srcId="{8155E830-BFCA-41DD-8C8D-C4C71E491457}" destId="{D93AB592-63AF-456A-9858-24394108EFF5}" srcOrd="1" destOrd="0" presId="urn:microsoft.com/office/officeart/2005/8/layout/orgChart1"/>
    <dgm:cxn modelId="{4026684E-EB57-4D90-BFC6-7C1D883EF3BC}" srcId="{810A2DEA-A1A9-44BC-8D92-7A71626FBCC5}" destId="{F9C1848E-59BA-4B20-90BA-5B04269B8461}" srcOrd="1" destOrd="0" parTransId="{DDDA3A81-911F-4D40-AC0F-3F3BBF76A5E6}" sibTransId="{BAA82C27-BBCE-4695-BBE7-E265E89EED80}"/>
    <dgm:cxn modelId="{B51CC4AB-8B69-4F31-8752-B8C01E589C0D}" type="presOf" srcId="{9EFAFD96-3601-4F17-BB82-DBBBA6C512D5}" destId="{A2CC11D0-32A4-49A0-A0F9-21850FF80E20}" srcOrd="0" destOrd="0" presId="urn:microsoft.com/office/officeart/2005/8/layout/orgChart1"/>
    <dgm:cxn modelId="{6AD0832E-D0E5-4DFA-A2C1-539A1049A92A}" srcId="{6FD54DCC-0420-4B69-949E-C600DAC3EA80}" destId="{D6D663EA-8C9E-4A6C-8696-EA6202B67EB8}" srcOrd="1" destOrd="0" parTransId="{C618F4B1-D56C-40B0-A9BB-A1AC22AA90C0}" sibTransId="{350208D2-B2AB-46F5-A396-E4E2016A900E}"/>
    <dgm:cxn modelId="{1948CC79-6403-4B93-81E8-82E8D175E4D9}" srcId="{19599602-9E94-449B-AE02-46C30491E28C}" destId="{810A2DEA-A1A9-44BC-8D92-7A71626FBCC5}" srcOrd="2" destOrd="0" parTransId="{FF6030D7-6DE6-4002-834A-E4C1FCE5157C}" sibTransId="{B19D8C31-189C-4FDE-9927-008F83FDF7F7}"/>
    <dgm:cxn modelId="{30E0B992-157A-405B-8572-770CFD4D21A1}" srcId="{19599602-9E94-449B-AE02-46C30491E28C}" destId="{0C87090F-02B0-44D5-BD4B-E5AE0D1FA7F1}" srcOrd="1" destOrd="0" parTransId="{48F43ED3-A177-4096-B556-EB782F87985E}" sibTransId="{24E0BA02-AFC8-4BBC-85FF-8CECFE2FDD5C}"/>
    <dgm:cxn modelId="{D6216570-7A50-475A-86ED-A23019EC18BC}" type="presOf" srcId="{79000407-B618-4AA0-AE6F-351CCF19973C}" destId="{0F69A441-738D-4B1E-B99B-1197D746A18C}" srcOrd="0" destOrd="0" presId="urn:microsoft.com/office/officeart/2005/8/layout/orgChart1"/>
    <dgm:cxn modelId="{F4E422F2-B888-4430-92D7-6542861C63B8}" type="presOf" srcId="{0269C22A-A20B-4CCC-917A-8B311E437315}" destId="{8C12BF58-C498-44E1-98A4-3108A9D180A4}" srcOrd="0" destOrd="0" presId="urn:microsoft.com/office/officeart/2005/8/layout/orgChart1"/>
    <dgm:cxn modelId="{325E7BF7-982A-49FD-9F47-4458E5FAAA9B}" type="presOf" srcId="{38E04EEA-C159-4C5C-9FBC-5AD5689D40A4}" destId="{0A0268D4-6292-48B7-A9B2-E39B9FD9E376}" srcOrd="0" destOrd="0" presId="urn:microsoft.com/office/officeart/2005/8/layout/orgChart1"/>
    <dgm:cxn modelId="{AB2DACE2-3AFF-400E-8EA8-6FDC24C3D8C7}" type="presOf" srcId="{DA2C9D2E-A6B2-4C3E-8E5E-7FF1D8211660}" destId="{C95EAE91-18F4-42A3-9A9E-21DF48CE249F}" srcOrd="1" destOrd="0" presId="urn:microsoft.com/office/officeart/2005/8/layout/orgChart1"/>
    <dgm:cxn modelId="{98D2AC2A-6015-42E7-9CFE-682F76B93AF9}" type="presOf" srcId="{8155E830-BFCA-41DD-8C8D-C4C71E491457}" destId="{4580C5A5-2C66-4850-8408-7B6D0A80DC8C}" srcOrd="0" destOrd="0" presId="urn:microsoft.com/office/officeart/2005/8/layout/orgChart1"/>
    <dgm:cxn modelId="{F40C2EFB-E827-44E0-A170-5D0179033230}" type="presOf" srcId="{3E8CD513-115F-4B58-815D-06B1F22F397C}" destId="{022B9346-F4AD-4157-972C-CC29B41CA217}" srcOrd="1" destOrd="0" presId="urn:microsoft.com/office/officeart/2005/8/layout/orgChart1"/>
    <dgm:cxn modelId="{B74EB4A8-6241-42E7-8B96-191AC9B089B5}" type="presOf" srcId="{F9C1848E-59BA-4B20-90BA-5B04269B8461}" destId="{74A64E2F-F137-4568-ABF6-F8F42C355A69}" srcOrd="0" destOrd="0" presId="urn:microsoft.com/office/officeart/2005/8/layout/orgChart1"/>
    <dgm:cxn modelId="{61ABCFA7-64C2-4151-AA24-336D901353FC}" type="presOf" srcId="{D6D663EA-8C9E-4A6C-8696-EA6202B67EB8}" destId="{E55D34C6-67F0-49AB-A175-234A5BB59217}" srcOrd="0" destOrd="0" presId="urn:microsoft.com/office/officeart/2005/8/layout/orgChart1"/>
    <dgm:cxn modelId="{D54B23A2-CFC2-4195-AE22-CDEFD14B0864}" type="presOf" srcId="{810A2DEA-A1A9-44BC-8D92-7A71626FBCC5}" destId="{199DFC3E-4D4A-4EBE-8AA4-8E46C22C2534}" srcOrd="1" destOrd="0" presId="urn:microsoft.com/office/officeart/2005/8/layout/orgChart1"/>
    <dgm:cxn modelId="{A65B5FFF-A850-4550-A1B4-BD5622C4A5B9}" type="presOf" srcId="{FF6030D7-6DE6-4002-834A-E4C1FCE5157C}" destId="{4175C087-14A9-403A-AE97-5C90344F1E9F}" srcOrd="0" destOrd="0" presId="urn:microsoft.com/office/officeart/2005/8/layout/orgChart1"/>
    <dgm:cxn modelId="{768B9880-9BBB-4714-8918-8F6218DAD037}" type="presOf" srcId="{0C87090F-02B0-44D5-BD4B-E5AE0D1FA7F1}" destId="{E13E005F-EB59-4822-926F-099620CF7D59}" srcOrd="0" destOrd="0" presId="urn:microsoft.com/office/officeart/2005/8/layout/orgChart1"/>
    <dgm:cxn modelId="{D637677B-4BD5-4726-B988-321F6C9619DA}" type="presOf" srcId="{E121A0E4-AFD3-4F2C-8C27-D114A43AF0A7}" destId="{F1160D91-35D8-46D6-BF68-7512DC19E5CE}" srcOrd="1" destOrd="0" presId="urn:microsoft.com/office/officeart/2005/8/layout/orgChart1"/>
    <dgm:cxn modelId="{E1E3A6B8-6247-4874-9741-64199B2431FE}" type="presOf" srcId="{E61AFEE5-2004-43A9-AA62-07A1459E6FC5}" destId="{355FDAEF-501F-4A71-8B74-91EF407CD59D}" srcOrd="0" destOrd="0" presId="urn:microsoft.com/office/officeart/2005/8/layout/orgChart1"/>
    <dgm:cxn modelId="{22D17B31-690D-4414-B621-43E7D906B4AF}" type="presOf" srcId="{A97D053E-A973-4364-B69E-A280008FFC90}" destId="{60C9B560-F2BA-485F-A26B-EE6F904A1A0B}" srcOrd="0" destOrd="0" presId="urn:microsoft.com/office/officeart/2005/8/layout/orgChart1"/>
    <dgm:cxn modelId="{06684567-3B55-4758-89F3-E2D11CF50A2A}" srcId="{A97D053E-A973-4364-B69E-A280008FFC90}" destId="{79000407-B618-4AA0-AE6F-351CCF19973C}" srcOrd="1" destOrd="0" parTransId="{B3F39DDC-3510-46CA-8785-019129068DE0}" sibTransId="{DB5A3344-0E8D-4A20-9A88-3BA2A121512E}"/>
    <dgm:cxn modelId="{8BD5939C-380B-4ECB-AF7B-FD5A3B2F86E0}" srcId="{810A2DEA-A1A9-44BC-8D92-7A71626FBCC5}" destId="{DA2C9D2E-A6B2-4C3E-8E5E-7FF1D8211660}" srcOrd="0" destOrd="0" parTransId="{18A36E46-E30A-4905-863B-E9EEAA8CA2FF}" sibTransId="{0E0FCEC4-69CA-4250-A3F3-D12034689A3F}"/>
    <dgm:cxn modelId="{4B1CF472-DC94-46D1-9150-A5D769C849F5}" type="presOf" srcId="{04314571-B7CC-456F-9098-03FAD23DF83C}" destId="{1271B15F-C223-401F-B38F-D05AD6351B7F}" srcOrd="0" destOrd="0" presId="urn:microsoft.com/office/officeart/2005/8/layout/orgChart1"/>
    <dgm:cxn modelId="{3714E9B4-B2FC-4C66-B831-52E1B4CD23B5}" type="presOf" srcId="{517B961C-76AE-429E-959C-4D5552F8A536}" destId="{06257158-8FAD-463C-B263-DB3EEBEB0042}" srcOrd="0" destOrd="0" presId="urn:microsoft.com/office/officeart/2005/8/layout/orgChart1"/>
    <dgm:cxn modelId="{9ABE9648-0B60-4F65-A16C-4E0C0936AA75}" type="presOf" srcId="{046AD741-59DE-4633-A525-7FE00DBEB49B}" destId="{44A30E9B-5E90-4C86-A060-124CDA94D7D8}" srcOrd="0" destOrd="0" presId="urn:microsoft.com/office/officeart/2005/8/layout/orgChart1"/>
    <dgm:cxn modelId="{A4A88BD2-C4F7-43C0-972C-561CA49A7E6B}" type="presOf" srcId="{1A94D251-C1DF-49B7-B803-397CC4E374C8}" destId="{F219ADBE-EB7E-4237-99FF-D2E1DFEC37A3}" srcOrd="0" destOrd="0" presId="urn:microsoft.com/office/officeart/2005/8/layout/orgChart1"/>
    <dgm:cxn modelId="{8F7994AD-706D-4E2F-A7EA-2A3D8336048E}" type="presOf" srcId="{A42DED5E-3919-412A-8377-DE6122E1AD30}" destId="{D305F080-2C2C-4BBE-9AB1-9D346A6794CF}" srcOrd="1" destOrd="0" presId="urn:microsoft.com/office/officeart/2005/8/layout/orgChart1"/>
    <dgm:cxn modelId="{20055ECA-BF8B-48CC-90B5-21CF0B404522}" type="presOf" srcId="{DA2C9D2E-A6B2-4C3E-8E5E-7FF1D8211660}" destId="{B9F3163A-24F4-4425-A057-A8F17317F517}" srcOrd="0" destOrd="0" presId="urn:microsoft.com/office/officeart/2005/8/layout/orgChart1"/>
    <dgm:cxn modelId="{57BA49A5-970F-4C56-97FD-1793BA151951}" srcId="{991DD7BB-FD91-49EE-AAF5-140AB35E43F7}" destId="{3E8CD513-115F-4B58-815D-06B1F22F397C}" srcOrd="0" destOrd="0" parTransId="{3B869A9C-B7D4-4C45-83F4-03ACDF260BAA}" sibTransId="{EC3168F8-C366-430E-B611-B7728C52D74E}"/>
    <dgm:cxn modelId="{BE44F615-BC7C-4C5E-8507-C8840DF987A6}" type="presOf" srcId="{83470605-D50B-47C5-85E0-6C97CC1DEF2D}" destId="{DA848FF5-8D7C-47E3-B9FA-58F9BE3BFD4A}" srcOrd="0" destOrd="0" presId="urn:microsoft.com/office/officeart/2005/8/layout/orgChart1"/>
    <dgm:cxn modelId="{A9A39EE7-F441-4563-AFFD-666EC4C4FD54}" srcId="{19599602-9E94-449B-AE02-46C30491E28C}" destId="{6FD54DCC-0420-4B69-949E-C600DAC3EA80}" srcOrd="0" destOrd="0" parTransId="{6F5CF077-1342-46A1-93F1-68D7723F3F8C}" sibTransId="{CE57F18C-7754-4245-BB8D-0DDD9139AB8E}"/>
    <dgm:cxn modelId="{8EF8FE37-51EB-4689-8158-5F2DBC3E46DC}" type="presOf" srcId="{D05EA4EE-52C7-4A7F-9A69-CD36D787717D}" destId="{39C96673-1102-47D6-8394-881BB96E0E21}" srcOrd="0" destOrd="0" presId="urn:microsoft.com/office/officeart/2005/8/layout/orgChart1"/>
    <dgm:cxn modelId="{EB889005-384A-468F-A438-BCA4BE21A4EE}" srcId="{6FD54DCC-0420-4B69-949E-C600DAC3EA80}" destId="{1A94D251-C1DF-49B7-B803-397CC4E374C8}" srcOrd="0" destOrd="0" parTransId="{83470605-D50B-47C5-85E0-6C97CC1DEF2D}" sibTransId="{4B83F8D2-E6F1-4C2F-B422-0FF1AFE48807}"/>
    <dgm:cxn modelId="{436336EB-094E-4CB6-9995-25E626CD2D03}" type="presOf" srcId="{951009D2-3761-423D-863A-2F42747ED494}" destId="{1C47B41A-4168-4025-821B-C121C1EB0C1F}" srcOrd="0" destOrd="0" presId="urn:microsoft.com/office/officeart/2005/8/layout/orgChart1"/>
    <dgm:cxn modelId="{F802CDB5-168D-4F6B-8B13-AD5A88740BD5}" type="presOf" srcId="{E3D22BD8-B8F5-4AEB-A8DD-53D6A1A29BAD}" destId="{73D513A1-5085-4CD9-9204-7DFD34CF8F3A}" srcOrd="0" destOrd="0" presId="urn:microsoft.com/office/officeart/2005/8/layout/orgChart1"/>
    <dgm:cxn modelId="{742562D0-2DBE-4FAB-859F-6E7A84BDE645}" type="presOf" srcId="{046AD741-59DE-4633-A525-7FE00DBEB49B}" destId="{012F512C-D49F-4DFB-8DD6-2A4C242AEFAB}" srcOrd="1" destOrd="0" presId="urn:microsoft.com/office/officeart/2005/8/layout/orgChart1"/>
    <dgm:cxn modelId="{256B38D8-B632-4519-A562-211ECB195B35}" type="presOf" srcId="{F9C1848E-59BA-4B20-90BA-5B04269B8461}" destId="{8EE7D3EE-6F24-4A47-88B3-2B2D20D591CF}" srcOrd="1" destOrd="0" presId="urn:microsoft.com/office/officeart/2005/8/layout/orgChart1"/>
    <dgm:cxn modelId="{E9567FCD-026E-4516-A59F-CE3174783152}" srcId="{046AD741-59DE-4633-A525-7FE00DBEB49B}" destId="{95131449-01AD-4745-B20B-A5B9F6720269}" srcOrd="0" destOrd="0" parTransId="{04314571-B7CC-456F-9098-03FAD23DF83C}" sibTransId="{75EA3797-BA5D-415B-A2B9-95FAFCF4D765}"/>
    <dgm:cxn modelId="{EAD57656-C7DB-402A-96A1-7C830B5757F6}" type="presOf" srcId="{95131449-01AD-4745-B20B-A5B9F6720269}" destId="{4AC1FB4D-C6E5-4AF9-A498-9E9D33E52BE7}" srcOrd="0" destOrd="0" presId="urn:microsoft.com/office/officeart/2005/8/layout/orgChart1"/>
    <dgm:cxn modelId="{4F79342E-0804-4024-8F44-87CC544106FA}" type="presOf" srcId="{6FD54DCC-0420-4B69-949E-C600DAC3EA80}" destId="{264457B5-4520-4E7A-A2A7-CC1DCD98F7F7}" srcOrd="1" destOrd="0" presId="urn:microsoft.com/office/officeart/2005/8/layout/orgChart1"/>
    <dgm:cxn modelId="{49B17D65-6E5E-48F0-B40D-53AEA94A5346}" srcId="{D6D663EA-8C9E-4A6C-8696-EA6202B67EB8}" destId="{A42DED5E-3919-412A-8377-DE6122E1AD30}" srcOrd="0" destOrd="0" parTransId="{D05EA4EE-52C7-4A7F-9A69-CD36D787717D}" sibTransId="{4503E061-C76A-43D4-9951-E6976365CBEB}"/>
    <dgm:cxn modelId="{BA86202A-05E8-4F73-97B7-4AAE4EC1387E}" type="presOf" srcId="{BF1D701A-DD2D-4121-8BFA-FBE1FBF81F9E}" destId="{C96A966A-7A7E-4A11-BB50-0C5422A1C0C3}" srcOrd="0" destOrd="0" presId="urn:microsoft.com/office/officeart/2005/8/layout/orgChart1"/>
    <dgm:cxn modelId="{28192F57-63BB-418E-AA6C-E68060D05CCA}" type="presOf" srcId="{6F5CF077-1342-46A1-93F1-68D7723F3F8C}" destId="{423291FF-E151-4344-9CE2-D560AE5F92C8}" srcOrd="0" destOrd="0" presId="urn:microsoft.com/office/officeart/2005/8/layout/orgChart1"/>
    <dgm:cxn modelId="{5E1D81EE-F118-4B36-A47E-E278ED1A18F6}" type="presOf" srcId="{17B28C8D-4122-47D7-B7FB-F388CF6C3000}" destId="{7CBB4AE2-2CD0-45A3-85F0-449C6A93473C}" srcOrd="0" destOrd="0" presId="urn:microsoft.com/office/officeart/2005/8/layout/orgChart1"/>
    <dgm:cxn modelId="{4CB5BD74-B7CA-4D6D-A6BD-DB138E14A014}" type="presOf" srcId="{E9F65067-7ACB-40C2-B29C-E9D30340A5AE}" destId="{66DB1DAB-9347-4B88-B95B-45DE741527BB}" srcOrd="1" destOrd="0" presId="urn:microsoft.com/office/officeart/2005/8/layout/orgChart1"/>
    <dgm:cxn modelId="{BD2B4481-A8A8-487C-A737-DB193695605F}" type="presOf" srcId="{991DD7BB-FD91-49EE-AAF5-140AB35E43F7}" destId="{EF38FFB1-CB6A-4CF3-AD9C-FEFC0C881974}" srcOrd="0" destOrd="0" presId="urn:microsoft.com/office/officeart/2005/8/layout/orgChart1"/>
    <dgm:cxn modelId="{77299107-3808-42DA-9DE8-C8DDA56EEF70}" type="presOf" srcId="{D29892E2-A45E-4000-9CA5-664212285B28}" destId="{3EA6DA25-F6F0-468F-8F75-F132DABB8673}" srcOrd="0" destOrd="0" presId="urn:microsoft.com/office/officeart/2005/8/layout/orgChart1"/>
    <dgm:cxn modelId="{0F9B58AF-BB9A-4650-87AB-B84D2E0242C3}" type="presOf" srcId="{517B961C-76AE-429E-959C-4D5552F8A536}" destId="{D36CF518-BC25-423F-BE0F-E190A89D216C}" srcOrd="1" destOrd="0" presId="urn:microsoft.com/office/officeart/2005/8/layout/orgChart1"/>
    <dgm:cxn modelId="{AE1AA7CB-C6D3-4AD4-8B14-D33A99243DDE}" type="presOf" srcId="{DDDA3A81-911F-4D40-AC0F-3F3BBF76A5E6}" destId="{8E1E1245-D040-4A05-9374-A5F4102A65D2}" srcOrd="0" destOrd="0" presId="urn:microsoft.com/office/officeart/2005/8/layout/orgChart1"/>
    <dgm:cxn modelId="{22127F95-3520-4798-BE99-69B42014FA83}" srcId="{1A94D251-C1DF-49B7-B803-397CC4E374C8}" destId="{046AD741-59DE-4633-A525-7FE00DBEB49B}" srcOrd="1" destOrd="0" parTransId="{38E04EEA-C159-4C5C-9FBC-5AD5689D40A4}" sibTransId="{C65822A1-9505-4ED1-92ED-8ECF3EEE4A98}"/>
    <dgm:cxn modelId="{6A5E7EED-BAF9-4E66-9D91-D41276C37C35}" type="presOf" srcId="{3E8CD513-115F-4B58-815D-06B1F22F397C}" destId="{8DE93EE8-A69D-473F-A494-775D5DF163D1}" srcOrd="0" destOrd="0" presId="urn:microsoft.com/office/officeart/2005/8/layout/orgChart1"/>
    <dgm:cxn modelId="{46FC58D4-E4E4-4408-8EA0-9D037C560FA7}" type="presOf" srcId="{0C87090F-02B0-44D5-BD4B-E5AE0D1FA7F1}" destId="{AEAA0CF1-2AD8-4565-B49E-708EB08D2FE5}" srcOrd="1" destOrd="0" presId="urn:microsoft.com/office/officeart/2005/8/layout/orgChart1"/>
    <dgm:cxn modelId="{AE041C04-4720-4E2D-AD13-F9B0B71B41CA}" srcId="{F9C1848E-59BA-4B20-90BA-5B04269B8461}" destId="{517B961C-76AE-429E-959C-4D5552F8A536}" srcOrd="0" destOrd="0" parTransId="{90DDA5DF-74C0-4A0A-8441-1F01D5DAE478}" sibTransId="{D5869D1F-EE2A-499D-8A50-31FD365604BF}"/>
    <dgm:cxn modelId="{801C22C7-1C0F-44EF-839E-A030B3D15017}" srcId="{A97D053E-A973-4364-B69E-A280008FFC90}" destId="{BF1D701A-DD2D-4121-8BFA-FBE1FBF81F9E}" srcOrd="0" destOrd="0" parTransId="{E61AFEE5-2004-43A9-AA62-07A1459E6FC5}" sibTransId="{B0000C6F-B2A3-4526-8C16-C73AEA735EAF}"/>
    <dgm:cxn modelId="{CD1497C6-E38B-4977-AFF5-980CEA03F739}" srcId="{F9C1848E-59BA-4B20-90BA-5B04269B8461}" destId="{E121A0E4-AFD3-4F2C-8C27-D114A43AF0A7}" srcOrd="1" destOrd="0" parTransId="{5A9D98DD-7EE4-437A-B372-714AB0380408}" sibTransId="{EA20D2DC-E1FD-4B9F-AFC3-0F818028D1B8}"/>
    <dgm:cxn modelId="{2B80D23B-5A2B-4D63-AF88-2D04D8D865AC}" srcId="{0C87090F-02B0-44D5-BD4B-E5AE0D1FA7F1}" destId="{991DD7BB-FD91-49EE-AAF5-140AB35E43F7}" srcOrd="1" destOrd="0" parTransId="{E3D22BD8-B8F5-4AEB-A8DD-53D6A1A29BAD}" sibTransId="{8C5DE38B-5BD6-4776-8A20-AEE9D7B23E51}"/>
    <dgm:cxn modelId="{5068FA86-92DF-4461-95EE-D46159FC22F3}" type="presOf" srcId="{6FD54DCC-0420-4B69-949E-C600DAC3EA80}" destId="{8F64AF94-CDED-49BC-B0FF-D79E66DEF69C}" srcOrd="0" destOrd="0" presId="urn:microsoft.com/office/officeart/2005/8/layout/orgChart1"/>
    <dgm:cxn modelId="{C032C3D0-B885-4ECD-A7B2-195166CBD4F8}" type="presParOf" srcId="{A2CC11D0-32A4-49A0-A0F9-21850FF80E20}" destId="{DCE98858-F163-40F5-A7ED-79E914998534}" srcOrd="0" destOrd="0" presId="urn:microsoft.com/office/officeart/2005/8/layout/orgChart1"/>
    <dgm:cxn modelId="{5ADF9539-D17C-4E0E-8594-CF4F76796DA3}" type="presParOf" srcId="{DCE98858-F163-40F5-A7ED-79E914998534}" destId="{F63D4A7C-78F8-42F2-A49B-46DECAC50F58}" srcOrd="0" destOrd="0" presId="urn:microsoft.com/office/officeart/2005/8/layout/orgChart1"/>
    <dgm:cxn modelId="{100E156B-3074-4538-B55C-FF4CEB229A09}" type="presParOf" srcId="{F63D4A7C-78F8-42F2-A49B-46DECAC50F58}" destId="{C04317EB-13A6-47B2-89A6-060A1309C0FD}" srcOrd="0" destOrd="0" presId="urn:microsoft.com/office/officeart/2005/8/layout/orgChart1"/>
    <dgm:cxn modelId="{73C0C127-B7B8-4CE4-B50E-51F26814B9D6}" type="presParOf" srcId="{F63D4A7C-78F8-42F2-A49B-46DECAC50F58}" destId="{56077120-C368-49C1-825E-F928EF49152A}" srcOrd="1" destOrd="0" presId="urn:microsoft.com/office/officeart/2005/8/layout/orgChart1"/>
    <dgm:cxn modelId="{F68948B6-1AF5-4232-AF58-DCDFE5174460}" type="presParOf" srcId="{DCE98858-F163-40F5-A7ED-79E914998534}" destId="{3BF72071-BAE7-489C-89B5-21C5D7B7C1F2}" srcOrd="1" destOrd="0" presId="urn:microsoft.com/office/officeart/2005/8/layout/orgChart1"/>
    <dgm:cxn modelId="{5CCAD130-177C-405B-A3B8-761E8B6D31A2}" type="presParOf" srcId="{3BF72071-BAE7-489C-89B5-21C5D7B7C1F2}" destId="{423291FF-E151-4344-9CE2-D560AE5F92C8}" srcOrd="0" destOrd="0" presId="urn:microsoft.com/office/officeart/2005/8/layout/orgChart1"/>
    <dgm:cxn modelId="{1C3430F5-4912-420F-9A2A-82565D2F8C62}" type="presParOf" srcId="{3BF72071-BAE7-489C-89B5-21C5D7B7C1F2}" destId="{B2D78497-2C79-4809-B8A5-C9699968D7E4}" srcOrd="1" destOrd="0" presId="urn:microsoft.com/office/officeart/2005/8/layout/orgChart1"/>
    <dgm:cxn modelId="{825C8523-6640-419C-B70F-B32A7A821EF9}" type="presParOf" srcId="{B2D78497-2C79-4809-B8A5-C9699968D7E4}" destId="{486B5092-EC9C-42A0-9018-1A8E4488E795}" srcOrd="0" destOrd="0" presId="urn:microsoft.com/office/officeart/2005/8/layout/orgChart1"/>
    <dgm:cxn modelId="{98FC15A2-9662-4F2D-A636-EAF82537C240}" type="presParOf" srcId="{486B5092-EC9C-42A0-9018-1A8E4488E795}" destId="{8F64AF94-CDED-49BC-B0FF-D79E66DEF69C}" srcOrd="0" destOrd="0" presId="urn:microsoft.com/office/officeart/2005/8/layout/orgChart1"/>
    <dgm:cxn modelId="{56552634-2114-41E1-8483-D7A934F3A6AD}" type="presParOf" srcId="{486B5092-EC9C-42A0-9018-1A8E4488E795}" destId="{264457B5-4520-4E7A-A2A7-CC1DCD98F7F7}" srcOrd="1" destOrd="0" presId="urn:microsoft.com/office/officeart/2005/8/layout/orgChart1"/>
    <dgm:cxn modelId="{8053BF89-B973-465D-9576-0CAF86DC6FC1}" type="presParOf" srcId="{B2D78497-2C79-4809-B8A5-C9699968D7E4}" destId="{D5938890-0B74-4133-BDF0-72A842BA1400}" srcOrd="1" destOrd="0" presId="urn:microsoft.com/office/officeart/2005/8/layout/orgChart1"/>
    <dgm:cxn modelId="{5AA4C6CB-7F5B-4C39-8E9B-6F069CDDE703}" type="presParOf" srcId="{D5938890-0B74-4133-BDF0-72A842BA1400}" destId="{DA848FF5-8D7C-47E3-B9FA-58F9BE3BFD4A}" srcOrd="0" destOrd="0" presId="urn:microsoft.com/office/officeart/2005/8/layout/orgChart1"/>
    <dgm:cxn modelId="{A89B08B6-E08E-46A2-A3A6-F3AA7789F4FE}" type="presParOf" srcId="{D5938890-0B74-4133-BDF0-72A842BA1400}" destId="{0AF24EC2-01BC-477B-86BA-B49040557EBD}" srcOrd="1" destOrd="0" presId="urn:microsoft.com/office/officeart/2005/8/layout/orgChart1"/>
    <dgm:cxn modelId="{802AE5F7-28DC-42DB-BF78-4B4D358A14CC}" type="presParOf" srcId="{0AF24EC2-01BC-477B-86BA-B49040557EBD}" destId="{E0231860-69B6-414E-A2E5-4F67200157F2}" srcOrd="0" destOrd="0" presId="urn:microsoft.com/office/officeart/2005/8/layout/orgChart1"/>
    <dgm:cxn modelId="{EAB00DBE-B544-40F1-B668-D3476FD50FAF}" type="presParOf" srcId="{E0231860-69B6-414E-A2E5-4F67200157F2}" destId="{F219ADBE-EB7E-4237-99FF-D2E1DFEC37A3}" srcOrd="0" destOrd="0" presId="urn:microsoft.com/office/officeart/2005/8/layout/orgChart1"/>
    <dgm:cxn modelId="{91633EDD-9F88-4CC1-B729-BDF9EBFDC6A7}" type="presParOf" srcId="{E0231860-69B6-414E-A2E5-4F67200157F2}" destId="{B9490E12-50E1-4F5F-9FFD-E91F68492402}" srcOrd="1" destOrd="0" presId="urn:microsoft.com/office/officeart/2005/8/layout/orgChart1"/>
    <dgm:cxn modelId="{037821CB-5DBF-4DDA-A5CA-DBF2F4A9C0E8}" type="presParOf" srcId="{0AF24EC2-01BC-477B-86BA-B49040557EBD}" destId="{0C90C046-8A02-4F7F-9648-7E96B109CB33}" srcOrd="1" destOrd="0" presId="urn:microsoft.com/office/officeart/2005/8/layout/orgChart1"/>
    <dgm:cxn modelId="{2C207F5B-B3C9-478F-8302-C52A44142EAF}" type="presParOf" srcId="{0C90C046-8A02-4F7F-9648-7E96B109CB33}" destId="{05032899-7FCE-4726-84E5-D0300A3661F9}" srcOrd="0" destOrd="0" presId="urn:microsoft.com/office/officeart/2005/8/layout/orgChart1"/>
    <dgm:cxn modelId="{EE8AFADD-0FE1-457A-A066-EB8771050314}" type="presParOf" srcId="{0C90C046-8A02-4F7F-9648-7E96B109CB33}" destId="{B7F3DEEA-35D8-4C58-97F3-AB34EB555C5E}" srcOrd="1" destOrd="0" presId="urn:microsoft.com/office/officeart/2005/8/layout/orgChart1"/>
    <dgm:cxn modelId="{4DCCE3E3-C30E-4FD5-9DFD-F3BCA78678F6}" type="presParOf" srcId="{B7F3DEEA-35D8-4C58-97F3-AB34EB555C5E}" destId="{1F623C57-8192-4207-9946-7B2FB0DF29D2}" srcOrd="0" destOrd="0" presId="urn:microsoft.com/office/officeart/2005/8/layout/orgChart1"/>
    <dgm:cxn modelId="{A70785B2-E68A-45C8-8C7C-AE1A425CC69A}" type="presParOf" srcId="{1F623C57-8192-4207-9946-7B2FB0DF29D2}" destId="{7CBB4AE2-2CD0-45A3-85F0-449C6A93473C}" srcOrd="0" destOrd="0" presId="urn:microsoft.com/office/officeart/2005/8/layout/orgChart1"/>
    <dgm:cxn modelId="{70C360EE-C118-4C14-9DAA-F34E074E50B5}" type="presParOf" srcId="{1F623C57-8192-4207-9946-7B2FB0DF29D2}" destId="{DC008E46-9B85-4209-B686-BABDF78AF9F2}" srcOrd="1" destOrd="0" presId="urn:microsoft.com/office/officeart/2005/8/layout/orgChart1"/>
    <dgm:cxn modelId="{F78F421A-408E-4E4D-B904-81760CACB6C9}" type="presParOf" srcId="{B7F3DEEA-35D8-4C58-97F3-AB34EB555C5E}" destId="{FDBF1B9A-38A0-47E9-9E01-192BAB7CEC08}" srcOrd="1" destOrd="0" presId="urn:microsoft.com/office/officeart/2005/8/layout/orgChart1"/>
    <dgm:cxn modelId="{CF98B2DD-0A7F-429C-A3AF-226DC500BE64}" type="presParOf" srcId="{FDBF1B9A-38A0-47E9-9E01-192BAB7CEC08}" destId="{1C47B41A-4168-4025-821B-C121C1EB0C1F}" srcOrd="0" destOrd="0" presId="urn:microsoft.com/office/officeart/2005/8/layout/orgChart1"/>
    <dgm:cxn modelId="{AC25BC52-1A3C-4A17-B49B-860FD52F5A7F}" type="presParOf" srcId="{FDBF1B9A-38A0-47E9-9E01-192BAB7CEC08}" destId="{BC7E4D5B-DA70-411D-A1AF-7297775929FE}" srcOrd="1" destOrd="0" presId="urn:microsoft.com/office/officeart/2005/8/layout/orgChart1"/>
    <dgm:cxn modelId="{7FBB250B-1D1D-4A9C-BA08-CDD63AFF3550}" type="presParOf" srcId="{BC7E4D5B-DA70-411D-A1AF-7297775929FE}" destId="{65016214-304E-4A58-A337-AA2C23B06D97}" srcOrd="0" destOrd="0" presId="urn:microsoft.com/office/officeart/2005/8/layout/orgChart1"/>
    <dgm:cxn modelId="{4E48A9BC-5A7E-4E99-B918-5FB655984CFE}" type="presParOf" srcId="{65016214-304E-4A58-A337-AA2C23B06D97}" destId="{4580C5A5-2C66-4850-8408-7B6D0A80DC8C}" srcOrd="0" destOrd="0" presId="urn:microsoft.com/office/officeart/2005/8/layout/orgChart1"/>
    <dgm:cxn modelId="{E4CC718C-3F86-48A6-9BE0-CEF9C376BD58}" type="presParOf" srcId="{65016214-304E-4A58-A337-AA2C23B06D97}" destId="{D93AB592-63AF-456A-9858-24394108EFF5}" srcOrd="1" destOrd="0" presId="urn:microsoft.com/office/officeart/2005/8/layout/orgChart1"/>
    <dgm:cxn modelId="{93253176-6A07-4683-B7DD-19E6F3723472}" type="presParOf" srcId="{BC7E4D5B-DA70-411D-A1AF-7297775929FE}" destId="{32D74FCE-2358-4DFB-8BB8-10A08708143B}" srcOrd="1" destOrd="0" presId="urn:microsoft.com/office/officeart/2005/8/layout/orgChart1"/>
    <dgm:cxn modelId="{B3673904-628F-4068-9699-18083CA17AC9}" type="presParOf" srcId="{BC7E4D5B-DA70-411D-A1AF-7297775929FE}" destId="{8DA1DB69-4C25-413F-81AC-87BE1A79E49E}" srcOrd="2" destOrd="0" presId="urn:microsoft.com/office/officeart/2005/8/layout/orgChart1"/>
    <dgm:cxn modelId="{0109B7DB-2FF1-4BE8-AAFF-73AE6ACEC8BE}" type="presParOf" srcId="{B7F3DEEA-35D8-4C58-97F3-AB34EB555C5E}" destId="{098CE48F-C516-4E77-A665-DB68BB0E468A}" srcOrd="2" destOrd="0" presId="urn:microsoft.com/office/officeart/2005/8/layout/orgChart1"/>
    <dgm:cxn modelId="{3EB0528A-DCE5-48DE-8885-E7E17E744E81}" type="presParOf" srcId="{0C90C046-8A02-4F7F-9648-7E96B109CB33}" destId="{0A0268D4-6292-48B7-A9B2-E39B9FD9E376}" srcOrd="2" destOrd="0" presId="urn:microsoft.com/office/officeart/2005/8/layout/orgChart1"/>
    <dgm:cxn modelId="{5E18BA25-B25E-4201-9FC7-9EAAA628F432}" type="presParOf" srcId="{0C90C046-8A02-4F7F-9648-7E96B109CB33}" destId="{5FA75C15-B756-4268-9556-A1E44C05EF46}" srcOrd="3" destOrd="0" presId="urn:microsoft.com/office/officeart/2005/8/layout/orgChart1"/>
    <dgm:cxn modelId="{45872C80-DD22-4F97-A00C-9C71CAEC9792}" type="presParOf" srcId="{5FA75C15-B756-4268-9556-A1E44C05EF46}" destId="{47F4DF38-3BAB-4248-B1AE-F5E6CFF3E9E0}" srcOrd="0" destOrd="0" presId="urn:microsoft.com/office/officeart/2005/8/layout/orgChart1"/>
    <dgm:cxn modelId="{147D11CB-2144-4A80-8F49-6CC521A33600}" type="presParOf" srcId="{47F4DF38-3BAB-4248-B1AE-F5E6CFF3E9E0}" destId="{44A30E9B-5E90-4C86-A060-124CDA94D7D8}" srcOrd="0" destOrd="0" presId="urn:microsoft.com/office/officeart/2005/8/layout/orgChart1"/>
    <dgm:cxn modelId="{AAF970B7-9286-4B25-B11A-8909BC391346}" type="presParOf" srcId="{47F4DF38-3BAB-4248-B1AE-F5E6CFF3E9E0}" destId="{012F512C-D49F-4DFB-8DD6-2A4C242AEFAB}" srcOrd="1" destOrd="0" presId="urn:microsoft.com/office/officeart/2005/8/layout/orgChart1"/>
    <dgm:cxn modelId="{47BD2182-8CF0-4FA4-A595-D3D3C1B5557B}" type="presParOf" srcId="{5FA75C15-B756-4268-9556-A1E44C05EF46}" destId="{4AF2A41D-9A21-456E-B7AD-0697919F516A}" srcOrd="1" destOrd="0" presId="urn:microsoft.com/office/officeart/2005/8/layout/orgChart1"/>
    <dgm:cxn modelId="{280C2610-93D5-4B7D-AE5E-D37F13EDD678}" type="presParOf" srcId="{4AF2A41D-9A21-456E-B7AD-0697919F516A}" destId="{1271B15F-C223-401F-B38F-D05AD6351B7F}" srcOrd="0" destOrd="0" presId="urn:microsoft.com/office/officeart/2005/8/layout/orgChart1"/>
    <dgm:cxn modelId="{7B12D455-87D2-4DE0-A5B3-28462E7624AD}" type="presParOf" srcId="{4AF2A41D-9A21-456E-B7AD-0697919F516A}" destId="{B6C4D115-043D-4BDF-98D3-1840F69467DD}" srcOrd="1" destOrd="0" presId="urn:microsoft.com/office/officeart/2005/8/layout/orgChart1"/>
    <dgm:cxn modelId="{A1A3CFC3-E1DA-4DF1-B0B1-A1B5E0B94645}" type="presParOf" srcId="{B6C4D115-043D-4BDF-98D3-1840F69467DD}" destId="{03408029-1461-4C70-9F5A-CC31DB002E90}" srcOrd="0" destOrd="0" presId="urn:microsoft.com/office/officeart/2005/8/layout/orgChart1"/>
    <dgm:cxn modelId="{8B767751-E0AC-4FF3-903A-3D0FF7CE8B70}" type="presParOf" srcId="{03408029-1461-4C70-9F5A-CC31DB002E90}" destId="{4AC1FB4D-C6E5-4AF9-A498-9E9D33E52BE7}" srcOrd="0" destOrd="0" presId="urn:microsoft.com/office/officeart/2005/8/layout/orgChart1"/>
    <dgm:cxn modelId="{DD0F6B30-9726-4DA0-9E59-C699054C2D00}" type="presParOf" srcId="{03408029-1461-4C70-9F5A-CC31DB002E90}" destId="{87C0C176-7C55-4A48-BACA-BF1D307F6551}" srcOrd="1" destOrd="0" presId="urn:microsoft.com/office/officeart/2005/8/layout/orgChart1"/>
    <dgm:cxn modelId="{25C6888C-5708-412A-B2D9-FC11174C11C3}" type="presParOf" srcId="{B6C4D115-043D-4BDF-98D3-1840F69467DD}" destId="{8925F482-A032-4FD0-9050-4D588D034E34}" srcOrd="1" destOrd="0" presId="urn:microsoft.com/office/officeart/2005/8/layout/orgChart1"/>
    <dgm:cxn modelId="{F49DF85C-919C-4676-B254-8EF1A7DC1084}" type="presParOf" srcId="{B6C4D115-043D-4BDF-98D3-1840F69467DD}" destId="{26B4CA3B-88D0-43FA-A11C-C0FA8A688873}" srcOrd="2" destOrd="0" presId="urn:microsoft.com/office/officeart/2005/8/layout/orgChart1"/>
    <dgm:cxn modelId="{8361AE18-2452-4985-BFA2-4AE6FF4325D3}" type="presParOf" srcId="{5FA75C15-B756-4268-9556-A1E44C05EF46}" destId="{AC0DEC7A-87BF-4684-8828-D17F45B39985}" srcOrd="2" destOrd="0" presId="urn:microsoft.com/office/officeart/2005/8/layout/orgChart1"/>
    <dgm:cxn modelId="{D9149B57-6F2B-46F6-A696-B0A68C3F4534}" type="presParOf" srcId="{0AF24EC2-01BC-477B-86BA-B49040557EBD}" destId="{BDBF7A77-AAA5-4C07-86A6-051DA189EC34}" srcOrd="2" destOrd="0" presId="urn:microsoft.com/office/officeart/2005/8/layout/orgChart1"/>
    <dgm:cxn modelId="{E5493FCC-C9B4-4D15-9002-4C9650B4C6A4}" type="presParOf" srcId="{D5938890-0B74-4133-BDF0-72A842BA1400}" destId="{0B2C71C7-3277-4EC1-AAD0-57403835EE4A}" srcOrd="2" destOrd="0" presId="urn:microsoft.com/office/officeart/2005/8/layout/orgChart1"/>
    <dgm:cxn modelId="{3FC9408F-73FB-4659-9298-92AFC003CC58}" type="presParOf" srcId="{D5938890-0B74-4133-BDF0-72A842BA1400}" destId="{A780F9BD-EDB5-4150-BA01-D06131345A53}" srcOrd="3" destOrd="0" presId="urn:microsoft.com/office/officeart/2005/8/layout/orgChart1"/>
    <dgm:cxn modelId="{2E07E59D-F603-4D46-B470-84CD701DE4A8}" type="presParOf" srcId="{A780F9BD-EDB5-4150-BA01-D06131345A53}" destId="{D4AD54BA-3CFC-4212-8580-25FBE09C800C}" srcOrd="0" destOrd="0" presId="urn:microsoft.com/office/officeart/2005/8/layout/orgChart1"/>
    <dgm:cxn modelId="{E8830799-4C62-4ECB-BD4D-2A89C9DD3F34}" type="presParOf" srcId="{D4AD54BA-3CFC-4212-8580-25FBE09C800C}" destId="{E55D34C6-67F0-49AB-A175-234A5BB59217}" srcOrd="0" destOrd="0" presId="urn:microsoft.com/office/officeart/2005/8/layout/orgChart1"/>
    <dgm:cxn modelId="{F6E55908-21BA-411C-B7FF-CCB501D9AD9E}" type="presParOf" srcId="{D4AD54BA-3CFC-4212-8580-25FBE09C800C}" destId="{CE433282-7366-4B4C-BEFF-DF506699094A}" srcOrd="1" destOrd="0" presId="urn:microsoft.com/office/officeart/2005/8/layout/orgChart1"/>
    <dgm:cxn modelId="{39504939-AEB9-49C4-B11B-1AB80DC17933}" type="presParOf" srcId="{A780F9BD-EDB5-4150-BA01-D06131345A53}" destId="{ED0B6C36-9468-4B55-88A9-17C7DDE0BC11}" srcOrd="1" destOrd="0" presId="urn:microsoft.com/office/officeart/2005/8/layout/orgChart1"/>
    <dgm:cxn modelId="{C1EBB502-AC2D-4C73-BC58-111A47C0C6A8}" type="presParOf" srcId="{ED0B6C36-9468-4B55-88A9-17C7DDE0BC11}" destId="{39C96673-1102-47D6-8394-881BB96E0E21}" srcOrd="0" destOrd="0" presId="urn:microsoft.com/office/officeart/2005/8/layout/orgChart1"/>
    <dgm:cxn modelId="{BB243BCC-F327-4173-869D-6B23E31DEFDF}" type="presParOf" srcId="{ED0B6C36-9468-4B55-88A9-17C7DDE0BC11}" destId="{07A43541-422E-4896-BCDB-AC7ACCD8AA49}" srcOrd="1" destOrd="0" presId="urn:microsoft.com/office/officeart/2005/8/layout/orgChart1"/>
    <dgm:cxn modelId="{9397DD38-11B6-4D66-B83E-0552BABC5FF4}" type="presParOf" srcId="{07A43541-422E-4896-BCDB-AC7ACCD8AA49}" destId="{35456564-932A-4A4D-8133-BB596810A2BF}" srcOrd="0" destOrd="0" presId="urn:microsoft.com/office/officeart/2005/8/layout/orgChart1"/>
    <dgm:cxn modelId="{FB1A4B8C-3096-48CE-BBC9-E0280664BEA7}" type="presParOf" srcId="{35456564-932A-4A4D-8133-BB596810A2BF}" destId="{8CC5F674-EE0E-40AB-970C-FD027CDC0CA5}" srcOrd="0" destOrd="0" presId="urn:microsoft.com/office/officeart/2005/8/layout/orgChart1"/>
    <dgm:cxn modelId="{0672A471-4A52-4C4D-AC04-7734F3109D4F}" type="presParOf" srcId="{35456564-932A-4A4D-8133-BB596810A2BF}" destId="{D305F080-2C2C-4BBE-9AB1-9D346A6794CF}" srcOrd="1" destOrd="0" presId="urn:microsoft.com/office/officeart/2005/8/layout/orgChart1"/>
    <dgm:cxn modelId="{A1090D16-AAFF-4D23-B146-0825A3BDA000}" type="presParOf" srcId="{07A43541-422E-4896-BCDB-AC7ACCD8AA49}" destId="{3CFD7348-3009-41F4-A44B-FB778E5BF443}" srcOrd="1" destOrd="0" presId="urn:microsoft.com/office/officeart/2005/8/layout/orgChart1"/>
    <dgm:cxn modelId="{8A68A19C-08CF-4C73-A100-0F40FE1BEBF7}" type="presParOf" srcId="{07A43541-422E-4896-BCDB-AC7ACCD8AA49}" destId="{86111773-FC43-45C5-B95E-8B673ACC421C}" srcOrd="2" destOrd="0" presId="urn:microsoft.com/office/officeart/2005/8/layout/orgChart1"/>
    <dgm:cxn modelId="{D50191D6-35B0-458A-A48D-F92FA6D91BA4}" type="presParOf" srcId="{A780F9BD-EDB5-4150-BA01-D06131345A53}" destId="{03E9E7C0-918A-4D08-B020-C290ED5403E4}" srcOrd="2" destOrd="0" presId="urn:microsoft.com/office/officeart/2005/8/layout/orgChart1"/>
    <dgm:cxn modelId="{B0E0D599-D209-4483-9066-EFDC5DC6F775}" type="presParOf" srcId="{B2D78497-2C79-4809-B8A5-C9699968D7E4}" destId="{90AD1992-B9BA-4A6A-A423-5F0F854B3051}" srcOrd="2" destOrd="0" presId="urn:microsoft.com/office/officeart/2005/8/layout/orgChart1"/>
    <dgm:cxn modelId="{A7478DB7-7E07-4F55-8BDF-35D648DCBEAC}" type="presParOf" srcId="{3BF72071-BAE7-489C-89B5-21C5D7B7C1F2}" destId="{9F1CF471-9BDC-411C-AB4C-C400B6E45DD6}" srcOrd="2" destOrd="0" presId="urn:microsoft.com/office/officeart/2005/8/layout/orgChart1"/>
    <dgm:cxn modelId="{5536EF6C-A531-4416-88AD-9C4265FFBDA3}" type="presParOf" srcId="{3BF72071-BAE7-489C-89B5-21C5D7B7C1F2}" destId="{4E641237-4F25-4619-88A9-8CA164C86982}" srcOrd="3" destOrd="0" presId="urn:microsoft.com/office/officeart/2005/8/layout/orgChart1"/>
    <dgm:cxn modelId="{0187ABA2-255A-412B-A888-C206F400EA8A}" type="presParOf" srcId="{4E641237-4F25-4619-88A9-8CA164C86982}" destId="{565EDFC1-29AE-4AB8-B66B-627C5F9F6FEC}" srcOrd="0" destOrd="0" presId="urn:microsoft.com/office/officeart/2005/8/layout/orgChart1"/>
    <dgm:cxn modelId="{6C222EA1-18C6-405A-B43C-00D9AC3CD7FA}" type="presParOf" srcId="{565EDFC1-29AE-4AB8-B66B-627C5F9F6FEC}" destId="{E13E005F-EB59-4822-926F-099620CF7D59}" srcOrd="0" destOrd="0" presId="urn:microsoft.com/office/officeart/2005/8/layout/orgChart1"/>
    <dgm:cxn modelId="{A98E60E1-2677-410E-8D5C-1F466551B80B}" type="presParOf" srcId="{565EDFC1-29AE-4AB8-B66B-627C5F9F6FEC}" destId="{AEAA0CF1-2AD8-4565-B49E-708EB08D2FE5}" srcOrd="1" destOrd="0" presId="urn:microsoft.com/office/officeart/2005/8/layout/orgChart1"/>
    <dgm:cxn modelId="{33398276-902C-4B21-A1DF-202A7FC0BAD0}" type="presParOf" srcId="{4E641237-4F25-4619-88A9-8CA164C86982}" destId="{AE50A458-DA1C-492A-BCA4-4258D60D25E3}" srcOrd="1" destOrd="0" presId="urn:microsoft.com/office/officeart/2005/8/layout/orgChart1"/>
    <dgm:cxn modelId="{E5620766-4C86-422C-BC30-5DCBB41BD730}" type="presParOf" srcId="{AE50A458-DA1C-492A-BCA4-4258D60D25E3}" destId="{8C12BF58-C498-44E1-98A4-3108A9D180A4}" srcOrd="0" destOrd="0" presId="urn:microsoft.com/office/officeart/2005/8/layout/orgChart1"/>
    <dgm:cxn modelId="{6A5B26C2-6B08-4971-B113-06341EBF9B47}" type="presParOf" srcId="{AE50A458-DA1C-492A-BCA4-4258D60D25E3}" destId="{55998BB0-895E-4CE0-9368-C87BB2C5AF9A}" srcOrd="1" destOrd="0" presId="urn:microsoft.com/office/officeart/2005/8/layout/orgChart1"/>
    <dgm:cxn modelId="{57EB4D74-846E-48C7-A01C-5BE23017390C}" type="presParOf" srcId="{55998BB0-895E-4CE0-9368-C87BB2C5AF9A}" destId="{88FE2847-EA61-4F43-B68F-9503290C6905}" srcOrd="0" destOrd="0" presId="urn:microsoft.com/office/officeart/2005/8/layout/orgChart1"/>
    <dgm:cxn modelId="{283EDAF4-2726-4EC7-B3C3-058A4B87E50A}" type="presParOf" srcId="{88FE2847-EA61-4F43-B68F-9503290C6905}" destId="{60C9B560-F2BA-485F-A26B-EE6F904A1A0B}" srcOrd="0" destOrd="0" presId="urn:microsoft.com/office/officeart/2005/8/layout/orgChart1"/>
    <dgm:cxn modelId="{249B55C5-BB28-4873-9F37-F6F45C04E93C}" type="presParOf" srcId="{88FE2847-EA61-4F43-B68F-9503290C6905}" destId="{5DFB02F7-7C2D-4646-BDC7-8EE2E0F53484}" srcOrd="1" destOrd="0" presId="urn:microsoft.com/office/officeart/2005/8/layout/orgChart1"/>
    <dgm:cxn modelId="{3FC91285-75F1-4E6C-94B2-6DF9C6B515C0}" type="presParOf" srcId="{55998BB0-895E-4CE0-9368-C87BB2C5AF9A}" destId="{7D2112B9-223C-496A-ACE9-7EC1B81D806A}" srcOrd="1" destOrd="0" presId="urn:microsoft.com/office/officeart/2005/8/layout/orgChart1"/>
    <dgm:cxn modelId="{02A6A47A-E8FA-4944-94D7-D5F6B52344EC}" type="presParOf" srcId="{7D2112B9-223C-496A-ACE9-7EC1B81D806A}" destId="{355FDAEF-501F-4A71-8B74-91EF407CD59D}" srcOrd="0" destOrd="0" presId="urn:microsoft.com/office/officeart/2005/8/layout/orgChart1"/>
    <dgm:cxn modelId="{8F28856C-AB80-4DD3-A692-4D71AC6980D9}" type="presParOf" srcId="{7D2112B9-223C-496A-ACE9-7EC1B81D806A}" destId="{F4299DA0-812B-43F3-B19E-AD8203448BB6}" srcOrd="1" destOrd="0" presId="urn:microsoft.com/office/officeart/2005/8/layout/orgChart1"/>
    <dgm:cxn modelId="{AFCDFF3B-7700-46D9-B802-110B948324B5}" type="presParOf" srcId="{F4299DA0-812B-43F3-B19E-AD8203448BB6}" destId="{57C00616-8E73-4062-8F06-37A914061383}" srcOrd="0" destOrd="0" presId="urn:microsoft.com/office/officeart/2005/8/layout/orgChart1"/>
    <dgm:cxn modelId="{72EE6E9A-223E-4DF1-AAA8-C1DA94CE1141}" type="presParOf" srcId="{57C00616-8E73-4062-8F06-37A914061383}" destId="{C96A966A-7A7E-4A11-BB50-0C5422A1C0C3}" srcOrd="0" destOrd="0" presId="urn:microsoft.com/office/officeart/2005/8/layout/orgChart1"/>
    <dgm:cxn modelId="{E1FD0616-DDBB-40D8-B83A-6EA440EE09AC}" type="presParOf" srcId="{57C00616-8E73-4062-8F06-37A914061383}" destId="{8CC6157E-EEA3-4101-9E0A-98A6BDB36AEE}" srcOrd="1" destOrd="0" presId="urn:microsoft.com/office/officeart/2005/8/layout/orgChart1"/>
    <dgm:cxn modelId="{E64DE290-BA00-459C-9403-7EE3EF6F61D1}" type="presParOf" srcId="{F4299DA0-812B-43F3-B19E-AD8203448BB6}" destId="{F4C25C21-24C7-4AC8-9078-335F6A9D71A0}" srcOrd="1" destOrd="0" presId="urn:microsoft.com/office/officeart/2005/8/layout/orgChart1"/>
    <dgm:cxn modelId="{BACD9288-8C64-4BA1-A95D-31A0FF99A02B}" type="presParOf" srcId="{F4299DA0-812B-43F3-B19E-AD8203448BB6}" destId="{AD1787AC-1961-41F0-91CF-AA9CFAF66C3D}" srcOrd="2" destOrd="0" presId="urn:microsoft.com/office/officeart/2005/8/layout/orgChart1"/>
    <dgm:cxn modelId="{0C751F30-0632-4249-82AF-AB45E88C78F1}" type="presParOf" srcId="{7D2112B9-223C-496A-ACE9-7EC1B81D806A}" destId="{791E5FE0-EDB2-4A42-A1AF-E620B855540F}" srcOrd="2" destOrd="0" presId="urn:microsoft.com/office/officeart/2005/8/layout/orgChart1"/>
    <dgm:cxn modelId="{F8BB11D2-375C-429B-9D5E-ACE6C16966C4}" type="presParOf" srcId="{7D2112B9-223C-496A-ACE9-7EC1B81D806A}" destId="{25FE9DC9-5435-4452-BFAA-5684BA67F96D}" srcOrd="3" destOrd="0" presId="urn:microsoft.com/office/officeart/2005/8/layout/orgChart1"/>
    <dgm:cxn modelId="{2E13656C-C57D-4CD0-A0F6-B8E7E7898D99}" type="presParOf" srcId="{25FE9DC9-5435-4452-BFAA-5684BA67F96D}" destId="{2E233C89-0431-486F-99F7-953AAF9F6DBB}" srcOrd="0" destOrd="0" presId="urn:microsoft.com/office/officeart/2005/8/layout/orgChart1"/>
    <dgm:cxn modelId="{C06597F8-BE5C-4922-BC89-59193C666DA1}" type="presParOf" srcId="{2E233C89-0431-486F-99F7-953AAF9F6DBB}" destId="{0F69A441-738D-4B1E-B99B-1197D746A18C}" srcOrd="0" destOrd="0" presId="urn:microsoft.com/office/officeart/2005/8/layout/orgChart1"/>
    <dgm:cxn modelId="{D459ECC6-6E4D-4752-8F3D-6EAF361FD59A}" type="presParOf" srcId="{2E233C89-0431-486F-99F7-953AAF9F6DBB}" destId="{B5D23A99-4495-4C94-982D-540FDED510D0}" srcOrd="1" destOrd="0" presId="urn:microsoft.com/office/officeart/2005/8/layout/orgChart1"/>
    <dgm:cxn modelId="{91890B34-D399-444B-A02D-91B034D4F54F}" type="presParOf" srcId="{25FE9DC9-5435-4452-BFAA-5684BA67F96D}" destId="{5C326DE6-FE95-4EE1-83DA-FD75F7D7A5FA}" srcOrd="1" destOrd="0" presId="urn:microsoft.com/office/officeart/2005/8/layout/orgChart1"/>
    <dgm:cxn modelId="{5412BB64-A146-45C3-A5B6-B0865C46A671}" type="presParOf" srcId="{25FE9DC9-5435-4452-BFAA-5684BA67F96D}" destId="{F2A47D35-514B-4C85-9EB3-AC0505EF29ED}" srcOrd="2" destOrd="0" presId="urn:microsoft.com/office/officeart/2005/8/layout/orgChart1"/>
    <dgm:cxn modelId="{09B2E377-30D4-4E8B-ABC2-6B00D1802C5C}" type="presParOf" srcId="{55998BB0-895E-4CE0-9368-C87BB2C5AF9A}" destId="{913E6BB9-6CD1-47CB-A99B-D59E741B3A9D}" srcOrd="2" destOrd="0" presId="urn:microsoft.com/office/officeart/2005/8/layout/orgChart1"/>
    <dgm:cxn modelId="{D7734E0E-D2B9-4002-BF24-D82B5667CFBF}" type="presParOf" srcId="{AE50A458-DA1C-492A-BCA4-4258D60D25E3}" destId="{73D513A1-5085-4CD9-9204-7DFD34CF8F3A}" srcOrd="2" destOrd="0" presId="urn:microsoft.com/office/officeart/2005/8/layout/orgChart1"/>
    <dgm:cxn modelId="{B09B257F-1C89-4C54-A345-9477C578208B}" type="presParOf" srcId="{AE50A458-DA1C-492A-BCA4-4258D60D25E3}" destId="{84F09E85-AB51-4E7C-B1CB-66CD5BCD70CB}" srcOrd="3" destOrd="0" presId="urn:microsoft.com/office/officeart/2005/8/layout/orgChart1"/>
    <dgm:cxn modelId="{EE796D6E-6DE1-430F-8CAE-F0E99338E785}" type="presParOf" srcId="{84F09E85-AB51-4E7C-B1CB-66CD5BCD70CB}" destId="{9A004E1A-B439-40E1-AE8C-E61B66E625CD}" srcOrd="0" destOrd="0" presId="urn:microsoft.com/office/officeart/2005/8/layout/orgChart1"/>
    <dgm:cxn modelId="{6070847C-9638-47AE-9BE6-8E2C79D26551}" type="presParOf" srcId="{9A004E1A-B439-40E1-AE8C-E61B66E625CD}" destId="{EF38FFB1-CB6A-4CF3-AD9C-FEFC0C881974}" srcOrd="0" destOrd="0" presId="urn:microsoft.com/office/officeart/2005/8/layout/orgChart1"/>
    <dgm:cxn modelId="{57B77828-190E-49F7-B886-F8E1D5E65139}" type="presParOf" srcId="{9A004E1A-B439-40E1-AE8C-E61B66E625CD}" destId="{8AFE9945-B4DE-42EB-A531-55213541871C}" srcOrd="1" destOrd="0" presId="urn:microsoft.com/office/officeart/2005/8/layout/orgChart1"/>
    <dgm:cxn modelId="{6D4CABCA-622F-48C4-B24B-CFB41DD5E614}" type="presParOf" srcId="{84F09E85-AB51-4E7C-B1CB-66CD5BCD70CB}" destId="{66381EBC-B313-49B9-8E58-98B1ECEBFEA9}" srcOrd="1" destOrd="0" presId="urn:microsoft.com/office/officeart/2005/8/layout/orgChart1"/>
    <dgm:cxn modelId="{64B59C3E-4807-4DEB-8DCE-D2F5DAF20836}" type="presParOf" srcId="{66381EBC-B313-49B9-8E58-98B1ECEBFEA9}" destId="{E2748776-B935-4B46-8273-D5838E56CE18}" srcOrd="0" destOrd="0" presId="urn:microsoft.com/office/officeart/2005/8/layout/orgChart1"/>
    <dgm:cxn modelId="{AD88AA3F-D471-4B07-AD2F-96E9CBB81810}" type="presParOf" srcId="{66381EBC-B313-49B9-8E58-98B1ECEBFEA9}" destId="{BA2226F6-4710-4BE0-813F-80EA9DCA1056}" srcOrd="1" destOrd="0" presId="urn:microsoft.com/office/officeart/2005/8/layout/orgChart1"/>
    <dgm:cxn modelId="{55B8420F-C87D-429F-AE40-BF6B507E3429}" type="presParOf" srcId="{BA2226F6-4710-4BE0-813F-80EA9DCA1056}" destId="{FCB267D9-69A7-4778-9784-DF947E30AFFD}" srcOrd="0" destOrd="0" presId="urn:microsoft.com/office/officeart/2005/8/layout/orgChart1"/>
    <dgm:cxn modelId="{6A00187C-D5A9-4836-9992-C3D881F3D566}" type="presParOf" srcId="{FCB267D9-69A7-4778-9784-DF947E30AFFD}" destId="{8DE93EE8-A69D-473F-A494-775D5DF163D1}" srcOrd="0" destOrd="0" presId="urn:microsoft.com/office/officeart/2005/8/layout/orgChart1"/>
    <dgm:cxn modelId="{4866FBDA-1573-45D4-95FC-94FBA65E3946}" type="presParOf" srcId="{FCB267D9-69A7-4778-9784-DF947E30AFFD}" destId="{022B9346-F4AD-4157-972C-CC29B41CA217}" srcOrd="1" destOrd="0" presId="urn:microsoft.com/office/officeart/2005/8/layout/orgChart1"/>
    <dgm:cxn modelId="{16183083-D7FF-4721-871A-C437A392080C}" type="presParOf" srcId="{BA2226F6-4710-4BE0-813F-80EA9DCA1056}" destId="{CC459140-173B-4F74-8358-06E4D1174948}" srcOrd="1" destOrd="0" presId="urn:microsoft.com/office/officeart/2005/8/layout/orgChart1"/>
    <dgm:cxn modelId="{C6BCE1C2-E9B5-4F38-86A2-1E253BCEAE77}" type="presParOf" srcId="{BA2226F6-4710-4BE0-813F-80EA9DCA1056}" destId="{9A1A7AF9-4089-4A5E-9022-78E34D43BA9C}" srcOrd="2" destOrd="0" presId="urn:microsoft.com/office/officeart/2005/8/layout/orgChart1"/>
    <dgm:cxn modelId="{A52340BF-83D2-4637-AF2E-5B5793512D5F}" type="presParOf" srcId="{66381EBC-B313-49B9-8E58-98B1ECEBFEA9}" destId="{3EA6DA25-F6F0-468F-8F75-F132DABB8673}" srcOrd="2" destOrd="0" presId="urn:microsoft.com/office/officeart/2005/8/layout/orgChart1"/>
    <dgm:cxn modelId="{14477C8D-5A4A-4302-BF6F-1027AA09B498}" type="presParOf" srcId="{66381EBC-B313-49B9-8E58-98B1ECEBFEA9}" destId="{60A8B873-51AD-431A-BA9A-A9C9161BEAAC}" srcOrd="3" destOrd="0" presId="urn:microsoft.com/office/officeart/2005/8/layout/orgChart1"/>
    <dgm:cxn modelId="{F46393CE-1843-432F-A7E7-CB70F7052278}" type="presParOf" srcId="{60A8B873-51AD-431A-BA9A-A9C9161BEAAC}" destId="{AD18706C-F0D3-4C5E-86FE-A43D1CF6E9D8}" srcOrd="0" destOrd="0" presId="urn:microsoft.com/office/officeart/2005/8/layout/orgChart1"/>
    <dgm:cxn modelId="{D3861275-1E71-47EF-89E5-61A3011BE113}" type="presParOf" srcId="{AD18706C-F0D3-4C5E-86FE-A43D1CF6E9D8}" destId="{2BBE8165-BDB1-4254-90D4-B0D4B9163BAF}" srcOrd="0" destOrd="0" presId="urn:microsoft.com/office/officeart/2005/8/layout/orgChart1"/>
    <dgm:cxn modelId="{989AAF81-65A6-40A3-AEAC-1B9A84C44818}" type="presParOf" srcId="{AD18706C-F0D3-4C5E-86FE-A43D1CF6E9D8}" destId="{66DB1DAB-9347-4B88-B95B-45DE741527BB}" srcOrd="1" destOrd="0" presId="urn:microsoft.com/office/officeart/2005/8/layout/orgChart1"/>
    <dgm:cxn modelId="{366AAA52-1CF9-4209-88A9-EFE45612D625}" type="presParOf" srcId="{60A8B873-51AD-431A-BA9A-A9C9161BEAAC}" destId="{8FEC551F-80DD-456A-AF05-7DEE485E4EAB}" srcOrd="1" destOrd="0" presId="urn:microsoft.com/office/officeart/2005/8/layout/orgChart1"/>
    <dgm:cxn modelId="{7912C039-DA9A-42C1-B59E-AF24BAA75F41}" type="presParOf" srcId="{60A8B873-51AD-431A-BA9A-A9C9161BEAAC}" destId="{1F8B3E11-4FF3-4907-8D3A-22D41F925FE3}" srcOrd="2" destOrd="0" presId="urn:microsoft.com/office/officeart/2005/8/layout/orgChart1"/>
    <dgm:cxn modelId="{2D397F46-BE64-4392-A4AB-7E9C3CF67C3F}" type="presParOf" srcId="{84F09E85-AB51-4E7C-B1CB-66CD5BCD70CB}" destId="{497EE561-0F88-4FAA-9DEB-304CCC7CE478}" srcOrd="2" destOrd="0" presId="urn:microsoft.com/office/officeart/2005/8/layout/orgChart1"/>
    <dgm:cxn modelId="{0B594696-6539-46B2-8317-D3B04873035A}" type="presParOf" srcId="{4E641237-4F25-4619-88A9-8CA164C86982}" destId="{26862017-B85C-4E1F-A976-6CC0A8EEB0A5}" srcOrd="2" destOrd="0" presId="urn:microsoft.com/office/officeart/2005/8/layout/orgChart1"/>
    <dgm:cxn modelId="{60167C50-EA71-46E4-9B59-48C13EAE9B92}" type="presParOf" srcId="{3BF72071-BAE7-489C-89B5-21C5D7B7C1F2}" destId="{4175C087-14A9-403A-AE97-5C90344F1E9F}" srcOrd="4" destOrd="0" presId="urn:microsoft.com/office/officeart/2005/8/layout/orgChart1"/>
    <dgm:cxn modelId="{C340BF28-E4F0-4414-A415-F070318CE45A}" type="presParOf" srcId="{3BF72071-BAE7-489C-89B5-21C5D7B7C1F2}" destId="{DF5C2D1D-D15F-4D81-AD9F-5499FF3D2E7F}" srcOrd="5" destOrd="0" presId="urn:microsoft.com/office/officeart/2005/8/layout/orgChart1"/>
    <dgm:cxn modelId="{6A1AB522-C7C6-4B1F-8DC2-31C165F50A2C}" type="presParOf" srcId="{DF5C2D1D-D15F-4D81-AD9F-5499FF3D2E7F}" destId="{CDC87425-56E7-4930-9569-E6E211DEBBEA}" srcOrd="0" destOrd="0" presId="urn:microsoft.com/office/officeart/2005/8/layout/orgChart1"/>
    <dgm:cxn modelId="{7F6214FE-9E22-4C24-8D6C-F7E784D50629}" type="presParOf" srcId="{CDC87425-56E7-4930-9569-E6E211DEBBEA}" destId="{C15D2DE5-1E93-4F92-A5B4-8B8913A08AE9}" srcOrd="0" destOrd="0" presId="urn:microsoft.com/office/officeart/2005/8/layout/orgChart1"/>
    <dgm:cxn modelId="{51B79608-A16E-4B0E-B711-B8F6C8C049F0}" type="presParOf" srcId="{CDC87425-56E7-4930-9569-E6E211DEBBEA}" destId="{199DFC3E-4D4A-4EBE-8AA4-8E46C22C2534}" srcOrd="1" destOrd="0" presId="urn:microsoft.com/office/officeart/2005/8/layout/orgChart1"/>
    <dgm:cxn modelId="{3B619514-EC13-45E4-BA2C-8942C6E66CBB}" type="presParOf" srcId="{DF5C2D1D-D15F-4D81-AD9F-5499FF3D2E7F}" destId="{C4B7F6B2-D65A-47C4-80D0-BB4A59E5A871}" srcOrd="1" destOrd="0" presId="urn:microsoft.com/office/officeart/2005/8/layout/orgChart1"/>
    <dgm:cxn modelId="{F4C708A0-205E-4A81-B8A9-B90BC22A60B5}" type="presParOf" srcId="{C4B7F6B2-D65A-47C4-80D0-BB4A59E5A871}" destId="{1B6E28A5-983D-4A84-8E5D-C082B781F6FC}" srcOrd="0" destOrd="0" presId="urn:microsoft.com/office/officeart/2005/8/layout/orgChart1"/>
    <dgm:cxn modelId="{B89439A0-EBAB-4091-8640-6DE90500D37B}" type="presParOf" srcId="{C4B7F6B2-D65A-47C4-80D0-BB4A59E5A871}" destId="{D716E31B-9451-4980-B359-3C622892ABCB}" srcOrd="1" destOrd="0" presId="urn:microsoft.com/office/officeart/2005/8/layout/orgChart1"/>
    <dgm:cxn modelId="{92B18641-0AED-4E15-B7CD-2E932F56754A}" type="presParOf" srcId="{D716E31B-9451-4980-B359-3C622892ABCB}" destId="{4C3AB7D7-1D78-4618-955B-A1B1FC7C4B92}" srcOrd="0" destOrd="0" presId="urn:microsoft.com/office/officeart/2005/8/layout/orgChart1"/>
    <dgm:cxn modelId="{7687F695-9247-4343-A49A-E7CE9D3FC0E9}" type="presParOf" srcId="{4C3AB7D7-1D78-4618-955B-A1B1FC7C4B92}" destId="{B9F3163A-24F4-4425-A057-A8F17317F517}" srcOrd="0" destOrd="0" presId="urn:microsoft.com/office/officeart/2005/8/layout/orgChart1"/>
    <dgm:cxn modelId="{710FB9BC-066D-4AC7-9181-D8A0C80A440F}" type="presParOf" srcId="{4C3AB7D7-1D78-4618-955B-A1B1FC7C4B92}" destId="{C95EAE91-18F4-42A3-9A9E-21DF48CE249F}" srcOrd="1" destOrd="0" presId="urn:microsoft.com/office/officeart/2005/8/layout/orgChart1"/>
    <dgm:cxn modelId="{DEACF2EA-2A09-4964-9CB1-2FF8F444D567}" type="presParOf" srcId="{D716E31B-9451-4980-B359-3C622892ABCB}" destId="{659A155D-A1B9-4C9D-B343-2CEBB27B85F5}" srcOrd="1" destOrd="0" presId="urn:microsoft.com/office/officeart/2005/8/layout/orgChart1"/>
    <dgm:cxn modelId="{3E8C1F41-8C29-4EEE-81F0-94C5772611A1}" type="presParOf" srcId="{D716E31B-9451-4980-B359-3C622892ABCB}" destId="{19F3E903-A9B3-4908-90D6-0C7DDF0A48CB}" srcOrd="2" destOrd="0" presId="urn:microsoft.com/office/officeart/2005/8/layout/orgChart1"/>
    <dgm:cxn modelId="{C29456BB-82FE-4EA0-9B37-24F9BEDB742E}" type="presParOf" srcId="{C4B7F6B2-D65A-47C4-80D0-BB4A59E5A871}" destId="{8E1E1245-D040-4A05-9374-A5F4102A65D2}" srcOrd="2" destOrd="0" presId="urn:microsoft.com/office/officeart/2005/8/layout/orgChart1"/>
    <dgm:cxn modelId="{4340C6B2-60C3-4294-B4B1-47FEF3801F7A}" type="presParOf" srcId="{C4B7F6B2-D65A-47C4-80D0-BB4A59E5A871}" destId="{74072346-6A9E-41E8-AC4E-CFA571738E10}" srcOrd="3" destOrd="0" presId="urn:microsoft.com/office/officeart/2005/8/layout/orgChart1"/>
    <dgm:cxn modelId="{EC69C196-86F3-44B3-9135-8821DA733E17}" type="presParOf" srcId="{74072346-6A9E-41E8-AC4E-CFA571738E10}" destId="{E38ED9D1-8712-481E-8835-9277737098B2}" srcOrd="0" destOrd="0" presId="urn:microsoft.com/office/officeart/2005/8/layout/orgChart1"/>
    <dgm:cxn modelId="{572B89D0-08E5-4F62-A596-7B6B6772754F}" type="presParOf" srcId="{E38ED9D1-8712-481E-8835-9277737098B2}" destId="{74A64E2F-F137-4568-ABF6-F8F42C355A69}" srcOrd="0" destOrd="0" presId="urn:microsoft.com/office/officeart/2005/8/layout/orgChart1"/>
    <dgm:cxn modelId="{6F923AFE-7489-4508-AA78-E3CCA0CCCBE4}" type="presParOf" srcId="{E38ED9D1-8712-481E-8835-9277737098B2}" destId="{8EE7D3EE-6F24-4A47-88B3-2B2D20D591CF}" srcOrd="1" destOrd="0" presId="urn:microsoft.com/office/officeart/2005/8/layout/orgChart1"/>
    <dgm:cxn modelId="{EB74A331-A56C-4441-A185-21B1550FC88A}" type="presParOf" srcId="{74072346-6A9E-41E8-AC4E-CFA571738E10}" destId="{6E30F6B0-D44A-4841-988B-FCB41BA69BD7}" srcOrd="1" destOrd="0" presId="urn:microsoft.com/office/officeart/2005/8/layout/orgChart1"/>
    <dgm:cxn modelId="{A51BA6AD-8A71-49A3-A398-B1BCE14F5AED}" type="presParOf" srcId="{6E30F6B0-D44A-4841-988B-FCB41BA69BD7}" destId="{F2709AFE-E4B0-4F5D-9BBA-C80788320BE8}" srcOrd="0" destOrd="0" presId="urn:microsoft.com/office/officeart/2005/8/layout/orgChart1"/>
    <dgm:cxn modelId="{EA8A9C6D-6912-469B-A077-259B7BB5BBE4}" type="presParOf" srcId="{6E30F6B0-D44A-4841-988B-FCB41BA69BD7}" destId="{C6BF090F-7657-43DC-863D-235A8E3005FB}" srcOrd="1" destOrd="0" presId="urn:microsoft.com/office/officeart/2005/8/layout/orgChart1"/>
    <dgm:cxn modelId="{611E6D6E-139F-497F-8240-398246AD1C63}" type="presParOf" srcId="{C6BF090F-7657-43DC-863D-235A8E3005FB}" destId="{D44F86A0-ED07-4A1E-8B27-1FF044DFFC57}" srcOrd="0" destOrd="0" presId="urn:microsoft.com/office/officeart/2005/8/layout/orgChart1"/>
    <dgm:cxn modelId="{E3044759-1AB0-4790-B430-DCA20125D023}" type="presParOf" srcId="{D44F86A0-ED07-4A1E-8B27-1FF044DFFC57}" destId="{06257158-8FAD-463C-B263-DB3EEBEB0042}" srcOrd="0" destOrd="0" presId="urn:microsoft.com/office/officeart/2005/8/layout/orgChart1"/>
    <dgm:cxn modelId="{7DD68D01-BB94-4EC4-B2D1-13DD71EE34A8}" type="presParOf" srcId="{D44F86A0-ED07-4A1E-8B27-1FF044DFFC57}" destId="{D36CF518-BC25-423F-BE0F-E190A89D216C}" srcOrd="1" destOrd="0" presId="urn:microsoft.com/office/officeart/2005/8/layout/orgChart1"/>
    <dgm:cxn modelId="{AF6D86A8-33D4-4AC3-BA75-0983A107D3D8}" type="presParOf" srcId="{C6BF090F-7657-43DC-863D-235A8E3005FB}" destId="{882B76FF-9814-453B-903D-65CD6BAFAAA4}" srcOrd="1" destOrd="0" presId="urn:microsoft.com/office/officeart/2005/8/layout/orgChart1"/>
    <dgm:cxn modelId="{34A5A3FB-A17D-40F5-9DE5-4F4EFE7A95CA}" type="presParOf" srcId="{C6BF090F-7657-43DC-863D-235A8E3005FB}" destId="{880F2D72-A17D-4107-BE94-7EB51F9807C3}" srcOrd="2" destOrd="0" presId="urn:microsoft.com/office/officeart/2005/8/layout/orgChart1"/>
    <dgm:cxn modelId="{DF441F0C-E842-42BB-B0C1-CC7E2ECCBE1F}" type="presParOf" srcId="{6E30F6B0-D44A-4841-988B-FCB41BA69BD7}" destId="{5CD15A27-2976-47EE-B6B8-B8042BA4AFB7}" srcOrd="2" destOrd="0" presId="urn:microsoft.com/office/officeart/2005/8/layout/orgChart1"/>
    <dgm:cxn modelId="{07B186BF-F188-4EFE-8032-A88CC03A1DA4}" type="presParOf" srcId="{6E30F6B0-D44A-4841-988B-FCB41BA69BD7}" destId="{51BB6C82-1329-42BA-A7D6-C8DC3736B6DF}" srcOrd="3" destOrd="0" presId="urn:microsoft.com/office/officeart/2005/8/layout/orgChart1"/>
    <dgm:cxn modelId="{CC3EC923-C88F-493E-B450-A2C9CCD66C65}" type="presParOf" srcId="{51BB6C82-1329-42BA-A7D6-C8DC3736B6DF}" destId="{517658B0-EBF2-40F6-B218-FF9D08E23D98}" srcOrd="0" destOrd="0" presId="urn:microsoft.com/office/officeart/2005/8/layout/orgChart1"/>
    <dgm:cxn modelId="{4C1569B3-EC93-401F-A655-1FD959F02096}" type="presParOf" srcId="{517658B0-EBF2-40F6-B218-FF9D08E23D98}" destId="{B5D04804-9336-481F-A346-BCB7ADD55341}" srcOrd="0" destOrd="0" presId="urn:microsoft.com/office/officeart/2005/8/layout/orgChart1"/>
    <dgm:cxn modelId="{4B0711B9-14B8-4DD5-9E16-B2F5A2B7E1C6}" type="presParOf" srcId="{517658B0-EBF2-40F6-B218-FF9D08E23D98}" destId="{F1160D91-35D8-46D6-BF68-7512DC19E5CE}" srcOrd="1" destOrd="0" presId="urn:microsoft.com/office/officeart/2005/8/layout/orgChart1"/>
    <dgm:cxn modelId="{91C10284-E681-40C6-872D-74AA8F9A0DE7}" type="presParOf" srcId="{51BB6C82-1329-42BA-A7D6-C8DC3736B6DF}" destId="{659DBD5F-764A-4756-9604-BA7540E453A7}" srcOrd="1" destOrd="0" presId="urn:microsoft.com/office/officeart/2005/8/layout/orgChart1"/>
    <dgm:cxn modelId="{4A97E91B-2ABD-4488-B9E8-00D15A6E200B}" type="presParOf" srcId="{51BB6C82-1329-42BA-A7D6-C8DC3736B6DF}" destId="{5BAF48EB-2DD2-45CE-8C9C-C050923CAE69}" srcOrd="2" destOrd="0" presId="urn:microsoft.com/office/officeart/2005/8/layout/orgChart1"/>
    <dgm:cxn modelId="{12870DA2-38ED-41F9-BADC-64352DFE7728}" type="presParOf" srcId="{74072346-6A9E-41E8-AC4E-CFA571738E10}" destId="{1CA2DDC5-9C34-475A-BC75-0336C2F27CD0}" srcOrd="2" destOrd="0" presId="urn:microsoft.com/office/officeart/2005/8/layout/orgChart1"/>
    <dgm:cxn modelId="{143922A5-23B3-4843-9037-F1A96DFB71C8}" type="presParOf" srcId="{DF5C2D1D-D15F-4D81-AD9F-5499FF3D2E7F}" destId="{40CEFBD7-7F1E-4AD3-939C-EFA41FA4DAAF}" srcOrd="2" destOrd="0" presId="urn:microsoft.com/office/officeart/2005/8/layout/orgChart1"/>
    <dgm:cxn modelId="{F2CE5311-9991-41E9-90F2-22DF3F83CD58}" type="presParOf" srcId="{DCE98858-F163-40F5-A7ED-79E914998534}" destId="{45B77AD8-49C7-404F-805A-CF79B541FFB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95DDC-7107-4D4E-B58D-28450A845FD0}">
      <dsp:nvSpPr>
        <dsp:cNvPr id="0" name=""/>
        <dsp:cNvSpPr/>
      </dsp:nvSpPr>
      <dsp:spPr>
        <a:xfrm>
          <a:off x="4800580" y="42498"/>
          <a:ext cx="1959052" cy="1491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i="1" kern="1200" dirty="0" smtClean="0">
              <a:solidFill>
                <a:schemeClr val="tx2"/>
              </a:solidFill>
              <a:hlinkClick xmlns:r="http://schemas.openxmlformats.org/officeDocument/2006/relationships" r:id="" action="ppaction://hlinksldjump"/>
            </a:rPr>
            <a:t>1. </a:t>
          </a:r>
          <a:r>
            <a:rPr lang="it-IT" sz="2500" i="1" kern="1200" dirty="0" err="1" smtClean="0">
              <a:solidFill>
                <a:schemeClr val="tx2"/>
              </a:solidFill>
              <a:hlinkClick xmlns:r="http://schemas.openxmlformats.org/officeDocument/2006/relationships" r:id="" action="ppaction://hlinksldjump"/>
            </a:rPr>
            <a:t>Overview</a:t>
          </a:r>
          <a:endParaRPr lang="it-IT" sz="2500" kern="1200" dirty="0"/>
        </a:p>
      </dsp:txBody>
      <dsp:txXfrm>
        <a:off x="4800580" y="42498"/>
        <a:ext cx="1959052" cy="1491316"/>
      </dsp:txXfrm>
    </dsp:sp>
    <dsp:sp modelId="{84070383-BC96-4A58-B765-2A131CBBAC52}">
      <dsp:nvSpPr>
        <dsp:cNvPr id="0" name=""/>
        <dsp:cNvSpPr/>
      </dsp:nvSpPr>
      <dsp:spPr>
        <a:xfrm>
          <a:off x="1527586" y="-494"/>
          <a:ext cx="5589795" cy="5589795"/>
        </a:xfrm>
        <a:prstGeom prst="circularArrow">
          <a:avLst>
            <a:gd name="adj1" fmla="val 5202"/>
            <a:gd name="adj2" fmla="val 336081"/>
            <a:gd name="adj3" fmla="val 21292560"/>
            <a:gd name="adj4" fmla="val 19766837"/>
            <a:gd name="adj5" fmla="val 60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835A6F-EC0A-4DBD-B4BA-7EF0B325EE7E}">
      <dsp:nvSpPr>
        <dsp:cNvPr id="0" name=""/>
        <dsp:cNvSpPr/>
      </dsp:nvSpPr>
      <dsp:spPr>
        <a:xfrm>
          <a:off x="5353793" y="2815062"/>
          <a:ext cx="2654349" cy="1491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i="1" kern="1200" dirty="0" smtClean="0">
              <a:solidFill>
                <a:schemeClr val="tx2"/>
              </a:solidFill>
              <a:hlinkClick xmlns:r="http://schemas.openxmlformats.org/officeDocument/2006/relationships" r:id="" action="ppaction://hlinksldjump"/>
            </a:rPr>
            <a:t>2. I percorsi di miglioramento</a:t>
          </a:r>
          <a:endParaRPr lang="it-IT" sz="2500" kern="1200" dirty="0"/>
        </a:p>
      </dsp:txBody>
      <dsp:txXfrm>
        <a:off x="5353793" y="2815062"/>
        <a:ext cx="2654349" cy="1491316"/>
      </dsp:txXfrm>
    </dsp:sp>
    <dsp:sp modelId="{078A0DD5-7356-409A-AC98-9B91705F1BD7}">
      <dsp:nvSpPr>
        <dsp:cNvPr id="0" name=""/>
        <dsp:cNvSpPr/>
      </dsp:nvSpPr>
      <dsp:spPr>
        <a:xfrm>
          <a:off x="1525095" y="2748"/>
          <a:ext cx="5589795" cy="5589795"/>
        </a:xfrm>
        <a:prstGeom prst="circularArrow">
          <a:avLst>
            <a:gd name="adj1" fmla="val 5202"/>
            <a:gd name="adj2" fmla="val 336081"/>
            <a:gd name="adj3" fmla="val 3098396"/>
            <a:gd name="adj4" fmla="val 2248414"/>
            <a:gd name="adj5" fmla="val 60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2F658F-DA4A-4834-A872-5EEC51641D05}">
      <dsp:nvSpPr>
        <dsp:cNvPr id="0" name=""/>
        <dsp:cNvSpPr/>
      </dsp:nvSpPr>
      <dsp:spPr>
        <a:xfrm>
          <a:off x="2967071" y="4529971"/>
          <a:ext cx="2694778" cy="1491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i="1" kern="1200" dirty="0" smtClean="0">
              <a:solidFill>
                <a:schemeClr val="tx2"/>
              </a:solidFill>
              <a:hlinkClick xmlns:r="http://schemas.openxmlformats.org/officeDocument/2006/relationships" r:id="" action="ppaction://hlinksldjump"/>
            </a:rPr>
            <a:t>3. </a:t>
          </a:r>
          <a:r>
            <a:rPr lang="it-IT" sz="2500" i="1" kern="1200" dirty="0" err="1" smtClean="0">
              <a:solidFill>
                <a:schemeClr val="tx2"/>
              </a:solidFill>
              <a:hlinkClick xmlns:r="http://schemas.openxmlformats.org/officeDocument/2006/relationships" r:id="" action="ppaction://hlinksldjump"/>
            </a:rPr>
            <a:t>Funzionigramma</a:t>
          </a:r>
          <a:r>
            <a:rPr lang="it-IT" sz="2500" i="1" kern="1200" dirty="0" smtClean="0">
              <a:solidFill>
                <a:schemeClr val="tx2"/>
              </a:solidFill>
              <a:hlinkClick xmlns:r="http://schemas.openxmlformats.org/officeDocument/2006/relationships" r:id="" action="ppaction://hlinksldjump"/>
            </a:rPr>
            <a:t> e agenda del miglioramento</a:t>
          </a:r>
          <a:endParaRPr lang="it-IT" sz="2500" kern="1200" dirty="0"/>
        </a:p>
      </dsp:txBody>
      <dsp:txXfrm>
        <a:off x="2967071" y="4529971"/>
        <a:ext cx="2694778" cy="1491316"/>
      </dsp:txXfrm>
    </dsp:sp>
    <dsp:sp modelId="{4F4C4F37-0211-4732-B569-30F9E19AD10D}">
      <dsp:nvSpPr>
        <dsp:cNvPr id="0" name=""/>
        <dsp:cNvSpPr/>
      </dsp:nvSpPr>
      <dsp:spPr>
        <a:xfrm>
          <a:off x="1530130" y="2819"/>
          <a:ext cx="5589795" cy="5589795"/>
        </a:xfrm>
        <a:prstGeom prst="circularArrow">
          <a:avLst>
            <a:gd name="adj1" fmla="val 5202"/>
            <a:gd name="adj2" fmla="val 336081"/>
            <a:gd name="adj3" fmla="val 8215630"/>
            <a:gd name="adj4" fmla="val 7392130"/>
            <a:gd name="adj5" fmla="val 60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6C6853-BB0A-4C9D-868F-D373C8BE4F90}">
      <dsp:nvSpPr>
        <dsp:cNvPr id="0" name=""/>
        <dsp:cNvSpPr/>
      </dsp:nvSpPr>
      <dsp:spPr>
        <a:xfrm>
          <a:off x="452289" y="2815062"/>
          <a:ext cx="3023420" cy="1491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i="1" kern="1200" dirty="0" smtClean="0">
              <a:solidFill>
                <a:schemeClr val="tx2"/>
              </a:solidFill>
              <a:hlinkClick xmlns:r="http://schemas.openxmlformats.org/officeDocument/2006/relationships" r:id="" action="ppaction://hlinksldjump"/>
            </a:rPr>
            <a:t>4. Il monitoraggio e la valutazione del miglioramento</a:t>
          </a:r>
          <a:endParaRPr lang="it-IT" sz="2500" kern="1200" dirty="0"/>
        </a:p>
      </dsp:txBody>
      <dsp:txXfrm>
        <a:off x="452289" y="2815062"/>
        <a:ext cx="3023420" cy="1491316"/>
      </dsp:txXfrm>
    </dsp:sp>
    <dsp:sp modelId="{60D8AD77-0E0C-48A4-BBD5-797EC2A20F6F}">
      <dsp:nvSpPr>
        <dsp:cNvPr id="0" name=""/>
        <dsp:cNvSpPr/>
      </dsp:nvSpPr>
      <dsp:spPr>
        <a:xfrm>
          <a:off x="1527586" y="-494"/>
          <a:ext cx="5589795" cy="5589795"/>
        </a:xfrm>
        <a:prstGeom prst="circularArrow">
          <a:avLst>
            <a:gd name="adj1" fmla="val 5202"/>
            <a:gd name="adj2" fmla="val 336081"/>
            <a:gd name="adj3" fmla="val 12297083"/>
            <a:gd name="adj4" fmla="val 10771360"/>
            <a:gd name="adj5" fmla="val 60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40033-4364-45E6-A3DE-FBB636F4CE52}">
      <dsp:nvSpPr>
        <dsp:cNvPr id="0" name=""/>
        <dsp:cNvSpPr/>
      </dsp:nvSpPr>
      <dsp:spPr>
        <a:xfrm>
          <a:off x="1270039" y="42498"/>
          <a:ext cx="3189642" cy="1491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i="1" kern="1200" dirty="0" smtClean="0">
              <a:solidFill>
                <a:schemeClr val="tx2"/>
              </a:solidFill>
              <a:hlinkClick xmlns:r="http://schemas.openxmlformats.org/officeDocument/2006/relationships" r:id="" action="ppaction://hlinksldjump"/>
            </a:rPr>
            <a:t>5. La Rendicontazione sociale del miglioramento</a:t>
          </a:r>
          <a:endParaRPr lang="it-IT" sz="2500" kern="1200" dirty="0"/>
        </a:p>
      </dsp:txBody>
      <dsp:txXfrm>
        <a:off x="1270039" y="42498"/>
        <a:ext cx="3189642" cy="1491316"/>
      </dsp:txXfrm>
    </dsp:sp>
    <dsp:sp modelId="{21A28E7D-F80F-46CC-8D8A-CE80F1CE100C}">
      <dsp:nvSpPr>
        <dsp:cNvPr id="0" name=""/>
        <dsp:cNvSpPr/>
      </dsp:nvSpPr>
      <dsp:spPr>
        <a:xfrm>
          <a:off x="1527586" y="-494"/>
          <a:ext cx="5589795" cy="5589795"/>
        </a:xfrm>
        <a:prstGeom prst="circularArrow">
          <a:avLst>
            <a:gd name="adj1" fmla="val 5202"/>
            <a:gd name="adj2" fmla="val 336081"/>
            <a:gd name="adj3" fmla="val 16530866"/>
            <a:gd name="adj4" fmla="val 16390290"/>
            <a:gd name="adj5" fmla="val 60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15A27-2976-47EE-B6B8-B8042BA4AFB7}">
      <dsp:nvSpPr>
        <dsp:cNvPr id="0" name=""/>
        <dsp:cNvSpPr/>
      </dsp:nvSpPr>
      <dsp:spPr>
        <a:xfrm>
          <a:off x="7272011" y="2193986"/>
          <a:ext cx="115658" cy="902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8526"/>
              </a:lnTo>
              <a:lnTo>
                <a:pt x="129298" y="1008526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709AFE-E4B0-4F5D-9BBA-C80788320BE8}">
      <dsp:nvSpPr>
        <dsp:cNvPr id="0" name=""/>
        <dsp:cNvSpPr/>
      </dsp:nvSpPr>
      <dsp:spPr>
        <a:xfrm>
          <a:off x="7272011" y="2193986"/>
          <a:ext cx="115658" cy="354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514"/>
              </a:lnTo>
              <a:lnTo>
                <a:pt x="129298" y="396514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1E1245-D040-4A05-9374-A5F4102A65D2}">
      <dsp:nvSpPr>
        <dsp:cNvPr id="0" name=""/>
        <dsp:cNvSpPr/>
      </dsp:nvSpPr>
      <dsp:spPr>
        <a:xfrm>
          <a:off x="7113944" y="1646534"/>
          <a:ext cx="466490" cy="161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08"/>
              </a:lnTo>
              <a:lnTo>
                <a:pt x="521503" y="90508"/>
              </a:lnTo>
              <a:lnTo>
                <a:pt x="521503" y="181017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6E28A5-983D-4A84-8E5D-C082B781F6FC}">
      <dsp:nvSpPr>
        <dsp:cNvPr id="0" name=""/>
        <dsp:cNvSpPr/>
      </dsp:nvSpPr>
      <dsp:spPr>
        <a:xfrm>
          <a:off x="6647454" y="1646534"/>
          <a:ext cx="466490" cy="161922"/>
        </a:xfrm>
        <a:custGeom>
          <a:avLst/>
          <a:gdLst/>
          <a:ahLst/>
          <a:cxnLst/>
          <a:rect l="0" t="0" r="0" b="0"/>
          <a:pathLst>
            <a:path>
              <a:moveTo>
                <a:pt x="521503" y="0"/>
              </a:moveTo>
              <a:lnTo>
                <a:pt x="521503" y="90508"/>
              </a:lnTo>
              <a:lnTo>
                <a:pt x="0" y="90508"/>
              </a:lnTo>
              <a:lnTo>
                <a:pt x="0" y="181017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5C087-14A9-403A-AE97-5C90344F1E9F}">
      <dsp:nvSpPr>
        <dsp:cNvPr id="0" name=""/>
        <dsp:cNvSpPr/>
      </dsp:nvSpPr>
      <dsp:spPr>
        <a:xfrm>
          <a:off x="4070991" y="533086"/>
          <a:ext cx="3042953" cy="727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3251"/>
              </a:lnTo>
              <a:lnTo>
                <a:pt x="3401804" y="723251"/>
              </a:lnTo>
              <a:lnTo>
                <a:pt x="3401804" y="813760"/>
              </a:lnTo>
            </a:path>
          </a:pathLst>
        </a:custGeom>
        <a:noFill/>
        <a:ln w="9525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A6DA25-F6F0-468F-8F75-F132DABB8673}">
      <dsp:nvSpPr>
        <dsp:cNvPr id="0" name=""/>
        <dsp:cNvSpPr/>
      </dsp:nvSpPr>
      <dsp:spPr>
        <a:xfrm>
          <a:off x="5668752" y="2193986"/>
          <a:ext cx="91440" cy="3546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6514"/>
              </a:lnTo>
              <a:lnTo>
                <a:pt x="136228" y="396514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748776-B935-4B46-8273-D5838E56CE18}">
      <dsp:nvSpPr>
        <dsp:cNvPr id="0" name=""/>
        <dsp:cNvSpPr/>
      </dsp:nvSpPr>
      <dsp:spPr>
        <a:xfrm>
          <a:off x="5587791" y="2193986"/>
          <a:ext cx="91440" cy="354687"/>
        </a:xfrm>
        <a:custGeom>
          <a:avLst/>
          <a:gdLst/>
          <a:ahLst/>
          <a:cxnLst/>
          <a:rect l="0" t="0" r="0" b="0"/>
          <a:pathLst>
            <a:path>
              <a:moveTo>
                <a:pt x="136228" y="0"/>
              </a:moveTo>
              <a:lnTo>
                <a:pt x="136228" y="396514"/>
              </a:lnTo>
              <a:lnTo>
                <a:pt x="45720" y="396514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D513A1-5085-4CD9-9204-7DFD34CF8F3A}">
      <dsp:nvSpPr>
        <dsp:cNvPr id="0" name=""/>
        <dsp:cNvSpPr/>
      </dsp:nvSpPr>
      <dsp:spPr>
        <a:xfrm>
          <a:off x="4781491" y="1646534"/>
          <a:ext cx="932981" cy="161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08"/>
              </a:lnTo>
              <a:lnTo>
                <a:pt x="1043006" y="90508"/>
              </a:lnTo>
              <a:lnTo>
                <a:pt x="1043006" y="181017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1E5FE0-EDB2-4A42-A1AF-E620B855540F}">
      <dsp:nvSpPr>
        <dsp:cNvPr id="0" name=""/>
        <dsp:cNvSpPr/>
      </dsp:nvSpPr>
      <dsp:spPr>
        <a:xfrm>
          <a:off x="3802789" y="2193986"/>
          <a:ext cx="91440" cy="3546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6514"/>
              </a:lnTo>
              <a:lnTo>
                <a:pt x="136228" y="396514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5FDAEF-501F-4A71-8B74-91EF407CD59D}">
      <dsp:nvSpPr>
        <dsp:cNvPr id="0" name=""/>
        <dsp:cNvSpPr/>
      </dsp:nvSpPr>
      <dsp:spPr>
        <a:xfrm>
          <a:off x="3721828" y="2193986"/>
          <a:ext cx="91440" cy="324500"/>
        </a:xfrm>
        <a:custGeom>
          <a:avLst/>
          <a:gdLst/>
          <a:ahLst/>
          <a:cxnLst/>
          <a:rect l="0" t="0" r="0" b="0"/>
          <a:pathLst>
            <a:path>
              <a:moveTo>
                <a:pt x="136228" y="0"/>
              </a:moveTo>
              <a:lnTo>
                <a:pt x="136228" y="362768"/>
              </a:lnTo>
              <a:lnTo>
                <a:pt x="45720" y="362768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2BF58-C498-44E1-98A4-3108A9D180A4}">
      <dsp:nvSpPr>
        <dsp:cNvPr id="0" name=""/>
        <dsp:cNvSpPr/>
      </dsp:nvSpPr>
      <dsp:spPr>
        <a:xfrm>
          <a:off x="3848509" y="1646534"/>
          <a:ext cx="932981" cy="161922"/>
        </a:xfrm>
        <a:custGeom>
          <a:avLst/>
          <a:gdLst/>
          <a:ahLst/>
          <a:cxnLst/>
          <a:rect l="0" t="0" r="0" b="0"/>
          <a:pathLst>
            <a:path>
              <a:moveTo>
                <a:pt x="1043006" y="0"/>
              </a:moveTo>
              <a:lnTo>
                <a:pt x="1043006" y="90508"/>
              </a:lnTo>
              <a:lnTo>
                <a:pt x="0" y="90508"/>
              </a:lnTo>
              <a:lnTo>
                <a:pt x="0" y="181017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1CF471-9BDC-411C-AB4C-C400B6E45DD6}">
      <dsp:nvSpPr>
        <dsp:cNvPr id="0" name=""/>
        <dsp:cNvSpPr/>
      </dsp:nvSpPr>
      <dsp:spPr>
        <a:xfrm>
          <a:off x="4070991" y="533086"/>
          <a:ext cx="710500" cy="727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3251"/>
              </a:lnTo>
              <a:lnTo>
                <a:pt x="794288" y="723251"/>
              </a:lnTo>
              <a:lnTo>
                <a:pt x="794288" y="813760"/>
              </a:lnTo>
            </a:path>
          </a:pathLst>
        </a:custGeom>
        <a:noFill/>
        <a:ln w="9525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C96673-1102-47D6-8394-881BB96E0E21}">
      <dsp:nvSpPr>
        <dsp:cNvPr id="0" name=""/>
        <dsp:cNvSpPr/>
      </dsp:nvSpPr>
      <dsp:spPr>
        <a:xfrm>
          <a:off x="2788846" y="2193986"/>
          <a:ext cx="91440" cy="354687"/>
        </a:xfrm>
        <a:custGeom>
          <a:avLst/>
          <a:gdLst/>
          <a:ahLst/>
          <a:cxnLst/>
          <a:rect l="0" t="0" r="0" b="0"/>
          <a:pathLst>
            <a:path>
              <a:moveTo>
                <a:pt x="136228" y="0"/>
              </a:moveTo>
              <a:lnTo>
                <a:pt x="136228" y="396514"/>
              </a:lnTo>
              <a:lnTo>
                <a:pt x="45720" y="396514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C71C7-3277-4EC1-AAD0-57403835EE4A}">
      <dsp:nvSpPr>
        <dsp:cNvPr id="0" name=""/>
        <dsp:cNvSpPr/>
      </dsp:nvSpPr>
      <dsp:spPr>
        <a:xfrm>
          <a:off x="1982546" y="1646534"/>
          <a:ext cx="932981" cy="161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508"/>
              </a:lnTo>
              <a:lnTo>
                <a:pt x="1043006" y="90508"/>
              </a:lnTo>
              <a:lnTo>
                <a:pt x="1043006" y="181017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71B15F-C223-401F-B38F-D05AD6351B7F}">
      <dsp:nvSpPr>
        <dsp:cNvPr id="0" name=""/>
        <dsp:cNvSpPr/>
      </dsp:nvSpPr>
      <dsp:spPr>
        <a:xfrm>
          <a:off x="1207632" y="2741438"/>
          <a:ext cx="115658" cy="354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514"/>
              </a:lnTo>
              <a:lnTo>
                <a:pt x="129298" y="396514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0268D4-6292-48B7-A9B2-E39B9FD9E376}">
      <dsp:nvSpPr>
        <dsp:cNvPr id="0" name=""/>
        <dsp:cNvSpPr/>
      </dsp:nvSpPr>
      <dsp:spPr>
        <a:xfrm>
          <a:off x="1003845" y="2193986"/>
          <a:ext cx="91440" cy="3546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6514"/>
              </a:lnTo>
              <a:lnTo>
                <a:pt x="136228" y="396514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47B41A-4168-4025-821B-C121C1EB0C1F}">
      <dsp:nvSpPr>
        <dsp:cNvPr id="0" name=""/>
        <dsp:cNvSpPr/>
      </dsp:nvSpPr>
      <dsp:spPr>
        <a:xfrm>
          <a:off x="81886" y="2741438"/>
          <a:ext cx="115658" cy="354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6514"/>
              </a:lnTo>
              <a:lnTo>
                <a:pt x="129298" y="396514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032899-7FCE-4726-84E5-D0300A3661F9}">
      <dsp:nvSpPr>
        <dsp:cNvPr id="0" name=""/>
        <dsp:cNvSpPr/>
      </dsp:nvSpPr>
      <dsp:spPr>
        <a:xfrm>
          <a:off x="775839" y="2193986"/>
          <a:ext cx="273725" cy="354687"/>
        </a:xfrm>
        <a:custGeom>
          <a:avLst/>
          <a:gdLst/>
          <a:ahLst/>
          <a:cxnLst/>
          <a:rect l="0" t="0" r="0" b="0"/>
          <a:pathLst>
            <a:path>
              <a:moveTo>
                <a:pt x="306006" y="0"/>
              </a:moveTo>
              <a:lnTo>
                <a:pt x="306006" y="396514"/>
              </a:lnTo>
              <a:lnTo>
                <a:pt x="0" y="396514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848FF5-8D7C-47E3-B9FA-58F9BE3BFD4A}">
      <dsp:nvSpPr>
        <dsp:cNvPr id="0" name=""/>
        <dsp:cNvSpPr/>
      </dsp:nvSpPr>
      <dsp:spPr>
        <a:xfrm>
          <a:off x="1049565" y="1646534"/>
          <a:ext cx="932981" cy="161922"/>
        </a:xfrm>
        <a:custGeom>
          <a:avLst/>
          <a:gdLst/>
          <a:ahLst/>
          <a:cxnLst/>
          <a:rect l="0" t="0" r="0" b="0"/>
          <a:pathLst>
            <a:path>
              <a:moveTo>
                <a:pt x="1043006" y="0"/>
              </a:moveTo>
              <a:lnTo>
                <a:pt x="1043006" y="90508"/>
              </a:lnTo>
              <a:lnTo>
                <a:pt x="0" y="90508"/>
              </a:lnTo>
              <a:lnTo>
                <a:pt x="0" y="181017"/>
              </a:lnTo>
            </a:path>
          </a:pathLst>
        </a:custGeom>
        <a:noFill/>
        <a:ln w="9525" cap="flat" cmpd="sng" algn="ctr">
          <a:solidFill>
            <a:srgbClr val="4F81BD">
              <a:shade val="8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3291FF-E151-4344-9CE2-D560AE5F92C8}">
      <dsp:nvSpPr>
        <dsp:cNvPr id="0" name=""/>
        <dsp:cNvSpPr/>
      </dsp:nvSpPr>
      <dsp:spPr>
        <a:xfrm>
          <a:off x="1982546" y="533086"/>
          <a:ext cx="2088444" cy="727918"/>
        </a:xfrm>
        <a:custGeom>
          <a:avLst/>
          <a:gdLst/>
          <a:ahLst/>
          <a:cxnLst/>
          <a:rect l="0" t="0" r="0" b="0"/>
          <a:pathLst>
            <a:path>
              <a:moveTo>
                <a:pt x="2334731" y="0"/>
              </a:moveTo>
              <a:lnTo>
                <a:pt x="2334731" y="723251"/>
              </a:lnTo>
              <a:lnTo>
                <a:pt x="0" y="723251"/>
              </a:lnTo>
              <a:lnTo>
                <a:pt x="0" y="813760"/>
              </a:lnTo>
            </a:path>
          </a:pathLst>
        </a:custGeom>
        <a:noFill/>
        <a:ln w="9525" cap="flat" cmpd="sng" algn="ctr">
          <a:solidFill>
            <a:srgbClr val="4F81BD">
              <a:shade val="6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317EB-13A6-47B2-89A6-060A1309C0FD}">
      <dsp:nvSpPr>
        <dsp:cNvPr id="0" name=""/>
        <dsp:cNvSpPr/>
      </dsp:nvSpPr>
      <dsp:spPr>
        <a:xfrm>
          <a:off x="2803416" y="147557"/>
          <a:ext cx="253514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Nome dell'istituzione scolastica</a:t>
          </a:r>
          <a:endParaRPr lang="it-IT" sz="12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03416" y="147557"/>
        <a:ext cx="2535149" cy="385529"/>
      </dsp:txXfrm>
    </dsp:sp>
    <dsp:sp modelId="{8F64AF94-CDED-49BC-B0FF-D79E66DEF69C}">
      <dsp:nvSpPr>
        <dsp:cNvPr id="0" name=""/>
        <dsp:cNvSpPr/>
      </dsp:nvSpPr>
      <dsp:spPr>
        <a:xfrm>
          <a:off x="1597017" y="1261005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Percorso di miglioramento 1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597017" y="1261005"/>
        <a:ext cx="771059" cy="385529"/>
      </dsp:txXfrm>
    </dsp:sp>
    <dsp:sp modelId="{F219ADBE-EB7E-4237-99FF-D2E1DFEC37A3}">
      <dsp:nvSpPr>
        <dsp:cNvPr id="0" name=""/>
        <dsp:cNvSpPr/>
      </dsp:nvSpPr>
      <dsp:spPr>
        <a:xfrm>
          <a:off x="664035" y="1808457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1 di processo corrispondente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64035" y="1808457"/>
        <a:ext cx="771059" cy="385529"/>
      </dsp:txXfrm>
    </dsp:sp>
    <dsp:sp modelId="{7CBB4AE2-2CD0-45A3-85F0-449C6A93473C}">
      <dsp:nvSpPr>
        <dsp:cNvPr id="0" name=""/>
        <dsp:cNvSpPr/>
      </dsp:nvSpPr>
      <dsp:spPr>
        <a:xfrm>
          <a:off x="4780" y="2355909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Priorità 1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780" y="2355909"/>
        <a:ext cx="771059" cy="385529"/>
      </dsp:txXfrm>
    </dsp:sp>
    <dsp:sp modelId="{4580C5A5-2C66-4850-8408-7B6D0A80DC8C}">
      <dsp:nvSpPr>
        <dsp:cNvPr id="0" name=""/>
        <dsp:cNvSpPr/>
      </dsp:nvSpPr>
      <dsp:spPr>
        <a:xfrm>
          <a:off x="197544" y="2903361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Traguardo corrispondente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97544" y="2903361"/>
        <a:ext cx="771059" cy="385529"/>
      </dsp:txXfrm>
    </dsp:sp>
    <dsp:sp modelId="{44A30E9B-5E90-4C86-A060-124CDA94D7D8}">
      <dsp:nvSpPr>
        <dsp:cNvPr id="0" name=""/>
        <dsp:cNvSpPr/>
      </dsp:nvSpPr>
      <dsp:spPr>
        <a:xfrm>
          <a:off x="1130526" y="2355909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(Priorità 2)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130526" y="2355909"/>
        <a:ext cx="771059" cy="385529"/>
      </dsp:txXfrm>
    </dsp:sp>
    <dsp:sp modelId="{4AC1FB4D-C6E5-4AF9-A498-9E9D33E52BE7}">
      <dsp:nvSpPr>
        <dsp:cNvPr id="0" name=""/>
        <dsp:cNvSpPr/>
      </dsp:nvSpPr>
      <dsp:spPr>
        <a:xfrm>
          <a:off x="1323291" y="2903361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Traguardo corrispondente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323291" y="2903361"/>
        <a:ext cx="771059" cy="385529"/>
      </dsp:txXfrm>
    </dsp:sp>
    <dsp:sp modelId="{E55D34C6-67F0-49AB-A175-234A5BB59217}">
      <dsp:nvSpPr>
        <dsp:cNvPr id="0" name=""/>
        <dsp:cNvSpPr/>
      </dsp:nvSpPr>
      <dsp:spPr>
        <a:xfrm>
          <a:off x="2529998" y="1808457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2 di processo corrispondente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529998" y="1808457"/>
        <a:ext cx="771059" cy="385529"/>
      </dsp:txXfrm>
    </dsp:sp>
    <dsp:sp modelId="{8CC5F674-EE0E-40AB-970C-FD027CDC0CA5}">
      <dsp:nvSpPr>
        <dsp:cNvPr id="0" name=""/>
        <dsp:cNvSpPr/>
      </dsp:nvSpPr>
      <dsp:spPr>
        <a:xfrm>
          <a:off x="2063507" y="2355909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Priorità 1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063507" y="2355909"/>
        <a:ext cx="771059" cy="385529"/>
      </dsp:txXfrm>
    </dsp:sp>
    <dsp:sp modelId="{E13E005F-EB59-4822-926F-099620CF7D59}">
      <dsp:nvSpPr>
        <dsp:cNvPr id="0" name=""/>
        <dsp:cNvSpPr/>
      </dsp:nvSpPr>
      <dsp:spPr>
        <a:xfrm>
          <a:off x="4395961" y="1261005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Percorso di miglioramento 2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395961" y="1261005"/>
        <a:ext cx="771059" cy="385529"/>
      </dsp:txXfrm>
    </dsp:sp>
    <dsp:sp modelId="{60C9B560-F2BA-485F-A26B-EE6F904A1A0B}">
      <dsp:nvSpPr>
        <dsp:cNvPr id="0" name=""/>
        <dsp:cNvSpPr/>
      </dsp:nvSpPr>
      <dsp:spPr>
        <a:xfrm>
          <a:off x="3462980" y="1808457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1 di processo corrispondente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462980" y="1808457"/>
        <a:ext cx="771059" cy="385529"/>
      </dsp:txXfrm>
    </dsp:sp>
    <dsp:sp modelId="{C96A966A-7A7E-4A11-BB50-0C5422A1C0C3}">
      <dsp:nvSpPr>
        <dsp:cNvPr id="0" name=""/>
        <dsp:cNvSpPr/>
      </dsp:nvSpPr>
      <dsp:spPr>
        <a:xfrm>
          <a:off x="2996489" y="2325722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Priorità 1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996489" y="2325722"/>
        <a:ext cx="771059" cy="385529"/>
      </dsp:txXfrm>
    </dsp:sp>
    <dsp:sp modelId="{0F69A441-738D-4B1E-B99B-1197D746A18C}">
      <dsp:nvSpPr>
        <dsp:cNvPr id="0" name=""/>
        <dsp:cNvSpPr/>
      </dsp:nvSpPr>
      <dsp:spPr>
        <a:xfrm>
          <a:off x="3929470" y="2355909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(Priorità 2)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929470" y="2355909"/>
        <a:ext cx="771059" cy="385529"/>
      </dsp:txXfrm>
    </dsp:sp>
    <dsp:sp modelId="{EF38FFB1-CB6A-4CF3-AD9C-FEFC0C881974}">
      <dsp:nvSpPr>
        <dsp:cNvPr id="0" name=""/>
        <dsp:cNvSpPr/>
      </dsp:nvSpPr>
      <dsp:spPr>
        <a:xfrm>
          <a:off x="5328943" y="1808457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2 di processo corrispondente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328943" y="1808457"/>
        <a:ext cx="771059" cy="385529"/>
      </dsp:txXfrm>
    </dsp:sp>
    <dsp:sp modelId="{8DE93EE8-A69D-473F-A494-775D5DF163D1}">
      <dsp:nvSpPr>
        <dsp:cNvPr id="0" name=""/>
        <dsp:cNvSpPr/>
      </dsp:nvSpPr>
      <dsp:spPr>
        <a:xfrm>
          <a:off x="4862452" y="2355909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Priorità 1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862452" y="2355909"/>
        <a:ext cx="771059" cy="385529"/>
      </dsp:txXfrm>
    </dsp:sp>
    <dsp:sp modelId="{2BBE8165-BDB1-4254-90D4-B0D4B9163BAF}">
      <dsp:nvSpPr>
        <dsp:cNvPr id="0" name=""/>
        <dsp:cNvSpPr/>
      </dsp:nvSpPr>
      <dsp:spPr>
        <a:xfrm>
          <a:off x="5795433" y="2355909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(Priorità 2)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795433" y="2355909"/>
        <a:ext cx="771059" cy="385529"/>
      </dsp:txXfrm>
    </dsp:sp>
    <dsp:sp modelId="{C15D2DE5-1E93-4F92-A5B4-8B8913A08AE9}">
      <dsp:nvSpPr>
        <dsp:cNvPr id="0" name=""/>
        <dsp:cNvSpPr/>
      </dsp:nvSpPr>
      <dsp:spPr>
        <a:xfrm>
          <a:off x="6728415" y="1261005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Percorso di miglioramento 3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728415" y="1261005"/>
        <a:ext cx="771059" cy="385529"/>
      </dsp:txXfrm>
    </dsp:sp>
    <dsp:sp modelId="{B9F3163A-24F4-4425-A057-A8F17317F517}">
      <dsp:nvSpPr>
        <dsp:cNvPr id="0" name=""/>
        <dsp:cNvSpPr/>
      </dsp:nvSpPr>
      <dsp:spPr>
        <a:xfrm>
          <a:off x="6261924" y="1808457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1 di processo corrispondente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6261924" y="1808457"/>
        <a:ext cx="771059" cy="385529"/>
      </dsp:txXfrm>
    </dsp:sp>
    <dsp:sp modelId="{74A64E2F-F137-4568-ABF6-F8F42C355A69}">
      <dsp:nvSpPr>
        <dsp:cNvPr id="0" name=""/>
        <dsp:cNvSpPr/>
      </dsp:nvSpPr>
      <dsp:spPr>
        <a:xfrm>
          <a:off x="7194905" y="1808457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Obiettivo 2 di processo corrispondente</a:t>
          </a:r>
          <a:endParaRPr lang="it-IT" sz="800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7194905" y="1808457"/>
        <a:ext cx="771059" cy="385529"/>
      </dsp:txXfrm>
    </dsp:sp>
    <dsp:sp modelId="{06257158-8FAD-463C-B263-DB3EEBEB0042}">
      <dsp:nvSpPr>
        <dsp:cNvPr id="0" name=""/>
        <dsp:cNvSpPr/>
      </dsp:nvSpPr>
      <dsp:spPr>
        <a:xfrm>
          <a:off x="7387670" y="2355909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Priorita1</a:t>
          </a:r>
        </a:p>
      </dsp:txBody>
      <dsp:txXfrm>
        <a:off x="7387670" y="2355909"/>
        <a:ext cx="771059" cy="385529"/>
      </dsp:txXfrm>
    </dsp:sp>
    <dsp:sp modelId="{B5D04804-9336-481F-A346-BCB7ADD55341}">
      <dsp:nvSpPr>
        <dsp:cNvPr id="0" name=""/>
        <dsp:cNvSpPr/>
      </dsp:nvSpPr>
      <dsp:spPr>
        <a:xfrm>
          <a:off x="7387670" y="2903361"/>
          <a:ext cx="771059" cy="385529"/>
        </a:xfrm>
        <a:prstGeom prst="rect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8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Priorita 2</a:t>
          </a:r>
        </a:p>
      </dsp:txBody>
      <dsp:txXfrm>
        <a:off x="7387670" y="2903361"/>
        <a:ext cx="771059" cy="385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58B220-097D-4748-9C06-D396C543EFBB}" type="datetimeFigureOut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1900"/>
            <a:ext cx="4438650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45038"/>
            <a:ext cx="5438775" cy="38830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Modifica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662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3662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BE84DE-1895-4A0D-B5E0-ED227E65604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4370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smtClean="0"/>
              <a:t>Nelle note inserire eventuali aggiornamenti in itinere</a:t>
            </a:r>
          </a:p>
        </p:txBody>
      </p:sp>
      <p:sp>
        <p:nvSpPr>
          <p:cNvPr id="22532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B6DFA9-8645-4450-BE32-60F35E8AA715}" type="slidenum">
              <a:rPr lang="it-IT" alt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it-IT" alt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smtClean="0"/>
              <a:t>Nelle note inserire eventuali aggiornamenti in itinere</a:t>
            </a:r>
          </a:p>
        </p:txBody>
      </p:sp>
      <p:sp>
        <p:nvSpPr>
          <p:cNvPr id="2355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2D3FBA-1ED3-4ABB-8858-7580A3AD2F37}" type="slidenum">
              <a:rPr lang="it-IT" alt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it-IT" alt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smtClean="0"/>
              <a:t>Nelle note inserire eventuali aggiornamenti in itinere</a:t>
            </a:r>
          </a:p>
        </p:txBody>
      </p:sp>
      <p:sp>
        <p:nvSpPr>
          <p:cNvPr id="2458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DAADAD-DF4B-4A54-9BB8-F84BFA500E47}" type="slidenum">
              <a:rPr lang="it-IT" alt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it-IT" alt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smtClean="0"/>
              <a:t>Nelle note inserire eventuali aggiornamenti in itinere</a:t>
            </a:r>
          </a:p>
        </p:txBody>
      </p:sp>
      <p:sp>
        <p:nvSpPr>
          <p:cNvPr id="25604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34891D-C33F-4C86-A965-870250FA1D09}" type="slidenum">
              <a:rPr lang="it-IT" alt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it-IT" alt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smtClean="0"/>
              <a:t>Nelle note inserire eventuali aggiornamenti in itinere</a:t>
            </a:r>
          </a:p>
        </p:txBody>
      </p:sp>
      <p:sp>
        <p:nvSpPr>
          <p:cNvPr id="26628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9328A3-2D0A-4C81-B0C5-38445625F9AD}" type="slidenum">
              <a:rPr lang="it-IT" alt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it-IT" alt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smtClean="0"/>
              <a:t>Nelle note inserire eventuali aggiornamenti in itinere</a:t>
            </a:r>
          </a:p>
        </p:txBody>
      </p:sp>
      <p:sp>
        <p:nvSpPr>
          <p:cNvPr id="2867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BEB265-BA0F-446A-A596-C349A3E60CFB}" type="slidenum">
              <a:rPr lang="it-IT" alt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it-IT" alt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 smtClean="0"/>
              <a:t>Nelle note inserire eventuali aggiornamenti in itinere</a:t>
            </a:r>
          </a:p>
        </p:txBody>
      </p:sp>
      <p:sp>
        <p:nvSpPr>
          <p:cNvPr id="2970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896B19-3C67-4195-9DAB-BDFB5DE6C5E1}" type="slidenum">
              <a:rPr lang="it-IT" alt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it-IT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CC6E9-64B6-4835-A8AE-35B30BE5AAAB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D4E38-EEB3-4EF5-93C6-E074CFAF923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095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ACAEE-81A8-4195-9A33-AA6D81C1F2AF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38E04-63B6-439D-9708-3A7AE82DEB4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205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1B2BC-0AB2-40D6-8F9E-DCE166E64F57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827F0-81ED-4002-8A28-098F5AE3952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7712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E9A2F-250B-4B75-BD1E-DB160B9F8545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3260C-5A60-4CFA-8A3D-C30FF56CE80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20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DB3ED-B9CD-400C-ABE9-84BBDCF81705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499A6-D438-44E9-AC43-321C7318AD6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134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6447F-D502-4071-8EEB-FD365763000D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01EC0-88F2-404D-A31B-F95BB0B3779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861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2B4F7-431D-46FD-ADEE-A246250AF0A9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1F127-86D0-45D6-9228-D47BB037E03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663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22FA3-D969-47A1-8E31-AE2D4794AC68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E4257-31F2-4B4A-B067-25E39F1A9E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6491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98C3F-8869-4D57-9B81-A91F69504DD1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36EE3-F0F2-4907-93AD-513BED0BE80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462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F4F7B-7042-41D7-8467-7CB30F0C40E3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206EE-0DBB-4E26-A9CD-D7006D670F1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1556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51B7E-BE1F-4B33-9996-5BC837C3C496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0FD21-5373-4D66-B17A-810BCF99963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1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E07C13-2B3C-4C91-86E7-54D51397A6F1}" type="datetime1">
              <a:rPr lang="it-IT"/>
              <a:pPr>
                <a:defRPr/>
              </a:pPr>
              <a:t>04/11/2019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3FC84B-D8DB-4E98-8D3F-04ED458E26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unsplash.com/search/photos/road-map?utm_source=unsplash&amp;utm_medium=referral&amp;utm_content=creditCopyText" TargetMode="External"/><Relationship Id="rId4" Type="http://schemas.openxmlformats.org/officeDocument/2006/relationships/hyperlink" Target="https://unsplash.com/@helloimnik?utm_source=unsplash&amp;utm_medium=referral&amp;utm_content=creditCopyText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curtismacnewton?utm_source=unsplash&amp;utm_medium=referral&amp;utm_content=creditCopyText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unsplash.com/search/photos/time?utm_source=unsplash&amp;utm_medium=referral&amp;utm_content=creditCopyTex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drew_hays?utm_source=unsplash&amp;utm_medium=referral&amp;utm_content=creditCopyText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unsplash.com/search/photos/interview?utm_source=unsplash&amp;utm_medium=referral&amp;utm_content=creditCopyText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drew_hays?utm_source=unsplash&amp;utm_medium=referral&amp;utm_content=creditCopyText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unsplash.com/search/photos/interview?utm_source=unsplash&amp;utm_medium=referral&amp;utm_content=creditCopyText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fossy?utm_source=unsplash&amp;utm_medium=referral&amp;utm_content=creditCopyText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unsplash.com/search/photos/start?utm_source=unsplash&amp;utm_medium=referral&amp;utm_content=creditCopyTex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8moments?utm_source=unsplash&amp;utm_medium=referral&amp;utm_content=creditCopyTex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unsplash.com/search/photos/time?utm_source=unsplash&amp;utm_medium=referral&amp;utm_content=creditCopyTex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unsplash.com/search/photos/improvement?utm_source=unsplash&amp;utm_medium=referral&amp;utm_content=creditCopyText" TargetMode="External"/><Relationship Id="rId4" Type="http://schemas.openxmlformats.org/officeDocument/2006/relationships/hyperlink" Target="https://unsplash.com/@rstone_design?utm_source=unsplash&amp;utm_medium=referral&amp;utm_content=creditCopyText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olo 1"/>
          <p:cNvSpPr>
            <a:spLocks noGrp="1"/>
          </p:cNvSpPr>
          <p:nvPr>
            <p:ph type="ctrTitle"/>
          </p:nvPr>
        </p:nvSpPr>
        <p:spPr>
          <a:xfrm>
            <a:off x="4356100" y="260350"/>
            <a:ext cx="4103688" cy="1008063"/>
          </a:xfrm>
        </p:spPr>
        <p:txBody>
          <a:bodyPr/>
          <a:lstStyle/>
          <a:p>
            <a:pPr eaLnBrk="1" hangingPunct="1"/>
            <a:r>
              <a:rPr lang="it-IT" altLang="it-IT" sz="3500" b="1" smtClean="0">
                <a:solidFill>
                  <a:schemeClr val="tx2"/>
                </a:solidFill>
              </a:rPr>
              <a:t>NOME </a:t>
            </a:r>
            <a:br>
              <a:rPr lang="it-IT" altLang="it-IT" sz="3500" b="1" smtClean="0">
                <a:solidFill>
                  <a:schemeClr val="tx2"/>
                </a:solidFill>
              </a:rPr>
            </a:br>
            <a:r>
              <a:rPr lang="it-IT" altLang="it-IT" sz="3500" b="1" smtClean="0">
                <a:solidFill>
                  <a:schemeClr val="tx2"/>
                </a:solidFill>
              </a:rPr>
              <a:t>SCUOLA</a:t>
            </a:r>
          </a:p>
        </p:txBody>
      </p:sp>
      <p:sp>
        <p:nvSpPr>
          <p:cNvPr id="2051" name="Sottotitolo 2"/>
          <p:cNvSpPr>
            <a:spLocks noGrp="1"/>
          </p:cNvSpPr>
          <p:nvPr>
            <p:ph type="subTitle" idx="1"/>
          </p:nvPr>
        </p:nvSpPr>
        <p:spPr>
          <a:xfrm>
            <a:off x="3995738" y="2997200"/>
            <a:ext cx="4679950" cy="201612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it-IT" altLang="it-IT" sz="3000" i="1" dirty="0" smtClean="0">
                <a:solidFill>
                  <a:schemeClr val="tx2"/>
                </a:solidFill>
              </a:rPr>
              <a:t>Road Map </a:t>
            </a:r>
          </a:p>
          <a:p>
            <a:pPr eaLnBrk="1" hangingPunct="1">
              <a:spcBef>
                <a:spcPct val="0"/>
              </a:spcBef>
            </a:pPr>
            <a:r>
              <a:rPr lang="it-IT" altLang="it-IT" sz="3000" i="1" dirty="0" smtClean="0">
                <a:solidFill>
                  <a:schemeClr val="tx2"/>
                </a:solidFill>
              </a:rPr>
              <a:t>per l‘autovalutazione, </a:t>
            </a:r>
          </a:p>
          <a:p>
            <a:pPr eaLnBrk="1" hangingPunct="1">
              <a:spcBef>
                <a:spcPct val="0"/>
              </a:spcBef>
            </a:pPr>
            <a:r>
              <a:rPr lang="it-IT" altLang="it-IT" sz="3000" i="1" dirty="0" smtClean="0">
                <a:solidFill>
                  <a:schemeClr val="tx2"/>
                </a:solidFill>
              </a:rPr>
              <a:t>il miglioramento e </a:t>
            </a:r>
          </a:p>
          <a:p>
            <a:pPr eaLnBrk="1" hangingPunct="1">
              <a:spcBef>
                <a:spcPct val="0"/>
              </a:spcBef>
            </a:pPr>
            <a:r>
              <a:rPr lang="it-IT" altLang="it-IT" sz="3000" i="1" dirty="0" smtClean="0">
                <a:solidFill>
                  <a:schemeClr val="tx2"/>
                </a:solidFill>
              </a:rPr>
              <a:t>la Rendicontazione sociale</a:t>
            </a:r>
            <a:endParaRPr lang="it-IT" altLang="it-IT" sz="3000" dirty="0" smtClean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it-IT" altLang="it-IT" sz="3000" b="1" dirty="0" smtClean="0">
              <a:solidFill>
                <a:schemeClr val="tx2"/>
              </a:solidFill>
            </a:endParaRPr>
          </a:p>
        </p:txBody>
      </p:sp>
      <p:pic>
        <p:nvPicPr>
          <p:cNvPr id="2052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85850"/>
            <a:ext cx="3733800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" y="82550"/>
            <a:ext cx="3592513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ttangolo 4"/>
          <p:cNvSpPr>
            <a:spLocks noChangeArrowheads="1"/>
          </p:cNvSpPr>
          <p:nvPr/>
        </p:nvSpPr>
        <p:spPr bwMode="auto">
          <a:xfrm>
            <a:off x="1763713" y="6664325"/>
            <a:ext cx="17049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t-IT" sz="700">
                <a:solidFill>
                  <a:srgbClr val="111111"/>
                </a:solidFill>
                <a:latin typeface="-apple-system"/>
              </a:rPr>
              <a:t>Photo by </a:t>
            </a:r>
            <a:r>
              <a:rPr lang="en-US" altLang="it-IT" sz="700">
                <a:solidFill>
                  <a:srgbClr val="767676"/>
                </a:solidFill>
                <a:latin typeface="-apple-system"/>
                <a:hlinkClick r:id="rId4"/>
              </a:rPr>
              <a:t>Hello I'm Nik 🇬🇧</a:t>
            </a:r>
            <a:r>
              <a:rPr lang="en-US" altLang="it-IT" sz="700">
                <a:solidFill>
                  <a:srgbClr val="111111"/>
                </a:solidFill>
                <a:latin typeface="-apple-system"/>
              </a:rPr>
              <a:t> on </a:t>
            </a:r>
            <a:r>
              <a:rPr lang="en-US" altLang="it-IT" sz="700">
                <a:solidFill>
                  <a:srgbClr val="767676"/>
                </a:solidFill>
                <a:latin typeface="-apple-system"/>
                <a:hlinkClick r:id="rId5"/>
              </a:rPr>
              <a:t>Unsplash</a:t>
            </a:r>
            <a:endParaRPr lang="it-IT" altLang="it-IT" sz="700"/>
          </a:p>
        </p:txBody>
      </p:sp>
      <p:sp>
        <p:nvSpPr>
          <p:cNvPr id="2056" name="Rettangolo 9"/>
          <p:cNvSpPr>
            <a:spLocks noChangeArrowheads="1"/>
          </p:cNvSpPr>
          <p:nvPr/>
        </p:nvSpPr>
        <p:spPr bwMode="auto">
          <a:xfrm>
            <a:off x="4787900" y="1412875"/>
            <a:ext cx="31210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1">
                <a:solidFill>
                  <a:schemeClr val="tx2"/>
                </a:solidFill>
              </a:rPr>
              <a:t>Piano di Miglioramento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800" b="1">
                <a:solidFill>
                  <a:schemeClr val="tx2"/>
                </a:solidFill>
              </a:rPr>
              <a:t>2019-2022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4932040" y="608235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Versione 4 novembre 2019</a:t>
            </a:r>
            <a:endParaRPr lang="it-IT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00D58A-3F48-4A05-8DB6-2D9356667BB7}" type="slidenum">
              <a:rPr lang="it-IT"/>
              <a:pPr>
                <a:defRPr/>
              </a:pPr>
              <a:t>10</a:t>
            </a:fld>
            <a:endParaRPr lang="it-IT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928426"/>
              </p:ext>
            </p:extLst>
          </p:nvPr>
        </p:nvGraphicFramePr>
        <p:xfrm>
          <a:off x="250825" y="2205038"/>
          <a:ext cx="8399463" cy="3887786"/>
        </p:xfrm>
        <a:graphic>
          <a:graphicData uri="http://schemas.openxmlformats.org/drawingml/2006/table">
            <a:tbl>
              <a:tblPr firstRow="1" firstCol="1" bandRow="1"/>
              <a:tblGrid>
                <a:gridCol w="1223213"/>
                <a:gridCol w="1921546"/>
                <a:gridCol w="1856282"/>
                <a:gridCol w="1034813"/>
                <a:gridCol w="2363609"/>
              </a:tblGrid>
              <a:tr h="1830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 n.</a:t>
                      </a:r>
                      <a:endParaRPr lang="it-I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Figure professionali richieste (interne/esterne)</a:t>
                      </a:r>
                      <a:endParaRPr lang="it-I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Risorse materiali richieste (interne/esterne)</a:t>
                      </a:r>
                      <a:endParaRPr lang="it-IT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Stima del costo previsto</a:t>
                      </a:r>
                      <a:endParaRPr lang="it-I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Osservazioni sull’effettivo svolgimento</a:t>
                      </a:r>
                      <a:endParaRPr lang="it-IT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685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1 </a:t>
                      </a: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600" b="1">
                        <a:effectLst/>
                        <a:latin typeface="Calibri"/>
                      </a:endParaRP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600" b="1">
                        <a:effectLst/>
                        <a:latin typeface="Calibri"/>
                      </a:endParaRP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685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2</a:t>
                      </a: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600" b="1">
                        <a:effectLst/>
                        <a:latin typeface="Calibri"/>
                      </a:endParaRP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600" b="1" dirty="0">
                        <a:effectLst/>
                        <a:latin typeface="Calibri"/>
                      </a:endParaRP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685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3 </a:t>
                      </a: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600" b="1" dirty="0">
                        <a:effectLst/>
                        <a:latin typeface="Calibri"/>
                      </a:endParaRP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600" b="1" dirty="0">
                        <a:effectLst/>
                        <a:latin typeface="Calibri"/>
                      </a:endParaRPr>
                    </a:p>
                  </a:txBody>
                  <a:tcPr marL="90447" marR="90447" marT="45215" marB="45215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</a:tbl>
          </a:graphicData>
        </a:graphic>
      </p:graphicFrame>
      <p:sp>
        <p:nvSpPr>
          <p:cNvPr id="11299" name="Rectangle 78"/>
          <p:cNvSpPr>
            <a:spLocks noChangeArrowheads="1"/>
          </p:cNvSpPr>
          <p:nvPr/>
        </p:nvSpPr>
        <p:spPr bwMode="auto">
          <a:xfrm>
            <a:off x="250825" y="579438"/>
            <a:ext cx="8569325" cy="154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2696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2.1.5: Sintesi delle risorse e costi per le attività del percorso  </a:t>
            </a:r>
          </a:p>
          <a:p>
            <a:r>
              <a:rPr lang="it-IT" altLang="it-IT" sz="14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La gestione economica dei progetti viene fatta, anche in termini formali ed amministrativi nelle schede di progetto del Programma Annuale, a cui si rimanda. Lo scopo di questo box non è di duplicare inutilmente la progettazione del Programma Annuale, ma solo di riepilogare sinteticamente le figure ed i costi complessivi presunti, affinché il percorso sia sostenibile dal punto di vista economico</a:t>
            </a:r>
            <a:r>
              <a:rPr lang="it-IT" altLang="it-IT" sz="16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.  </a:t>
            </a:r>
            <a:endParaRPr lang="it-IT" altLang="it-IT" sz="1600" i="1" dirty="0"/>
          </a:p>
          <a:p>
            <a:endParaRPr lang="it-IT" altLang="it-IT" sz="1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E69617-04F7-42A1-A734-674CF8BA5BE7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  <p:sp>
        <p:nvSpPr>
          <p:cNvPr id="12291" name="Rettangolo 6"/>
          <p:cNvSpPr>
            <a:spLocks noChangeArrowheads="1"/>
          </p:cNvSpPr>
          <p:nvPr/>
        </p:nvSpPr>
        <p:spPr bwMode="auto">
          <a:xfrm>
            <a:off x="250825" y="765175"/>
            <a:ext cx="8569325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it-IT" altLang="it-IT" sz="1400" b="1" dirty="0" smtClean="0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2.2 Percorso di miglioramento 2 [titolo </a:t>
            </a:r>
            <a:r>
              <a:rPr lang="it-IT" altLang="it-IT" sz="1400" b="1" dirty="0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percorso – data di compilazione]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Ripetere gli schemi sopra 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2.2.1: Breve descrizione del percorso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2.2.2: Obiettivi di processo collegati al percorso 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2.2.3: Attività previste per il percorso 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2.2.4: Dettaglio delle sotto-attività da organizzare per ciascuna delle attività del percorso   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2.2.5: Risorse e costi per le attività del percorso  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600" dirty="0">
                <a:latin typeface="Calibri" pitchFamily="34" charset="0"/>
              </a:rPr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C5C82-C5CA-402A-A8AC-F1F2FF9BDFFE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  <p:sp>
        <p:nvSpPr>
          <p:cNvPr id="13315" name="Rettangolo 6"/>
          <p:cNvSpPr>
            <a:spLocks noChangeArrowheads="1"/>
          </p:cNvSpPr>
          <p:nvPr/>
        </p:nvSpPr>
        <p:spPr bwMode="auto">
          <a:xfrm>
            <a:off x="250825" y="765175"/>
            <a:ext cx="8569325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it-IT" altLang="it-IT" sz="1400" b="1" dirty="0" smtClean="0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2.3 Percorso di miglioramento 3  </a:t>
            </a:r>
            <a:r>
              <a:rPr lang="it-IT" altLang="it-IT" sz="1400" b="1" dirty="0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[titolo percorso – data di compilazione]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Ripetere gli schemi sopra 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2.3.1: Breve descrizione del percorso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2.3.2: Obiettivi di processo collegati al percorso 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2.3.3: Attività previste per il percorso 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2.3.4: Dettaglio delle sotto-attività da organizzare per ciascuna delle attività del percorso   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400" dirty="0">
                <a:latin typeface="Calibri" pitchFamily="34" charset="0"/>
              </a:rPr>
              <a:t> 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2.3.5: Risorse e costi per le attività del percorso  </a:t>
            </a:r>
          </a:p>
          <a:p>
            <a:pPr eaLnBrk="1" hangingPunct="1">
              <a:spcAft>
                <a:spcPts val="300"/>
              </a:spcAft>
            </a:pPr>
            <a:r>
              <a:rPr lang="it-IT" altLang="it-IT" sz="1600" dirty="0">
                <a:latin typeface="Calibri" pitchFamily="34" charset="0"/>
              </a:rPr>
              <a:t> 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727575"/>
            <a:ext cx="5486400" cy="5667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2"/>
                </a:solidFill>
              </a:rPr>
              <a:t>Sezione 3: </a:t>
            </a:r>
            <a:r>
              <a:rPr lang="it-IT" dirty="0" err="1">
                <a:solidFill>
                  <a:schemeClr val="tx2"/>
                </a:solidFill>
              </a:rPr>
              <a:t>Funzionigramma</a:t>
            </a:r>
            <a:r>
              <a:rPr lang="it-IT" dirty="0">
                <a:solidFill>
                  <a:schemeClr val="tx2"/>
                </a:solidFill>
              </a:rPr>
              <a:t> e agenda del miglioramento</a:t>
            </a:r>
          </a:p>
        </p:txBody>
      </p:sp>
      <p:sp>
        <p:nvSpPr>
          <p:cNvPr id="14339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230312"/>
          </a:xfrm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chemeClr val="tx2"/>
                </a:solidFill>
              </a:rPr>
              <a:t>3.1 Il funzionigramma del miglioramento</a:t>
            </a:r>
          </a:p>
          <a:p>
            <a:pPr eaLnBrk="1" hangingPunct="1"/>
            <a:r>
              <a:rPr lang="it-IT" altLang="it-IT" smtClean="0">
                <a:solidFill>
                  <a:schemeClr val="tx2"/>
                </a:solidFill>
              </a:rPr>
              <a:t>3.2 Il diagramma di Gantt</a:t>
            </a:r>
          </a:p>
        </p:txBody>
      </p:sp>
      <p:pic>
        <p:nvPicPr>
          <p:cNvPr id="14340" name="Segnaposto immagine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7" r="5467"/>
          <a:stretch>
            <a:fillRect/>
          </a:stretch>
        </p:blipFill>
        <p:spPr/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09E723-D642-4E30-AFCE-2221BF69C6AF}" type="slidenum">
              <a:rPr lang="it-IT"/>
              <a:pPr>
                <a:defRPr/>
              </a:pPr>
              <a:t>13</a:t>
            </a:fld>
            <a:endParaRPr lang="it-IT"/>
          </a:p>
        </p:txBody>
      </p:sp>
      <p:sp>
        <p:nvSpPr>
          <p:cNvPr id="14342" name="Rettangolo 7"/>
          <p:cNvSpPr>
            <a:spLocks noChangeArrowheads="1"/>
          </p:cNvSpPr>
          <p:nvPr/>
        </p:nvSpPr>
        <p:spPr bwMode="auto">
          <a:xfrm>
            <a:off x="5795963" y="4697413"/>
            <a:ext cx="15938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t-IT" sz="600">
                <a:solidFill>
                  <a:srgbClr val="111111"/>
                </a:solidFill>
                <a:latin typeface="-apple-system"/>
              </a:rPr>
              <a:t>Photo by </a:t>
            </a:r>
            <a:r>
              <a:rPr lang="en-US" altLang="it-IT" sz="600">
                <a:solidFill>
                  <a:srgbClr val="767676"/>
                </a:solidFill>
                <a:latin typeface="-apple-system"/>
                <a:hlinkClick r:id="rId3"/>
              </a:rPr>
              <a:t>Curtis MacNewton</a:t>
            </a:r>
            <a:r>
              <a:rPr lang="en-US" altLang="it-IT" sz="600">
                <a:solidFill>
                  <a:srgbClr val="111111"/>
                </a:solidFill>
                <a:latin typeface="-apple-system"/>
              </a:rPr>
              <a:t> on </a:t>
            </a:r>
            <a:r>
              <a:rPr lang="en-US" altLang="it-IT" sz="600">
                <a:solidFill>
                  <a:srgbClr val="767676"/>
                </a:solidFill>
                <a:latin typeface="-apple-system"/>
                <a:hlinkClick r:id="rId4"/>
              </a:rPr>
              <a:t>Unsplash</a:t>
            </a:r>
            <a:endParaRPr lang="it-IT" altLang="it-IT" sz="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021611-98CE-439C-B5B8-51B9E1A55D7D}" type="slidenum">
              <a:rPr lang="it-IT"/>
              <a:pPr>
                <a:defRPr/>
              </a:pPr>
              <a:t>14</a:t>
            </a:fld>
            <a:endParaRPr lang="it-IT"/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915929"/>
              </p:ext>
            </p:extLst>
          </p:nvPr>
        </p:nvGraphicFramePr>
        <p:xfrm>
          <a:off x="250825" y="2349500"/>
          <a:ext cx="8713786" cy="3787110"/>
        </p:xfrm>
        <a:graphic>
          <a:graphicData uri="http://schemas.openxmlformats.org/drawingml/2006/table">
            <a:tbl>
              <a:tblPr firstRow="1" firstCol="1" bandRow="1"/>
              <a:tblGrid>
                <a:gridCol w="1008807"/>
                <a:gridCol w="864096"/>
                <a:gridCol w="720080"/>
                <a:gridCol w="606257"/>
                <a:gridCol w="798502"/>
                <a:gridCol w="798502"/>
                <a:gridCol w="798502"/>
                <a:gridCol w="798502"/>
                <a:gridCol w="798502"/>
                <a:gridCol w="626086"/>
                <a:gridCol w="895950"/>
              </a:tblGrid>
              <a:tr h="284221">
                <a:tc rowSpan="2"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Personale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Percorso 1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Percorso 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Percorso  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>
                          <a:solidFill>
                            <a:schemeClr val="bg1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CONTEGGIO</a:t>
                      </a:r>
                      <a:endParaRPr lang="it-IT" sz="11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1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2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3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1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2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3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1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2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3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b="1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Nome 1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Funzione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1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Nome 2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Funzione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it-IT" sz="11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Nome 3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b="1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Nome 4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b="1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Nome 5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b="1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Nome 6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Funzione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Nome 7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b="1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4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…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b="1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72432"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b="1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CONTEGGIO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b="1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1449" marR="91449" marT="45719" marB="4571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5525" name="Rectangle 128"/>
          <p:cNvSpPr>
            <a:spLocks noChangeArrowheads="1"/>
          </p:cNvSpPr>
          <p:nvPr/>
        </p:nvSpPr>
        <p:spPr bwMode="auto">
          <a:xfrm>
            <a:off x="250825" y="37723"/>
            <a:ext cx="8713788" cy="2051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2696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 b="1" dirty="0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3.1 Funzionigramma del miglioramento [data di compilazione] </a:t>
            </a:r>
          </a:p>
          <a:p>
            <a:pPr algn="just"/>
            <a:endParaRPr lang="it-IT" altLang="it-IT" sz="12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spcAft>
                <a:spcPts val="300"/>
              </a:spcAft>
            </a:pPr>
            <a:r>
              <a:rPr lang="it-IT" sz="1200" i="1" dirty="0" smtClean="0">
                <a:effectLst/>
                <a:latin typeface="Calibri"/>
                <a:ea typeface="Calibri"/>
                <a:cs typeface="Times New Roman"/>
              </a:rPr>
              <a:t>Questa tabella ha l’obiettivo di evidenziare il coinvolgimento del personale dell’Istituto sui percorsi per il miglioramento. Se ne consiglia la compilazione in un foglio di lavoro Excel condiviso.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it-IT" sz="1200" i="1" dirty="0" smtClean="0">
                <a:effectLst/>
                <a:latin typeface="Calibri"/>
                <a:ea typeface="Calibri"/>
                <a:cs typeface="Times New Roman"/>
              </a:rPr>
              <a:t>Ad ogni incrocio riga/colonna si può riportare una X per indicare che il docente segue quella attività oppure scrivere con una o due parole il suo ruolo o funzione. 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it-IT" sz="1200" i="1" dirty="0" smtClean="0">
                <a:effectLst/>
                <a:latin typeface="Calibri"/>
                <a:ea typeface="Calibri"/>
                <a:cs typeface="Times New Roman"/>
              </a:rPr>
              <a:t>L’ultima riga riporta i conteggi di colonna, indicando quanti docenti sono coinvolti in ciascuna attività. </a:t>
            </a:r>
          </a:p>
          <a:p>
            <a:pPr marL="342900" lvl="0" indent="-342900">
              <a:spcAft>
                <a:spcPts val="300"/>
              </a:spcAft>
              <a:buFont typeface="Symbol"/>
              <a:buChar char=""/>
            </a:pPr>
            <a:r>
              <a:rPr lang="it-IT" sz="1200" i="1" dirty="0" smtClean="0">
                <a:effectLst/>
                <a:latin typeface="Calibri"/>
                <a:ea typeface="Calibri"/>
                <a:cs typeface="Times New Roman"/>
              </a:rPr>
              <a:t>L’ultima colonna riporta i conteggi di riga, indicando per ciascun docente in quante delle attività di miglioramento</a:t>
            </a:r>
            <a:r>
              <a:rPr lang="it-IT" sz="1200" dirty="0" smtClean="0">
                <a:effectLst/>
                <a:latin typeface="Calibri"/>
                <a:ea typeface="Calibri"/>
                <a:cs typeface="Times New Roman"/>
              </a:rPr>
              <a:t>. </a:t>
            </a:r>
          </a:p>
          <a:p>
            <a:endParaRPr lang="it-IT" altLang="it-IT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9BF70E-7020-4C60-B1F3-063F868B37EB}" type="slidenum">
              <a:rPr lang="it-IT"/>
              <a:pPr>
                <a:defRPr/>
              </a:pPr>
              <a:t>15</a:t>
            </a:fld>
            <a:endParaRPr lang="it-IT"/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179388" y="1643063"/>
          <a:ext cx="8229603" cy="2905390"/>
        </p:xfrm>
        <a:graphic>
          <a:graphicData uri="http://schemas.openxmlformats.org/drawingml/2006/table">
            <a:tbl>
              <a:tblPr firstRow="1" firstCol="1" bandRow="1"/>
              <a:tblGrid>
                <a:gridCol w="808041"/>
                <a:gridCol w="1278469"/>
                <a:gridCol w="163247"/>
                <a:gridCol w="163247"/>
                <a:gridCol w="162661"/>
                <a:gridCol w="162661"/>
                <a:gridCol w="187236"/>
                <a:gridCol w="187236"/>
                <a:gridCol w="163247"/>
                <a:gridCol w="163247"/>
                <a:gridCol w="187236"/>
                <a:gridCol w="187236"/>
                <a:gridCol w="197183"/>
                <a:gridCol w="197183"/>
                <a:gridCol w="162661"/>
                <a:gridCol w="162076"/>
                <a:gridCol w="162076"/>
                <a:gridCol w="162076"/>
                <a:gridCol w="162076"/>
                <a:gridCol w="162661"/>
                <a:gridCol w="162661"/>
                <a:gridCol w="162661"/>
                <a:gridCol w="162661"/>
                <a:gridCol w="162076"/>
                <a:gridCol w="173778"/>
                <a:gridCol w="184895"/>
                <a:gridCol w="184895"/>
                <a:gridCol w="162076"/>
                <a:gridCol w="162076"/>
                <a:gridCol w="162076"/>
                <a:gridCol w="162076"/>
                <a:gridCol w="162661"/>
                <a:gridCol w="162661"/>
                <a:gridCol w="162661"/>
                <a:gridCol w="162661"/>
                <a:gridCol w="162076"/>
                <a:gridCol w="196598"/>
                <a:gridCol w="196598"/>
              </a:tblGrid>
              <a:tr h="207301">
                <a:tc rowSpan="2"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Percorso miglioramento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A.S.  [indicare anno scolastico]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A.S.  [indicare anno scolastico]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A.S.  [indicare anno scolastico]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07301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O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F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L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O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F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L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O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F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G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L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55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</a:t>
                      </a:r>
                      <a:r>
                        <a:rPr lang="it-IT" sz="900" kern="1200">
                          <a:solidFill>
                            <a:srgbClr val="8064A2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  <a:tr h="302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Percorso 1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1.1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7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</a:tr>
              <a:tr h="3020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1.2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7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  <a:tr h="269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1.3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  <a:tr h="2694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Percorso 2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2.1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</a:tr>
              <a:tr h="269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2.2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  <a:tr h="269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2.3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  <a:tr h="2694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Percorso 3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3.1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</a:tr>
              <a:tr h="269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3.2 </a:t>
                      </a:r>
                      <a:endParaRPr lang="it-IT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  <a:tr h="269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3.3 </a:t>
                      </a:r>
                      <a:endParaRPr lang="it-IT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4156" marR="4156" marT="415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</a:tbl>
          </a:graphicData>
        </a:graphic>
      </p:graphicFrame>
      <p:sp>
        <p:nvSpPr>
          <p:cNvPr id="16823" name="AutoShape 439"/>
          <p:cNvSpPr>
            <a:spLocks noChangeArrowheads="1"/>
          </p:cNvSpPr>
          <p:nvPr/>
        </p:nvSpPr>
        <p:spPr bwMode="auto">
          <a:xfrm>
            <a:off x="3132138" y="2100263"/>
            <a:ext cx="161925" cy="266700"/>
          </a:xfrm>
          <a:prstGeom prst="flowChartDecision">
            <a:avLst/>
          </a:prstGeom>
          <a:solidFill>
            <a:srgbClr val="4BAC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6824" name="AutoShape 438"/>
          <p:cNvSpPr>
            <a:spLocks noChangeArrowheads="1"/>
          </p:cNvSpPr>
          <p:nvPr/>
        </p:nvSpPr>
        <p:spPr bwMode="auto">
          <a:xfrm>
            <a:off x="4041775" y="2103438"/>
            <a:ext cx="171450" cy="285750"/>
          </a:xfrm>
          <a:prstGeom prst="flowChartDecision">
            <a:avLst/>
          </a:prstGeom>
          <a:solidFill>
            <a:srgbClr val="C050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6825" name="AutoShape 437"/>
          <p:cNvSpPr>
            <a:spLocks noChangeArrowheads="1"/>
          </p:cNvSpPr>
          <p:nvPr/>
        </p:nvSpPr>
        <p:spPr bwMode="auto">
          <a:xfrm>
            <a:off x="3851275" y="2390775"/>
            <a:ext cx="171450" cy="285750"/>
          </a:xfrm>
          <a:prstGeom prst="flowChartDecision">
            <a:avLst/>
          </a:prstGeom>
          <a:solidFill>
            <a:srgbClr val="F796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16826" name="Rectangle 440"/>
          <p:cNvSpPr>
            <a:spLocks noChangeArrowheads="1"/>
          </p:cNvSpPr>
          <p:nvPr/>
        </p:nvSpPr>
        <p:spPr bwMode="auto">
          <a:xfrm>
            <a:off x="179388" y="358775"/>
            <a:ext cx="8964612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2696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 b="1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3.2 Diagramma di Gantt del PdM [data di compilazione]  </a:t>
            </a:r>
          </a:p>
          <a:p>
            <a:r>
              <a:rPr lang="it-IT" altLang="it-IT" sz="12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Per descrivere le varie attività, colorare con “bordi e sfondo” i mesi impegnati in ciascuna attività. </a:t>
            </a:r>
            <a:endParaRPr lang="it-IT" altLang="it-IT" sz="700" i="1"/>
          </a:p>
          <a:p>
            <a:r>
              <a:rPr lang="it-IT" altLang="it-IT" sz="1200" i="1">
                <a:latin typeface="Calibri" pitchFamily="34" charset="0"/>
              </a:rPr>
              <a:t>Per descrivere le azioni di monitoraggio, valutazione, comunicazione, inserire nelle caselle corrispondenti i “diamanti” azzurri, rossi, gialli. </a:t>
            </a:r>
            <a:endParaRPr lang="it-IT" altLang="it-IT" sz="700" i="1"/>
          </a:p>
          <a:p>
            <a:endParaRPr lang="it-IT" altLang="it-IT">
              <a:latin typeface="Calibri" pitchFamily="34" charset="0"/>
            </a:endParaRPr>
          </a:p>
        </p:txBody>
      </p:sp>
      <p:sp>
        <p:nvSpPr>
          <p:cNvPr id="16827" name="Rectangle 441"/>
          <p:cNvSpPr>
            <a:spLocks noChangeArrowheads="1"/>
          </p:cNvSpPr>
          <p:nvPr/>
        </p:nvSpPr>
        <p:spPr bwMode="auto">
          <a:xfrm>
            <a:off x="457200" y="2867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it-IT" altLang="it-IT">
              <a:latin typeface="Calibri" pitchFamily="34" charset="0"/>
            </a:endParaRPr>
          </a:p>
        </p:txBody>
      </p:sp>
      <p:sp>
        <p:nvSpPr>
          <p:cNvPr id="16828" name="CasellaDiTesto 18"/>
          <p:cNvSpPr txBox="1">
            <a:spLocks noChangeArrowheads="1"/>
          </p:cNvSpPr>
          <p:nvPr/>
        </p:nvSpPr>
        <p:spPr bwMode="auto">
          <a:xfrm>
            <a:off x="179388" y="4724400"/>
            <a:ext cx="57626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 sz="1200" b="1">
                <a:solidFill>
                  <a:schemeClr val="tx2"/>
                </a:solidFill>
              </a:rPr>
              <a:t>LEGENDA</a:t>
            </a:r>
          </a:p>
        </p:txBody>
      </p:sp>
      <p:pic>
        <p:nvPicPr>
          <p:cNvPr id="16829" name="Picture 44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106988"/>
            <a:ext cx="87137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900113" y="4365625"/>
            <a:ext cx="6378575" cy="366713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2"/>
                </a:solidFill>
              </a:rPr>
              <a:t>Sezione 4: Il monitoraggio e la valutazione del PdM</a:t>
            </a:r>
            <a:endParaRPr lang="it-IT" dirty="0"/>
          </a:p>
        </p:txBody>
      </p:sp>
      <p:pic>
        <p:nvPicPr>
          <p:cNvPr id="17411" name="Segnaposto immagine 9" descr="you-x-ventures-bzqU01v-G54-unsplash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1692275" y="127000"/>
            <a:ext cx="4967288" cy="3727450"/>
          </a:xfrm>
        </p:spPr>
      </p:pic>
      <p:sp>
        <p:nvSpPr>
          <p:cNvPr id="17412" name="Segnaposto testo 8"/>
          <p:cNvSpPr>
            <a:spLocks noGrp="1"/>
          </p:cNvSpPr>
          <p:nvPr>
            <p:ph type="body" sz="half" idx="2"/>
          </p:nvPr>
        </p:nvSpPr>
        <p:spPr>
          <a:xfrm>
            <a:off x="1476375" y="4797425"/>
            <a:ext cx="6264275" cy="1727200"/>
          </a:xfrm>
        </p:spPr>
        <p:txBody>
          <a:bodyPr/>
          <a:lstStyle/>
          <a:p>
            <a:pPr eaLnBrk="1" hangingPunct="1"/>
            <a:r>
              <a:rPr lang="it-IT" altLang="it-IT" dirty="0" smtClean="0">
                <a:solidFill>
                  <a:schemeClr val="tx2"/>
                </a:solidFill>
              </a:rPr>
              <a:t>4.1 Monitoraggio e valutazione del percorso 1</a:t>
            </a:r>
          </a:p>
          <a:p>
            <a:pPr eaLnBrk="1" hangingPunct="1"/>
            <a:r>
              <a:rPr lang="it-IT" altLang="it-IT" dirty="0" smtClean="0">
                <a:solidFill>
                  <a:schemeClr val="tx2"/>
                </a:solidFill>
              </a:rPr>
              <a:t>4.2 Monitoraggio e valutazione del percorso 2</a:t>
            </a:r>
          </a:p>
          <a:p>
            <a:pPr eaLnBrk="1" hangingPunct="1"/>
            <a:r>
              <a:rPr lang="it-IT" altLang="it-IT" dirty="0" smtClean="0">
                <a:solidFill>
                  <a:schemeClr val="tx2"/>
                </a:solidFill>
              </a:rPr>
              <a:t>4.3 Monitoraggio e valutazione del percorso 3</a:t>
            </a:r>
          </a:p>
          <a:p>
            <a:pPr eaLnBrk="1" hangingPunct="1"/>
            <a:r>
              <a:rPr lang="it-IT" altLang="it-IT" dirty="0" smtClean="0">
                <a:solidFill>
                  <a:schemeClr val="tx2"/>
                </a:solidFill>
              </a:rPr>
              <a:t>4.4 Sintesi dei principali risultati emersi  e raccomandazioni per la prosecuzione del miglioramento</a:t>
            </a:r>
          </a:p>
          <a:p>
            <a:pPr eaLnBrk="1" hangingPunct="1"/>
            <a:endParaRPr lang="it-IT" altLang="it-IT" dirty="0" smtClean="0"/>
          </a:p>
        </p:txBody>
      </p:sp>
      <p:sp>
        <p:nvSpPr>
          <p:cNvPr id="17413" name="CasellaDiTesto 4"/>
          <p:cNvSpPr txBox="1">
            <a:spLocks noChangeArrowheads="1"/>
          </p:cNvSpPr>
          <p:nvPr/>
        </p:nvSpPr>
        <p:spPr bwMode="auto">
          <a:xfrm>
            <a:off x="7380288" y="908050"/>
            <a:ext cx="136842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200"/>
              <a:t>Inserire un’immagine pertinente al percorso di miglioramento in oggetto</a:t>
            </a:r>
          </a:p>
        </p:txBody>
      </p:sp>
      <p:sp>
        <p:nvSpPr>
          <p:cNvPr id="17414" name="Rettangolo 5"/>
          <p:cNvSpPr>
            <a:spLocks noChangeArrowheads="1"/>
          </p:cNvSpPr>
          <p:nvPr/>
        </p:nvSpPr>
        <p:spPr bwMode="auto">
          <a:xfrm>
            <a:off x="5148263" y="3933825"/>
            <a:ext cx="12192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t-IT" sz="600"/>
              <a:t>Photo by </a:t>
            </a:r>
            <a:r>
              <a:rPr lang="en-US" altLang="it-IT" sz="600">
                <a:hlinkClick r:id="rId3"/>
              </a:rPr>
              <a:t>Drew Hays</a:t>
            </a:r>
            <a:r>
              <a:rPr lang="en-US" altLang="it-IT" sz="600"/>
              <a:t> on </a:t>
            </a:r>
            <a:r>
              <a:rPr lang="en-US" altLang="it-IT" sz="600">
                <a:hlinkClick r:id="rId4"/>
              </a:rPr>
              <a:t>Unsplash</a:t>
            </a:r>
            <a:endParaRPr lang="it-IT" altLang="it-IT" sz="60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893E9-345E-4A0E-8D78-2F00BFB83B9A}" type="slidenum">
              <a:rPr lang="it-IT"/>
              <a:pPr>
                <a:defRPr/>
              </a:pPr>
              <a:t>16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603241"/>
              </p:ext>
            </p:extLst>
          </p:nvPr>
        </p:nvGraphicFramePr>
        <p:xfrm>
          <a:off x="58738" y="2190750"/>
          <a:ext cx="8761734" cy="1813519"/>
        </p:xfrm>
        <a:graphic>
          <a:graphicData uri="http://schemas.openxmlformats.org/drawingml/2006/table">
            <a:tbl>
              <a:tblPr firstRow="1" firstCol="1" bandRow="1"/>
              <a:tblGrid>
                <a:gridCol w="990798"/>
                <a:gridCol w="2105599"/>
                <a:gridCol w="2321859"/>
                <a:gridCol w="860402"/>
                <a:gridCol w="774538"/>
                <a:gridCol w="1708538"/>
              </a:tblGrid>
              <a:tr h="667931"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 del percorso 1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Indicatori di </a:t>
                      </a:r>
                      <a:r>
                        <a:rPr lang="it-IT" sz="1400" b="1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monitoraggio DEI PROCESSI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Strumenti di monitoraggio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Quando?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Chi?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Risultati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58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1 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8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2. 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8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3. 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sp>
        <p:nvSpPr>
          <p:cNvPr id="18489" name="Rectangle 1"/>
          <p:cNvSpPr>
            <a:spLocks noChangeArrowheads="1"/>
          </p:cNvSpPr>
          <p:nvPr/>
        </p:nvSpPr>
        <p:spPr bwMode="auto">
          <a:xfrm>
            <a:off x="0" y="52869"/>
            <a:ext cx="9144000" cy="200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2696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it-IT" altLang="it-IT" b="1" dirty="0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4.1 Monitoraggio e valutazione del percorso 1 [data di compilazione]</a:t>
            </a:r>
          </a:p>
          <a:p>
            <a:endParaRPr lang="it-IT" altLang="it-IT" sz="1400" b="1" u="sng" dirty="0">
              <a:solidFill>
                <a:srgbClr val="4F81BD"/>
              </a:solidFill>
              <a:latin typeface="Cambria" pitchFamily="18" charset="0"/>
              <a:cs typeface="Times New Roman" pitchFamily="18" charset="0"/>
            </a:endParaRPr>
          </a:p>
          <a:p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4.1.a: Finalità di monitoraggio e valutazione del percorso 1</a:t>
            </a:r>
          </a:p>
          <a:p>
            <a:r>
              <a:rPr lang="it-IT" altLang="it-IT" sz="1200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Campo libero. Descrivere cosa si vuole valutare rispetto alle attività che verranno svolte (es.: si vuole indagare se i risultati delle prove comuni rilevano una omogeneità delle classi e se sono state effettuate senza criticità).</a:t>
            </a:r>
            <a:endParaRPr lang="it-IT" altLang="it-IT" sz="700" i="1" dirty="0"/>
          </a:p>
          <a:p>
            <a:endParaRPr lang="it-IT" altLang="it-IT" sz="1400" b="1" u="sng" dirty="0">
              <a:solidFill>
                <a:srgbClr val="4F81BD"/>
              </a:solidFill>
              <a:latin typeface="Cambria" pitchFamily="18" charset="0"/>
              <a:cs typeface="Times New Roman" pitchFamily="18" charset="0"/>
            </a:endParaRPr>
          </a:p>
          <a:p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4.1.b: Azioni di monitoraggio del percorso 1</a:t>
            </a:r>
          </a:p>
          <a:p>
            <a:r>
              <a:rPr lang="it-IT" sz="1200" i="1" dirty="0">
                <a:latin typeface="+mj-lt"/>
              </a:rPr>
              <a:t>Nella prima tabella si riportano indicatori di conformità o di processo (es. numero di partecipanti ad una formazione). Le date indicate nel campo “Quando” corrispondono a quanto indicato nel Diagramma di Gantt.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583778"/>
              </p:ext>
            </p:extLst>
          </p:nvPr>
        </p:nvGraphicFramePr>
        <p:xfrm>
          <a:off x="191133" y="4653136"/>
          <a:ext cx="8761734" cy="1813519"/>
        </p:xfrm>
        <a:graphic>
          <a:graphicData uri="http://schemas.openxmlformats.org/drawingml/2006/table">
            <a:tbl>
              <a:tblPr firstRow="1" firstCol="1" bandRow="1"/>
              <a:tblGrid>
                <a:gridCol w="990798"/>
                <a:gridCol w="2105599"/>
                <a:gridCol w="2321859"/>
                <a:gridCol w="860402"/>
                <a:gridCol w="774538"/>
                <a:gridCol w="1708538"/>
              </a:tblGrid>
              <a:tr h="667931"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 del percorso 1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Indicatori di </a:t>
                      </a:r>
                      <a:r>
                        <a:rPr lang="it-IT" sz="1400" b="1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monitoraggio</a:t>
                      </a:r>
                    </a:p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DEGLI ESITI DEGLI STUDENTI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Strumenti di monitoraggio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Quando?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Chi? 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Risultati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58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1 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8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2. 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58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kern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3. 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32" marR="91432" marT="45722" marB="45722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107504" y="4110177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300"/>
              </a:spcAft>
            </a:pPr>
            <a:r>
              <a:rPr lang="it-IT" sz="1200" i="1" dirty="0" smtClean="0">
                <a:effectLst/>
                <a:latin typeface="Calibri"/>
                <a:ea typeface="Calibri"/>
                <a:cs typeface="Times New Roman"/>
              </a:rPr>
              <a:t>Nella seconda tabella si riportano indicatori riferiti agli esiti degli studenti, finalizzati alla rendicontazione sociale (es. numero di certificazioni linguistiche con esito </a:t>
            </a:r>
            <a:r>
              <a:rPr lang="it-IT" sz="1200" i="1" dirty="0">
                <a:latin typeface="Calibri"/>
                <a:ea typeface="Calibri"/>
                <a:cs typeface="Times New Roman"/>
              </a:rPr>
              <a:t>positivo, , risultati in scienze all’esame di </a:t>
            </a:r>
            <a:r>
              <a:rPr lang="it-IT" sz="1200" i="1" dirty="0" smtClean="0">
                <a:latin typeface="Calibri"/>
                <a:ea typeface="Calibri"/>
                <a:cs typeface="Times New Roman"/>
              </a:rPr>
              <a:t>Stato… </a:t>
            </a:r>
            <a:r>
              <a:rPr lang="it-IT" sz="1200" i="1" dirty="0">
                <a:latin typeface="Calibri"/>
                <a:ea typeface="Calibri"/>
                <a:cs typeface="Times New Roman"/>
              </a:rPr>
              <a:t>). </a:t>
            </a:r>
            <a:endParaRPr lang="it-IT" sz="1200" i="1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C0FD21-5373-4D66-B17A-810BCF999638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  <p:sp>
        <p:nvSpPr>
          <p:cNvPr id="6" name="Segnaposto numero diapositiva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CB4E2A85-14C1-4F42-AA57-720A5F897FB5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898557"/>
              </p:ext>
            </p:extLst>
          </p:nvPr>
        </p:nvGraphicFramePr>
        <p:xfrm>
          <a:off x="137108" y="836712"/>
          <a:ext cx="8640763" cy="1691408"/>
        </p:xfrm>
        <a:graphic>
          <a:graphicData uri="http://schemas.openxmlformats.org/drawingml/2006/table">
            <a:tbl>
              <a:tblPr firstRow="1" firstCol="1" bandRow="1"/>
              <a:tblGrid>
                <a:gridCol w="2879258"/>
                <a:gridCol w="5761505"/>
              </a:tblGrid>
              <a:tr h="560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Data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958" marR="81958" marT="40986" marB="409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81958" marR="81958" marT="40986" marB="409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139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Criticità riscontrate, punti di debolezza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958" marR="81958" marT="40986" marB="409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81958" marR="81958" marT="40986" marB="409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139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Progressi rilevati, punti di forza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958" marR="81958" marT="40986" marB="409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81958" marR="81958" marT="40986" marB="409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5026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Eventuali suggerimenti ed aggiustamenti da apportare 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958" marR="81958" marT="40986" marB="409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81958" marR="81958" marT="40986" marB="409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sp>
        <p:nvSpPr>
          <p:cNvPr id="8" name="Rettangolo 8"/>
          <p:cNvSpPr>
            <a:spLocks noChangeArrowheads="1"/>
          </p:cNvSpPr>
          <p:nvPr/>
        </p:nvSpPr>
        <p:spPr bwMode="auto">
          <a:xfrm>
            <a:off x="137108" y="116632"/>
            <a:ext cx="8351838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it-IT" altLang="it-IT" sz="1400" b="1" u="sng" dirty="0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4.1.c: Valutazione del percorso di miglioramento 1 </a:t>
            </a:r>
          </a:p>
          <a:p>
            <a:r>
              <a:rPr lang="it-IT" altLang="it-IT" sz="1200" i="1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Le date indicate corrispondono al Diagramma di Gantt. Da replicare per ogni attività di valutazione svolta. </a:t>
            </a:r>
            <a:endParaRPr lang="it-IT" altLang="it-IT" i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980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FC3698-2F48-4F5C-BB37-F56192B23BEA}" type="slidenum">
              <a:rPr lang="it-IT" smtClean="0"/>
              <a:pPr>
                <a:defRPr/>
              </a:pPr>
              <a:t>19</a:t>
            </a:fld>
            <a:endParaRPr lang="it-IT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508000"/>
            <a:ext cx="8928100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2DE4F-A17B-4BF3-B663-FB4BD1764D03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  <p:sp>
        <p:nvSpPr>
          <p:cNvPr id="5" name="Segnaposto contenuto 4"/>
          <p:cNvSpPr txBox="1">
            <a:spLocks noGrp="1"/>
          </p:cNvSpPr>
          <p:nvPr>
            <p:ph idx="1"/>
          </p:nvPr>
        </p:nvSpPr>
        <p:spPr>
          <a:xfrm>
            <a:off x="250825" y="404813"/>
            <a:ext cx="8713788" cy="496135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>
            <a:spAutoFit/>
          </a:bodyPr>
          <a:lstStyle/>
          <a:p>
            <a:pPr marL="0" indent="0" eaLnBrk="1" hangingPunct="1">
              <a:buFont typeface="Arial" pitchFamily="34" charset="0"/>
              <a:buNone/>
              <a:defRPr/>
            </a:pPr>
            <a:r>
              <a:rPr lang="it-IT" sz="1400" b="1" dirty="0" smtClean="0"/>
              <a:t>SOMMARIO</a:t>
            </a:r>
            <a:endParaRPr lang="it-IT" sz="1400" dirty="0"/>
          </a:p>
          <a:p>
            <a:pPr eaLnBrk="1" hangingPunct="1">
              <a:defRPr/>
            </a:pPr>
            <a:r>
              <a:rPr lang="it-IT" sz="1400" b="1" cap="all" dirty="0"/>
              <a:t>Sezione 1: </a:t>
            </a:r>
            <a:r>
              <a:rPr lang="it-IT" sz="1400" b="1" cap="all" dirty="0" err="1"/>
              <a:t>Overview</a:t>
            </a:r>
            <a:r>
              <a:rPr lang="it-IT" sz="1400" b="1" cap="all" dirty="0"/>
              <a:t> del PdM</a:t>
            </a:r>
          </a:p>
          <a:p>
            <a:pPr eaLnBrk="1" hangingPunct="1">
              <a:defRPr/>
            </a:pPr>
            <a:r>
              <a:rPr lang="it-IT" sz="1400" cap="small" dirty="0"/>
              <a:t>1.1 Albero dei percorsi di miglioramento e degli obiettivi di processo [data di compilazione]</a:t>
            </a:r>
          </a:p>
          <a:p>
            <a:pPr eaLnBrk="1" hangingPunct="1">
              <a:defRPr/>
            </a:pPr>
            <a:r>
              <a:rPr lang="it-IT" sz="1400" cap="small" dirty="0"/>
              <a:t>1.2 Elenco delle priorità e degli obiettivi di processo desunti dal RAV [data di compilazione]</a:t>
            </a:r>
          </a:p>
          <a:p>
            <a:pPr eaLnBrk="1" hangingPunct="1">
              <a:defRPr/>
            </a:pPr>
            <a:r>
              <a:rPr lang="it-IT" sz="1400" b="1" cap="all" dirty="0"/>
              <a:t>Sezione 2: I percorsi di miglioramento del PdM</a:t>
            </a:r>
          </a:p>
          <a:p>
            <a:pPr eaLnBrk="1" hangingPunct="1">
              <a:defRPr/>
            </a:pPr>
            <a:r>
              <a:rPr lang="it-IT" sz="1400" cap="small" dirty="0"/>
              <a:t>Percorso di miglioramento 2.1 [titolo percorso, data di compilazione]</a:t>
            </a:r>
          </a:p>
          <a:p>
            <a:pPr eaLnBrk="1" hangingPunct="1">
              <a:defRPr/>
            </a:pPr>
            <a:r>
              <a:rPr lang="it-IT" sz="1400" cap="small" dirty="0"/>
              <a:t>Percorso di miglioramento 2.2 [titolo percorso – data di compilazione]</a:t>
            </a:r>
          </a:p>
          <a:p>
            <a:pPr eaLnBrk="1" hangingPunct="1">
              <a:defRPr/>
            </a:pPr>
            <a:r>
              <a:rPr lang="it-IT" sz="1400" cap="small" dirty="0"/>
              <a:t>Percorso di miglioramento 2.3 [titolo percorso – data di compilazione]</a:t>
            </a:r>
          </a:p>
          <a:p>
            <a:pPr eaLnBrk="1" hangingPunct="1">
              <a:defRPr/>
            </a:pPr>
            <a:r>
              <a:rPr lang="it-IT" sz="1400" b="1" cap="all" dirty="0"/>
              <a:t>Sezione 3: </a:t>
            </a:r>
            <a:r>
              <a:rPr lang="it-IT" sz="1400" b="1" cap="all" dirty="0" err="1"/>
              <a:t>Funzionigramma</a:t>
            </a:r>
            <a:r>
              <a:rPr lang="it-IT" sz="1400" b="1" cap="all" dirty="0"/>
              <a:t> e agenda del miglioramento</a:t>
            </a:r>
          </a:p>
          <a:p>
            <a:pPr eaLnBrk="1" hangingPunct="1">
              <a:defRPr/>
            </a:pPr>
            <a:r>
              <a:rPr lang="it-IT" sz="1400" cap="small" dirty="0"/>
              <a:t>3.1 </a:t>
            </a:r>
            <a:r>
              <a:rPr lang="it-IT" sz="1400" cap="small" dirty="0" err="1"/>
              <a:t>Funzionigramma</a:t>
            </a:r>
            <a:r>
              <a:rPr lang="it-IT" sz="1400" cap="small" dirty="0"/>
              <a:t> del miglioramento [data di compilazione]</a:t>
            </a:r>
          </a:p>
          <a:p>
            <a:pPr eaLnBrk="1" hangingPunct="1">
              <a:defRPr/>
            </a:pPr>
            <a:r>
              <a:rPr lang="it-IT" sz="1400" cap="small" dirty="0"/>
              <a:t>3.2 Diagramma di Gantt del PdM [data di compilazione]</a:t>
            </a:r>
          </a:p>
          <a:p>
            <a:pPr eaLnBrk="1" hangingPunct="1">
              <a:defRPr/>
            </a:pPr>
            <a:r>
              <a:rPr lang="it-IT" sz="1400" b="1" cap="all" dirty="0"/>
              <a:t>Sezione 4: Il monitoraggio e la valutazione del PdM</a:t>
            </a:r>
          </a:p>
          <a:p>
            <a:pPr eaLnBrk="1" hangingPunct="1">
              <a:defRPr/>
            </a:pPr>
            <a:r>
              <a:rPr lang="it-IT" sz="1400" cap="small" dirty="0"/>
              <a:t>4.1 Monitoraggio e valutazione del percorso 1 [data di compilazione]</a:t>
            </a:r>
          </a:p>
          <a:p>
            <a:pPr eaLnBrk="1" hangingPunct="1">
              <a:defRPr/>
            </a:pPr>
            <a:r>
              <a:rPr lang="it-IT" sz="1400" cap="small" dirty="0"/>
              <a:t>4.2 Monitoraggio e valutazione del percorso 2 [data di compilazione]</a:t>
            </a:r>
          </a:p>
          <a:p>
            <a:pPr eaLnBrk="1" hangingPunct="1">
              <a:defRPr/>
            </a:pPr>
            <a:r>
              <a:rPr lang="it-IT" sz="1400" cap="small" dirty="0"/>
              <a:t>4.3 Monitoraggio e valutazione del percorso 3 [data di compilazione]</a:t>
            </a:r>
          </a:p>
          <a:p>
            <a:pPr eaLnBrk="1" hangingPunct="1">
              <a:defRPr/>
            </a:pPr>
            <a:r>
              <a:rPr lang="it-IT" sz="1400" b="1" cap="all" dirty="0" smtClean="0"/>
              <a:t>Sezione </a:t>
            </a:r>
            <a:r>
              <a:rPr lang="it-IT" sz="1400" b="1" cap="all" dirty="0"/>
              <a:t>5: Il PdM verso la Rendicontazione sociale</a:t>
            </a:r>
          </a:p>
          <a:p>
            <a:pPr eaLnBrk="1" hangingPunct="1">
              <a:defRPr/>
            </a:pPr>
            <a:r>
              <a:rPr lang="it-IT" sz="1400" cap="small" dirty="0"/>
              <a:t>5.1 Principali risultati raggiunti negli esiti degli studenti [data di compilazione]</a:t>
            </a:r>
          </a:p>
          <a:p>
            <a:pPr eaLnBrk="1" hangingPunct="1">
              <a:defRPr/>
            </a:pPr>
            <a:r>
              <a:rPr lang="it-IT" sz="1400" cap="small" dirty="0"/>
              <a:t>5.2 Condivisione in itinere e finale dei risultati raggiunti [data di compilazione]</a:t>
            </a:r>
          </a:p>
          <a:p>
            <a:pPr eaLnBrk="1" hangingPunct="1">
              <a:defRPr/>
            </a:pPr>
            <a:r>
              <a:rPr lang="it-IT" sz="1400" cap="small" dirty="0"/>
              <a:t>5.3 Verso la rendicontazione 2019-2022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olo 7"/>
          <p:cNvSpPr>
            <a:spLocks noGrp="1"/>
          </p:cNvSpPr>
          <p:nvPr>
            <p:ph type="title"/>
          </p:nvPr>
        </p:nvSpPr>
        <p:spPr>
          <a:xfrm>
            <a:off x="1847850" y="4697413"/>
            <a:ext cx="5486400" cy="566737"/>
          </a:xfrm>
        </p:spPr>
        <p:txBody>
          <a:bodyPr/>
          <a:lstStyle/>
          <a:p>
            <a:pPr eaLnBrk="1" hangingPunct="1"/>
            <a:r>
              <a:rPr lang="it-IT" altLang="it-IT" smtClean="0">
                <a:solidFill>
                  <a:schemeClr val="tx2"/>
                </a:solidFill>
              </a:rPr>
              <a:t>Sezione 5: il PdM verso la Rendicontazione sociale</a:t>
            </a:r>
            <a:endParaRPr lang="it-IT" altLang="it-IT" smtClean="0"/>
          </a:p>
        </p:txBody>
      </p:sp>
      <p:sp>
        <p:nvSpPr>
          <p:cNvPr id="20483" name="Segnaposto testo 9"/>
          <p:cNvSpPr>
            <a:spLocks noGrp="1"/>
          </p:cNvSpPr>
          <p:nvPr>
            <p:ph type="body" sz="half" idx="2"/>
          </p:nvPr>
        </p:nvSpPr>
        <p:spPr>
          <a:xfrm>
            <a:off x="1692275" y="5367338"/>
            <a:ext cx="6480175" cy="1230312"/>
          </a:xfrm>
        </p:spPr>
        <p:txBody>
          <a:bodyPr/>
          <a:lstStyle/>
          <a:p>
            <a:pPr eaLnBrk="1" hangingPunct="1">
              <a:spcBef>
                <a:spcPts val="1000"/>
              </a:spcBef>
            </a:pPr>
            <a:r>
              <a:rPr lang="it-IT" altLang="it-IT" b="1" dirty="0" smtClean="0">
                <a:solidFill>
                  <a:schemeClr val="tx2"/>
                </a:solidFill>
              </a:rPr>
              <a:t>5.1 Principali risultati raggiunti negli esiti degli studenti  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b="1" dirty="0" smtClean="0">
                <a:solidFill>
                  <a:schemeClr val="tx2"/>
                </a:solidFill>
              </a:rPr>
              <a:t>5.2</a:t>
            </a:r>
            <a:r>
              <a:rPr lang="it-IT" altLang="it-IT" dirty="0" smtClean="0">
                <a:solidFill>
                  <a:schemeClr val="tx2"/>
                </a:solidFill>
              </a:rPr>
              <a:t> </a:t>
            </a:r>
            <a:r>
              <a:rPr lang="it-IT" altLang="it-IT" b="1" dirty="0" smtClean="0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Condivisione in itinere e finale dei risultati raggiunti</a:t>
            </a:r>
          </a:p>
          <a:p>
            <a:pPr eaLnBrk="1" hangingPunct="1">
              <a:spcBef>
                <a:spcPts val="1000"/>
              </a:spcBef>
            </a:pPr>
            <a:r>
              <a:rPr lang="it-IT" altLang="it-IT" b="1" dirty="0" smtClean="0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5.3 Verso la Rendicontazione 2019-2022</a:t>
            </a:r>
          </a:p>
          <a:p>
            <a:pPr eaLnBrk="1" hangingPunct="1">
              <a:spcBef>
                <a:spcPts val="1000"/>
              </a:spcBef>
            </a:pPr>
            <a:endParaRPr lang="it-IT" altLang="it-IT" b="1" dirty="0" smtClean="0">
              <a:solidFill>
                <a:srgbClr val="365F91"/>
              </a:solidFill>
              <a:latin typeface="Cambria" pitchFamily="18" charset="0"/>
              <a:cs typeface="Times New Roman" pitchFamily="18" charset="0"/>
            </a:endParaRPr>
          </a:p>
          <a:p>
            <a:pPr eaLnBrk="1" hangingPunct="1"/>
            <a:endParaRPr lang="it-IT" altLang="it-IT" i="1" dirty="0" smtClean="0">
              <a:solidFill>
                <a:schemeClr val="tx2"/>
              </a:solidFill>
            </a:endParaRPr>
          </a:p>
        </p:txBody>
      </p:sp>
      <p:pic>
        <p:nvPicPr>
          <p:cNvPr id="20484" name="Segnaposto immagine 1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0" r="5560"/>
          <a:stretch>
            <a:fillRect/>
          </a:stretch>
        </p:blipFill>
        <p:spPr>
          <a:xfrm>
            <a:off x="1763713" y="404813"/>
            <a:ext cx="5486400" cy="4114800"/>
          </a:xfrm>
        </p:spPr>
      </p:pic>
      <p:sp>
        <p:nvSpPr>
          <p:cNvPr id="14" name="Segnaposto numero diapositiva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377521-5FA9-4A48-97A8-BEAA609CCB64}" type="slidenum">
              <a:rPr lang="it-IT"/>
              <a:pPr>
                <a:defRPr/>
              </a:pPr>
              <a:t>20</a:t>
            </a:fld>
            <a:endParaRPr lang="it-IT"/>
          </a:p>
        </p:txBody>
      </p:sp>
      <p:sp>
        <p:nvSpPr>
          <p:cNvPr id="20486" name="Rettangolo 14"/>
          <p:cNvSpPr>
            <a:spLocks noChangeArrowheads="1"/>
          </p:cNvSpPr>
          <p:nvPr/>
        </p:nvSpPr>
        <p:spPr bwMode="auto">
          <a:xfrm>
            <a:off x="6011863" y="4605338"/>
            <a:ext cx="13398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t-IT" sz="600">
                <a:solidFill>
                  <a:srgbClr val="111111"/>
                </a:solidFill>
                <a:latin typeface="-apple-system"/>
              </a:rPr>
              <a:t>Photo by </a:t>
            </a:r>
            <a:r>
              <a:rPr lang="en-US" altLang="it-IT" sz="600">
                <a:solidFill>
                  <a:srgbClr val="767676"/>
                </a:solidFill>
                <a:latin typeface="-apple-system"/>
                <a:hlinkClick r:id="rId3"/>
              </a:rPr>
              <a:t>Drew Hays</a:t>
            </a:r>
            <a:r>
              <a:rPr lang="en-US" altLang="it-IT" sz="600">
                <a:solidFill>
                  <a:srgbClr val="111111"/>
                </a:solidFill>
                <a:latin typeface="-apple-system"/>
              </a:rPr>
              <a:t> on </a:t>
            </a:r>
            <a:r>
              <a:rPr lang="en-US" altLang="it-IT" sz="600">
                <a:solidFill>
                  <a:srgbClr val="767676"/>
                </a:solidFill>
                <a:latin typeface="-apple-system"/>
                <a:hlinkClick r:id="rId4"/>
              </a:rPr>
              <a:t>Unsplash</a:t>
            </a:r>
            <a:endParaRPr lang="it-IT" altLang="it-IT" sz="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D1F89-6EE6-4399-93B3-6EFE0A0C3C2D}" type="slidenum">
              <a:rPr lang="it-IT" smtClean="0"/>
              <a:pPr>
                <a:defRPr/>
              </a:pPr>
              <a:t>21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79388" y="2471738"/>
          <a:ext cx="8507412" cy="1995488"/>
        </p:xfrm>
        <a:graphic>
          <a:graphicData uri="http://schemas.openxmlformats.org/drawingml/2006/table">
            <a:tbl>
              <a:tblPr firstRow="1" firstCol="1" bandRow="1"/>
              <a:tblGrid>
                <a:gridCol w="2033842"/>
                <a:gridCol w="6473570"/>
              </a:tblGrid>
              <a:tr h="498872">
                <a:tc gridSpan="2"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Primo risultato che si vuole evidenziare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376" marR="86376" marT="43166" marB="4316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98872"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Risultati raggiunti 1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376" marR="86376" marT="43166" marB="4316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86376" marR="86376" marT="43166" marB="4316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98872"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Indicatori ed evidenze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376" marR="86376" marT="43166" marB="4316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86376" marR="86376" marT="43166" marB="4316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98872"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Priorità RAV collegate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376" marR="86376" marT="43166" marB="4316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86376" marR="86376" marT="43166" marB="4316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179388" y="4581525"/>
          <a:ext cx="8496300" cy="1208808"/>
        </p:xfrm>
        <a:graphic>
          <a:graphicData uri="http://schemas.openxmlformats.org/drawingml/2006/table">
            <a:tbl>
              <a:tblPr firstRow="1" firstCol="1" bandRow="1"/>
              <a:tblGrid>
                <a:gridCol w="2031185"/>
                <a:gridCol w="6465115"/>
              </a:tblGrid>
              <a:tr h="302022">
                <a:tc gridSpan="2"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Secondo risultato che si vuole evidenziare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368" marR="86368" marT="43151" marB="4315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02022"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Risultati raggiunti 2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368" marR="86368" marT="43151" marB="4315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86368" marR="86368" marT="43151" marB="4315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02022"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Indicatori ed evidenze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368" marR="86368" marT="43151" marB="4315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>
                        <a:effectLst/>
                        <a:latin typeface="Calibri"/>
                      </a:endParaRPr>
                    </a:p>
                  </a:txBody>
                  <a:tcPr marL="86368" marR="86368" marT="43151" marB="4315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02022">
                <a:tc>
                  <a:txBody>
                    <a:bodyPr/>
                    <a:lstStyle/>
                    <a:p>
                      <a:pPr>
                        <a:lnSpc>
                          <a:spcPts val="1655"/>
                        </a:lnSpc>
                        <a:spcAft>
                          <a:spcPts val="0"/>
                        </a:spcAft>
                      </a:pPr>
                      <a:r>
                        <a:rPr lang="it-IT" sz="16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Priorità RAV collegate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368" marR="86368" marT="43151" marB="4315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000" dirty="0">
                        <a:effectLst/>
                        <a:latin typeface="Calibri"/>
                      </a:endParaRPr>
                    </a:p>
                  </a:txBody>
                  <a:tcPr marL="86368" marR="86368" marT="43151" marB="4315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sp>
        <p:nvSpPr>
          <p:cNvPr id="21539" name="Rectangle 1"/>
          <p:cNvSpPr>
            <a:spLocks noChangeArrowheads="1"/>
          </p:cNvSpPr>
          <p:nvPr/>
        </p:nvSpPr>
        <p:spPr bwMode="auto">
          <a:xfrm>
            <a:off x="179388" y="296863"/>
            <a:ext cx="8856662" cy="2205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2696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it-IT" altLang="it-IT" b="1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5.1 Principali risultati raggiunti negli esiti degli studenti [data di compilazione] </a:t>
            </a:r>
          </a:p>
          <a:p>
            <a:pPr algn="just"/>
            <a:r>
              <a:rPr lang="it-IT" altLang="it-IT" sz="14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Qui si riassumono gli elementi di valutazione degli esiti degli studenti che potranno essere utili in sede di Rendicontazione sociale</a:t>
            </a:r>
            <a:endParaRPr lang="it-IT" altLang="it-IT" sz="1400" i="1"/>
          </a:p>
          <a:p>
            <a:pPr algn="just">
              <a:buFontTx/>
              <a:buChar char="•"/>
            </a:pPr>
            <a:r>
              <a:rPr lang="it-IT" altLang="it-IT" sz="1400" i="1">
                <a:latin typeface="Calibri" pitchFamily="34" charset="0"/>
              </a:rPr>
              <a:t>I risultati raggiunti in termini di esiti degli studenti </a:t>
            </a:r>
            <a:endParaRPr lang="it-IT" altLang="it-IT" sz="1400" i="1"/>
          </a:p>
          <a:p>
            <a:pPr algn="just">
              <a:buFontTx/>
              <a:buChar char="•"/>
            </a:pPr>
            <a:r>
              <a:rPr lang="it-IT" altLang="it-IT" sz="1400" i="1">
                <a:latin typeface="Calibri" pitchFamily="34" charset="0"/>
              </a:rPr>
              <a:t>Quali indicatori ed evidenze, raccolti dalla scuola o disponibili sulle diverse piattaforme (SNV, Sidi, Invalsi, …), consentono di avvalorare quei risultati  </a:t>
            </a:r>
            <a:endParaRPr lang="it-IT" altLang="it-IT" sz="1400" i="1"/>
          </a:p>
          <a:p>
            <a:pPr algn="just">
              <a:buFontTx/>
              <a:buChar char="•"/>
            </a:pPr>
            <a:r>
              <a:rPr lang="it-IT" altLang="it-IT" sz="1400" i="1">
                <a:latin typeface="Calibri" pitchFamily="34" charset="0"/>
              </a:rPr>
              <a:t>A quali priorità del RAV fanno riferimento quei risultati (ciascun percorso di miglioramento è agganciato ad una o più priorità)</a:t>
            </a:r>
            <a:endParaRPr lang="it-IT" altLang="it-IT" sz="1400" i="1"/>
          </a:p>
          <a:p>
            <a:r>
              <a:rPr lang="it-IT" altLang="it-IT" sz="1200" i="1">
                <a:latin typeface="Calibri" pitchFamily="34" charset="0"/>
              </a:rPr>
              <a:t/>
            </a:r>
            <a:br>
              <a:rPr lang="it-IT" altLang="it-IT" sz="1200" i="1">
                <a:latin typeface="Calibri" pitchFamily="34" charset="0"/>
              </a:rPr>
            </a:br>
            <a:endParaRPr lang="it-IT" altLang="it-IT" sz="700" i="1">
              <a:latin typeface="Calibri" pitchFamily="34" charset="0"/>
            </a:endParaRPr>
          </a:p>
        </p:txBody>
      </p:sp>
      <p:sp>
        <p:nvSpPr>
          <p:cNvPr id="21540" name="Rettangolo 8"/>
          <p:cNvSpPr>
            <a:spLocks noChangeArrowheads="1"/>
          </p:cNvSpPr>
          <p:nvPr/>
        </p:nvSpPr>
        <p:spPr bwMode="auto">
          <a:xfrm>
            <a:off x="339725" y="6397625"/>
            <a:ext cx="8064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it-IT" altLang="it-IT" sz="1600" i="1">
                <a:ea typeface="Calibri" pitchFamily="34" charset="0"/>
                <a:cs typeface="Times New Roman" pitchFamily="18" charset="0"/>
              </a:rPr>
              <a:t>Tabella da ripetere per ogni risultato da rendicontare</a:t>
            </a:r>
            <a:endParaRPr lang="it-IT" altLang="it-IT" sz="1600" i="1"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191BC1-6D35-4776-912D-82948174D127}" type="slidenum">
              <a:rPr lang="it-IT" smtClean="0"/>
              <a:pPr>
                <a:defRPr/>
              </a:pPr>
              <a:t>22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374650" y="4149725"/>
          <a:ext cx="822960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3528393"/>
                <a:gridCol w="4701207"/>
              </a:tblGrid>
              <a:tr h="243769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Condivisione verso l’interno 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it-IT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43769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Periodo programmato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7539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Persone da coinvolgere (interne/esterne)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7539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Modalità programmate di coinvolgimento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43769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Periodo di svolgimento effettivo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43769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Partecipazione effettiva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43769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Considerazioni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323850" y="1484313"/>
          <a:ext cx="8229600" cy="2195514"/>
        </p:xfrm>
        <a:graphic>
          <a:graphicData uri="http://schemas.openxmlformats.org/drawingml/2006/table">
            <a:tbl>
              <a:tblPr firstRow="1" firstCol="1" bandRow="1"/>
              <a:tblGrid>
                <a:gridCol w="3462224"/>
                <a:gridCol w="4767376"/>
              </a:tblGrid>
              <a:tr h="243946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Condivisione verso l’esterno 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it-IT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>
                      <a:noFill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43946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Periodo programmato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7892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Persone da coinvolgere (interne/esterne)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7892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Modalità programmate di coinvolgimento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43946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Periodo di svolgimento effettivo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43946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Partecipazione effettiva</a:t>
                      </a:r>
                      <a:endParaRPr lang="it-IT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43946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Considerazioni</a:t>
                      </a:r>
                      <a:endParaRPr lang="it-IT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it-IT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1641" marR="61641" marT="0" marB="0">
                    <a:lnL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  <p:sp>
        <p:nvSpPr>
          <p:cNvPr id="22583" name="Rectangle 1"/>
          <p:cNvSpPr>
            <a:spLocks noChangeArrowheads="1"/>
          </p:cNvSpPr>
          <p:nvPr/>
        </p:nvSpPr>
        <p:spPr bwMode="auto">
          <a:xfrm>
            <a:off x="268288" y="115888"/>
            <a:ext cx="8904287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2696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it-IT" altLang="it-IT" b="1">
                <a:solidFill>
                  <a:srgbClr val="365F91"/>
                </a:solidFill>
                <a:latin typeface="Cambria" pitchFamily="18" charset="0"/>
                <a:cs typeface="Times New Roman" pitchFamily="18" charset="0"/>
              </a:rPr>
              <a:t>5.2 Condivisione in itinere e finale dei risultati raggiunti [data di compilazione] </a:t>
            </a:r>
          </a:p>
          <a:p>
            <a:r>
              <a:rPr lang="it-IT" altLang="it-IT" sz="14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La condivisione in itinere e finale è riferita agli stakeholder interni (docenti, famiglie e studenti) ed esterni. </a:t>
            </a:r>
            <a:endParaRPr lang="it-IT" altLang="it-IT" sz="1400" i="1"/>
          </a:p>
          <a:p>
            <a:r>
              <a:rPr lang="it-IT" altLang="it-IT" sz="1400" i="1">
                <a:latin typeface="Calibri" pitchFamily="34" charset="0"/>
              </a:rPr>
              <a:t>I periodi programmati corrispondono al Diagramma di Gantt. </a:t>
            </a:r>
            <a:endParaRPr lang="it-IT" altLang="it-IT" sz="1400" i="1"/>
          </a:p>
          <a:p>
            <a:r>
              <a:rPr lang="it-IT" altLang="it-IT" sz="1400" i="1">
                <a:latin typeface="Calibri" pitchFamily="34" charset="0"/>
              </a:rPr>
              <a:t>Per ogni attività di condivisione si replica la tabella di programmazione e verifica sottostante.</a:t>
            </a:r>
            <a:endParaRPr lang="it-IT" altLang="it-IT" sz="700">
              <a:latin typeface="Calibri" pitchFamily="34" charset="0"/>
            </a:endParaRPr>
          </a:p>
          <a:p>
            <a:endParaRPr lang="it-IT" altLang="it-IT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433736-D5DF-4120-B50E-11002354CA43}" type="slidenum">
              <a:rPr lang="it-IT" smtClean="0"/>
              <a:pPr>
                <a:defRPr/>
              </a:pPr>
              <a:t>23</a:t>
            </a:fld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107950" y="620713"/>
            <a:ext cx="8820150" cy="5032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  <a:defRPr/>
            </a:pPr>
            <a:r>
              <a:rPr lang="it-IT" sz="2800" b="1" dirty="0">
                <a:solidFill>
                  <a:srgbClr val="365F91"/>
                </a:solidFill>
                <a:latin typeface="Cambria"/>
                <a:ea typeface="Times New Roman"/>
                <a:cs typeface="Times New Roman"/>
              </a:rPr>
              <a:t>5.3 Verso la rendicontazione 2019-2022</a:t>
            </a:r>
          </a:p>
          <a:p>
            <a:pPr>
              <a:spcAft>
                <a:spcPts val="300"/>
              </a:spcAft>
              <a:defRPr/>
            </a:pPr>
            <a:r>
              <a:rPr lang="it-IT" i="1" dirty="0">
                <a:latin typeface="Calibri"/>
                <a:ea typeface="Calibri"/>
                <a:cs typeface="Times New Roman"/>
              </a:rPr>
              <a:t>Nelle parti precedenti di questo strumento, si è fatto riferimento ad elementi che potranno poi essere inseriti al termine del triennio 2019-22 anche nella piattaforma della Rendicontazione sociale ministeriale, se essa manterrà la struttura attuale. In particolare:</a:t>
            </a:r>
          </a:p>
          <a:p>
            <a:pPr marL="342900" indent="-342900">
              <a:spcAft>
                <a:spcPts val="0"/>
              </a:spcAft>
              <a:buFont typeface="Symbol"/>
              <a:buChar char=""/>
              <a:defRPr/>
            </a:pPr>
            <a:r>
              <a:rPr lang="it-IT" i="1" dirty="0">
                <a:latin typeface="Calibri"/>
                <a:ea typeface="Calibri"/>
                <a:cs typeface="Times New Roman"/>
              </a:rPr>
              <a:t>2.1.3, 2.2.3, 2.3.3 Attività previste per il percorso 1 – 2 – 3. Questo box potrà essere inserito al termine del triennio 2019-22 nella sezione “Risultati Raggiunti” box “Attività svolte”.</a:t>
            </a:r>
          </a:p>
          <a:p>
            <a:pPr marL="342900" indent="-342900">
              <a:spcAft>
                <a:spcPts val="0"/>
              </a:spcAft>
              <a:buFont typeface="Symbol"/>
              <a:buChar char=""/>
              <a:defRPr/>
            </a:pPr>
            <a:r>
              <a:rPr lang="it-IT" i="1" dirty="0">
                <a:latin typeface="Calibri"/>
                <a:ea typeface="Calibri"/>
                <a:cs typeface="Times New Roman"/>
              </a:rPr>
              <a:t>4.1.b, 4.2.b , 4.3.b  Azioni di monitoraggio del percorso 1 – 2 – 3. Gli indicatori riferiti agli esiti degli studenti, potranno essere utilizzati al termine del triennio 2019-22 nella sezione “Risultati raggiunti” pulsante “Naviga gli indicatori” oppure “Allega evidenza”. </a:t>
            </a:r>
          </a:p>
          <a:p>
            <a:pPr marL="342900" indent="-342900">
              <a:spcAft>
                <a:spcPts val="0"/>
              </a:spcAft>
              <a:buFont typeface="Symbol"/>
              <a:buChar char=""/>
              <a:defRPr/>
            </a:pPr>
            <a:r>
              <a:rPr lang="it-IT" i="1" dirty="0">
                <a:latin typeface="Calibri"/>
                <a:ea typeface="Calibri"/>
                <a:cs typeface="Times New Roman"/>
              </a:rPr>
              <a:t>4.4 Raccomandazioni per il miglioramento. Questo box potrà essere utilizzato al termine del triennio 2019-22 nella sezione “Prospettive di sviluppo”.</a:t>
            </a:r>
          </a:p>
          <a:p>
            <a:pPr marL="342900" indent="-342900">
              <a:spcAft>
                <a:spcPts val="300"/>
              </a:spcAft>
              <a:buFont typeface="Symbol"/>
              <a:buChar char=""/>
              <a:defRPr/>
            </a:pPr>
            <a:r>
              <a:rPr lang="it-IT" i="1" dirty="0">
                <a:latin typeface="Calibri"/>
                <a:ea typeface="Calibri"/>
                <a:cs typeface="Times New Roman"/>
              </a:rPr>
              <a:t>5.1 Principali risultati raggiunti negli esiti degli studenti. I risultati raggiunti in termini di esiti degli studenti potranno essere utilizzati al termine del triennio 2019-22 nella sezione “Risultati Raggiunti” box “Risultati”; gli indicatori ed evidenze potranno essere utilizzati box “Indicatori” o “Altre evidenze”.</a:t>
            </a:r>
          </a:p>
          <a:p>
            <a:pPr>
              <a:spcAft>
                <a:spcPts val="300"/>
              </a:spcAft>
              <a:defRPr/>
            </a:pPr>
            <a:r>
              <a:rPr lang="it-IT" dirty="0">
                <a:latin typeface="Calibri"/>
                <a:ea typeface="Calibri"/>
                <a:cs typeface="Times New Roman"/>
              </a:rPr>
              <a:t> 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Segnaposto immagine 1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" r="391"/>
          <a:stretch>
            <a:fillRect/>
          </a:stretch>
        </p:blipFill>
        <p:spPr>
          <a:xfrm>
            <a:off x="3175" y="0"/>
            <a:ext cx="9144000" cy="6858000"/>
          </a:xfrm>
        </p:spPr>
      </p:pic>
      <p:sp>
        <p:nvSpPr>
          <p:cNvPr id="24579" name="Rettangolo 10"/>
          <p:cNvSpPr>
            <a:spLocks noChangeArrowheads="1"/>
          </p:cNvSpPr>
          <p:nvPr/>
        </p:nvSpPr>
        <p:spPr bwMode="auto">
          <a:xfrm>
            <a:off x="7740650" y="6597650"/>
            <a:ext cx="1304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t-IT" sz="600">
                <a:solidFill>
                  <a:schemeClr val="bg1"/>
                </a:solidFill>
                <a:latin typeface="-apple-system"/>
              </a:rPr>
              <a:t>Photo by </a:t>
            </a:r>
            <a:r>
              <a:rPr lang="en-US" altLang="it-IT" sz="600">
                <a:solidFill>
                  <a:schemeClr val="bg1"/>
                </a:solidFill>
                <a:latin typeface="-apple-system"/>
                <a:hlinkClick r:id="rId3"/>
              </a:rPr>
              <a:t>Fab Lentz</a:t>
            </a:r>
            <a:r>
              <a:rPr lang="en-US" altLang="it-IT" sz="600">
                <a:solidFill>
                  <a:schemeClr val="bg1"/>
                </a:solidFill>
                <a:latin typeface="-apple-system"/>
              </a:rPr>
              <a:t> on </a:t>
            </a:r>
            <a:r>
              <a:rPr lang="en-US" altLang="it-IT" sz="600">
                <a:solidFill>
                  <a:schemeClr val="bg1"/>
                </a:solidFill>
                <a:latin typeface="-apple-system"/>
                <a:hlinkClick r:id="rId4"/>
              </a:rPr>
              <a:t>Unsplash</a:t>
            </a:r>
            <a:endParaRPr lang="it-IT" altLang="it-IT" sz="600">
              <a:solidFill>
                <a:schemeClr val="bg1"/>
              </a:solidFill>
            </a:endParaRPr>
          </a:p>
        </p:txBody>
      </p:sp>
      <p:sp>
        <p:nvSpPr>
          <p:cNvPr id="24580" name="CasellaDiTesto 3"/>
          <p:cNvSpPr txBox="1">
            <a:spLocks noChangeArrowheads="1"/>
          </p:cNvSpPr>
          <p:nvPr/>
        </p:nvSpPr>
        <p:spPr bwMode="auto">
          <a:xfrm>
            <a:off x="755650" y="4508500"/>
            <a:ext cx="7200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 b="1">
                <a:solidFill>
                  <a:schemeClr val="bg1"/>
                </a:solidFill>
              </a:rPr>
              <a:t>Per ulteriori approfondimenti cfr. Gruppo di redazione: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800">
                <a:solidFill>
                  <a:schemeClr val="bg1"/>
                </a:solidFill>
              </a:rPr>
              <a:t>[indicare il nome di chi ha compilato la road map e relativi indirizzi e-mail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A2272E-A687-4F19-82E4-8E847E13A4E3}" type="slidenum">
              <a:rPr lang="it-IT"/>
              <a:pPr>
                <a:defRPr/>
              </a:pPr>
              <a:t>3</a:t>
            </a:fld>
            <a:endParaRPr lang="it-IT"/>
          </a:p>
        </p:txBody>
      </p:sp>
      <p:graphicFrame>
        <p:nvGraphicFramePr>
          <p:cNvPr id="11" name="Diagramma 10"/>
          <p:cNvGraphicFramePr/>
          <p:nvPr>
            <p:extLst>
              <p:ext uri="{D42A27DB-BD31-4B8C-83A1-F6EECF244321}">
                <p14:modId xmlns:p14="http://schemas.microsoft.com/office/powerpoint/2010/main" val="3948059946"/>
              </p:ext>
            </p:extLst>
          </p:nvPr>
        </p:nvGraphicFramePr>
        <p:xfrm>
          <a:off x="521965" y="476672"/>
          <a:ext cx="8460432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348038" y="2565400"/>
            <a:ext cx="2808287" cy="5540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000" b="1" dirty="0">
                <a:solidFill>
                  <a:srgbClr val="C00000"/>
                </a:solidFill>
              </a:rPr>
              <a:t>La Road Map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mtClean="0">
                <a:solidFill>
                  <a:schemeClr val="tx2"/>
                </a:solidFill>
              </a:rPr>
              <a:t>Sezione 1: Overview del PDM</a:t>
            </a:r>
          </a:p>
        </p:txBody>
      </p:sp>
      <p:pic>
        <p:nvPicPr>
          <p:cNvPr id="5123" name="Segnaposto immagine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>
          <a:xfrm>
            <a:off x="1258888" y="98425"/>
            <a:ext cx="6408737" cy="4806950"/>
          </a:xfrm>
        </p:spPr>
      </p:pic>
      <p:sp>
        <p:nvSpPr>
          <p:cNvPr id="5124" name="Sottotitolo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it-IT" altLang="it-IT" smtClean="0">
                <a:solidFill>
                  <a:schemeClr val="tx2"/>
                </a:solidFill>
              </a:rPr>
              <a:t>1.1 Albero dei percorsi di miglioramento</a:t>
            </a:r>
          </a:p>
          <a:p>
            <a:pPr eaLnBrk="1" hangingPunct="1"/>
            <a:r>
              <a:rPr lang="it-IT" altLang="it-IT" smtClean="0">
                <a:solidFill>
                  <a:schemeClr val="tx2"/>
                </a:solidFill>
              </a:rPr>
              <a:t>1.2 Elenco delle priorità e degli obiettivi di processo desunti dal RAV</a:t>
            </a:r>
          </a:p>
        </p:txBody>
      </p:sp>
      <p:sp>
        <p:nvSpPr>
          <p:cNvPr id="5125" name="Rettangolo 7"/>
          <p:cNvSpPr>
            <a:spLocks noChangeArrowheads="1"/>
          </p:cNvSpPr>
          <p:nvPr/>
        </p:nvSpPr>
        <p:spPr bwMode="auto">
          <a:xfrm>
            <a:off x="5508625" y="5013325"/>
            <a:ext cx="15430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t-IT" sz="600">
                <a:solidFill>
                  <a:schemeClr val="tx2"/>
                </a:solidFill>
                <a:latin typeface="-apple-system"/>
              </a:rPr>
              <a:t>Photo by </a:t>
            </a:r>
            <a:r>
              <a:rPr lang="en-US" altLang="it-IT" sz="600">
                <a:solidFill>
                  <a:schemeClr val="tx2"/>
                </a:solidFill>
                <a:latin typeface="-apple-system"/>
                <a:hlinkClick r:id="rId3"/>
              </a:rPr>
              <a:t>Simon Matzinger</a:t>
            </a:r>
            <a:r>
              <a:rPr lang="en-US" altLang="it-IT" sz="600">
                <a:solidFill>
                  <a:schemeClr val="tx2"/>
                </a:solidFill>
                <a:latin typeface="-apple-system"/>
              </a:rPr>
              <a:t> on </a:t>
            </a:r>
            <a:r>
              <a:rPr lang="en-US" altLang="it-IT" sz="600">
                <a:solidFill>
                  <a:schemeClr val="tx2"/>
                </a:solidFill>
                <a:latin typeface="-apple-system"/>
                <a:hlinkClick r:id="rId4"/>
              </a:rPr>
              <a:t>Unsplash</a:t>
            </a:r>
            <a:endParaRPr lang="it-IT" altLang="it-IT" sz="600">
              <a:solidFill>
                <a:schemeClr val="tx2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39B959-D444-41A4-BFAF-4865E95FEE86}" type="slidenum">
              <a:rPr lang="it-IT"/>
              <a:pPr>
                <a:defRPr/>
              </a:pPr>
              <a:t>4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9"/>
          <p:cNvSpPr txBox="1">
            <a:spLocks/>
          </p:cNvSpPr>
          <p:nvPr/>
        </p:nvSpPr>
        <p:spPr>
          <a:xfrm>
            <a:off x="179388" y="404813"/>
            <a:ext cx="8664575" cy="1295400"/>
          </a:xfrm>
          <a:prstGeom prst="rect">
            <a:avLst/>
          </a:prstGeom>
        </p:spPr>
        <p:txBody>
          <a:bodyPr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it-IT" sz="5000" b="1" dirty="0" smtClean="0">
                <a:solidFill>
                  <a:schemeClr val="accent1">
                    <a:lumMod val="75000"/>
                  </a:schemeClr>
                </a:solidFill>
              </a:rPr>
              <a:t>1.1 Albero dei percorsi di miglioramento e degli obiettivi di processo </a:t>
            </a:r>
            <a:r>
              <a:rPr lang="it-IT" b="1" dirty="0" smtClean="0">
                <a:solidFill>
                  <a:schemeClr val="accent1">
                    <a:lumMod val="75000"/>
                  </a:schemeClr>
                </a:solidFill>
              </a:rPr>
              <a:t>[data di compilazione]</a:t>
            </a:r>
          </a:p>
          <a:p>
            <a:pPr fontAlgn="auto">
              <a:spcAft>
                <a:spcPts val="0"/>
              </a:spcAft>
              <a:defRPr/>
            </a:pPr>
            <a:endParaRPr lang="it-IT" b="1" dirty="0"/>
          </a:p>
          <a:p>
            <a:pPr algn="just" fontAlgn="auto">
              <a:spcAft>
                <a:spcPts val="0"/>
              </a:spcAft>
              <a:defRPr/>
            </a:pPr>
            <a:r>
              <a:rPr lang="it-IT" sz="3500" i="1" dirty="0"/>
              <a:t>Il box sotto è uno “strumento organigramma” che si attiva con la linguetta a sinistra. Riempire i box in modo sintetico, anche con sigle o link. </a:t>
            </a:r>
          </a:p>
          <a:p>
            <a:pPr fontAlgn="auto">
              <a:spcAft>
                <a:spcPts val="0"/>
              </a:spcAft>
              <a:defRPr/>
            </a:pPr>
            <a:endParaRPr lang="it-IT" b="1" dirty="0"/>
          </a:p>
        </p:txBody>
      </p:sp>
      <p:graphicFrame>
        <p:nvGraphicFramePr>
          <p:cNvPr id="5" name="Diagramma 4" descr="Organigramma"/>
          <p:cNvGraphicFramePr/>
          <p:nvPr/>
        </p:nvGraphicFramePr>
        <p:xfrm>
          <a:off x="360953" y="1844675"/>
          <a:ext cx="8163510" cy="4002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613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2000" b="1" dirty="0" smtClean="0">
                <a:solidFill>
                  <a:schemeClr val="tx2"/>
                </a:solidFill>
              </a:rPr>
              <a:t>1.2 </a:t>
            </a:r>
            <a:r>
              <a:rPr lang="it-IT" sz="2000" b="1" dirty="0">
                <a:solidFill>
                  <a:schemeClr val="tx2"/>
                </a:solidFill>
              </a:rPr>
              <a:t>Elenco delle priorità e degli obiettivi di processo desunti dal </a:t>
            </a:r>
            <a:r>
              <a:rPr lang="it-IT" sz="2000" b="1" dirty="0" smtClean="0">
                <a:solidFill>
                  <a:schemeClr val="tx2"/>
                </a:solidFill>
              </a:rPr>
              <a:t>RAV</a:t>
            </a:r>
            <a:br>
              <a:rPr lang="it-IT" sz="2000" b="1" dirty="0" smtClean="0">
                <a:solidFill>
                  <a:schemeClr val="tx2"/>
                </a:solidFill>
              </a:rPr>
            </a:br>
            <a:r>
              <a:rPr lang="it-IT" sz="2000" b="1" dirty="0" smtClean="0"/>
              <a:t>[data di compilazione]</a:t>
            </a:r>
            <a:endParaRPr lang="it-IT" sz="2000" b="1" dirty="0"/>
          </a:p>
        </p:txBody>
      </p:sp>
      <p:sp>
        <p:nvSpPr>
          <p:cNvPr id="9" name="Segnaposto contenuto 8"/>
          <p:cNvSpPr>
            <a:spLocks noGrp="1"/>
          </p:cNvSpPr>
          <p:nvPr>
            <p:ph sz="half" idx="1"/>
          </p:nvPr>
        </p:nvSpPr>
        <p:spPr>
          <a:xfrm>
            <a:off x="457200" y="908050"/>
            <a:ext cx="8075613" cy="521811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hangingPunct="1">
              <a:defRPr/>
            </a:pPr>
            <a:r>
              <a:rPr lang="it-IT" sz="1200" dirty="0"/>
              <a:t>Campo libero. Se utile, copiare qui la parte del RAV con le priorità e i loro traguardi e i relativi obiettivi di processo (Scuola in Chiaro, menu Naviga il Rav a sinistra, sezione Priorità in basso, espandere con i pulsanti “+” le priorità di interesse). 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9FEE0B-86D5-47FA-AAA3-18BF6C344283}" type="slidenum">
              <a:rPr lang="it-IT"/>
              <a:pPr>
                <a:defRPr/>
              </a:pPr>
              <a:t>6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eaLnBrk="1" hangingPunct="1">
              <a:defRPr/>
            </a:pPr>
            <a:r>
              <a:rPr lang="it-IT" altLang="it-IT" dirty="0" smtClean="0">
                <a:solidFill>
                  <a:schemeClr val="tx2"/>
                </a:solidFill>
              </a:rPr>
              <a:t>Sezione 2: I percorsi di miglioramento del PdM</a:t>
            </a:r>
            <a:br>
              <a:rPr lang="it-IT" altLang="it-IT" dirty="0" smtClean="0">
                <a:solidFill>
                  <a:schemeClr val="tx2"/>
                </a:solidFill>
              </a:rPr>
            </a:br>
            <a:r>
              <a:rPr lang="it-IT" sz="1050" dirty="0"/>
              <a:t>Questa sezione è parallela allo schema del Piano di Miglioramento presente nella piattaforma PTOF ministeriale. Le scuole potranno riportare in quella piattaforma le cose qui progettate</a:t>
            </a:r>
            <a:endParaRPr lang="it-IT" altLang="it-IT" sz="1050" dirty="0" smtClean="0"/>
          </a:p>
        </p:txBody>
      </p:sp>
      <p:pic>
        <p:nvPicPr>
          <p:cNvPr id="8195" name="Segnaposto immagine 7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>
          <a:xfrm>
            <a:off x="1789113" y="404813"/>
            <a:ext cx="5486400" cy="4114800"/>
          </a:xfrm>
        </p:spPr>
      </p:pic>
      <p:sp>
        <p:nvSpPr>
          <p:cNvPr id="8196" name="Rettangolo 9"/>
          <p:cNvSpPr>
            <a:spLocks noChangeArrowheads="1"/>
          </p:cNvSpPr>
          <p:nvPr/>
        </p:nvSpPr>
        <p:spPr bwMode="auto">
          <a:xfrm>
            <a:off x="5956300" y="4559300"/>
            <a:ext cx="13684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it-IT" sz="600">
                <a:latin typeface="-apple-system"/>
              </a:rPr>
              <a:t>Photo by </a:t>
            </a:r>
            <a:r>
              <a:rPr lang="en-US" altLang="it-IT" sz="600">
                <a:latin typeface="-apple-system"/>
                <a:hlinkClick r:id="rId4"/>
              </a:rPr>
              <a:t>Ryan Stone</a:t>
            </a:r>
            <a:r>
              <a:rPr lang="en-US" altLang="it-IT" sz="600">
                <a:latin typeface="-apple-system"/>
              </a:rPr>
              <a:t> on </a:t>
            </a:r>
            <a:r>
              <a:rPr lang="en-US" altLang="it-IT" sz="600">
                <a:latin typeface="-apple-system"/>
                <a:hlinkClick r:id="rId5"/>
              </a:rPr>
              <a:t>Unsplash</a:t>
            </a:r>
            <a:endParaRPr lang="it-IT" altLang="it-IT" sz="600"/>
          </a:p>
        </p:txBody>
      </p:sp>
      <p:sp>
        <p:nvSpPr>
          <p:cNvPr id="8197" name="CasellaDiTesto 11"/>
          <p:cNvSpPr txBox="1">
            <a:spLocks noChangeArrowheads="1"/>
          </p:cNvSpPr>
          <p:nvPr/>
        </p:nvSpPr>
        <p:spPr bwMode="auto">
          <a:xfrm>
            <a:off x="7380288" y="908050"/>
            <a:ext cx="136842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1200"/>
              <a:t>Inserire un’immagine pertinente al percorso di miglioramento in oggetto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half" idx="2"/>
          </p:nvPr>
        </p:nvSpPr>
        <p:spPr>
          <a:xfrm>
            <a:off x="1779588" y="5732463"/>
            <a:ext cx="5486400" cy="8048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2"/>
                </a:solidFill>
              </a:rPr>
              <a:t>2.1 Percorso </a:t>
            </a:r>
            <a:r>
              <a:rPr lang="it-IT" dirty="0">
                <a:solidFill>
                  <a:schemeClr val="tx2"/>
                </a:solidFill>
              </a:rPr>
              <a:t>di </a:t>
            </a:r>
            <a:r>
              <a:rPr lang="it-IT" dirty="0" smtClean="0">
                <a:solidFill>
                  <a:schemeClr val="tx2"/>
                </a:solidFill>
              </a:rPr>
              <a:t>miglioramento 1</a:t>
            </a:r>
            <a:endParaRPr lang="it-IT" dirty="0">
              <a:solidFill>
                <a:schemeClr val="tx2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2"/>
                </a:solidFill>
              </a:rPr>
              <a:t>2.2 </a:t>
            </a:r>
            <a:r>
              <a:rPr lang="it-IT" dirty="0">
                <a:solidFill>
                  <a:schemeClr val="tx2"/>
                </a:solidFill>
              </a:rPr>
              <a:t>Percorso di miglioramento </a:t>
            </a:r>
            <a:r>
              <a:rPr lang="it-IT" dirty="0" smtClean="0">
                <a:solidFill>
                  <a:schemeClr val="tx2"/>
                </a:solidFill>
              </a:rPr>
              <a:t>2</a:t>
            </a:r>
            <a:endParaRPr lang="it-IT" dirty="0">
              <a:solidFill>
                <a:schemeClr val="tx2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2"/>
                </a:solidFill>
              </a:rPr>
              <a:t>2.3 Percorso </a:t>
            </a:r>
            <a:r>
              <a:rPr lang="it-IT" dirty="0">
                <a:solidFill>
                  <a:schemeClr val="tx2"/>
                </a:solidFill>
              </a:rPr>
              <a:t>di miglioramento </a:t>
            </a:r>
            <a:r>
              <a:rPr lang="it-IT" dirty="0" smtClean="0">
                <a:solidFill>
                  <a:schemeClr val="tx2"/>
                </a:solidFill>
              </a:rPr>
              <a:t>3</a:t>
            </a:r>
            <a:endParaRPr lang="it-IT" dirty="0">
              <a:solidFill>
                <a:schemeClr val="tx2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 smtClean="0">
              <a:solidFill>
                <a:schemeClr val="tx2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it-IT" dirty="0">
              <a:solidFill>
                <a:schemeClr val="tx2"/>
              </a:solidFill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4D6902-59FA-4E85-A8A5-F8595E610E2F}" type="slidenum">
              <a:rPr lang="it-IT"/>
              <a:pPr>
                <a:defRPr/>
              </a:pPr>
              <a:t>7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9"/>
          <p:cNvSpPr>
            <a:spLocks noGrp="1"/>
          </p:cNvSpPr>
          <p:nvPr>
            <p:ph type="title"/>
          </p:nvPr>
        </p:nvSpPr>
        <p:spPr>
          <a:xfrm>
            <a:off x="419100" y="215900"/>
            <a:ext cx="8159750" cy="995363"/>
          </a:xfrm>
        </p:spPr>
        <p:txBody>
          <a:bodyPr/>
          <a:lstStyle/>
          <a:p>
            <a:pPr eaLnBrk="1" hangingPunct="1">
              <a:defRPr/>
            </a:pPr>
            <a:r>
              <a:rPr lang="it-IT" altLang="it-IT" dirty="0" smtClean="0">
                <a:solidFill>
                  <a:schemeClr val="tx2"/>
                </a:solidFill>
              </a:rPr>
              <a:t>2.1 </a:t>
            </a:r>
            <a:r>
              <a:rPr lang="it-IT" altLang="it-IT" dirty="0">
                <a:solidFill>
                  <a:schemeClr val="tx2"/>
                </a:solidFill>
              </a:rPr>
              <a:t>Percorso di miglioramento </a:t>
            </a:r>
            <a:r>
              <a:rPr lang="it-IT" altLang="it-IT" dirty="0" smtClean="0">
                <a:solidFill>
                  <a:schemeClr val="tx2"/>
                </a:solidFill>
              </a:rPr>
              <a:t>1 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[titolo </a:t>
            </a:r>
            <a:r>
              <a:rPr lang="it-IT" dirty="0">
                <a:solidFill>
                  <a:schemeClr val="accent1">
                    <a:lumMod val="75000"/>
                  </a:schemeClr>
                </a:solidFill>
              </a:rPr>
              <a:t>percorso, data di compilazione</a:t>
            </a:r>
            <a: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  <a:t>]</a:t>
            </a:r>
            <a:br>
              <a:rPr lang="it-IT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it-IT" sz="1050" dirty="0"/>
              <a:t>Titolo da riportare nel box “Titolo del percorso” nella piattaforma PTOF</a:t>
            </a:r>
            <a:r>
              <a:rPr lang="it-IT" dirty="0"/>
              <a:t/>
            </a:r>
            <a:br>
              <a:rPr lang="it-IT" dirty="0"/>
            </a:br>
            <a:endParaRPr lang="it-IT" altLang="it-IT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Segnaposto testo 13"/>
          <p:cNvSpPr>
            <a:spLocks noGrp="1"/>
          </p:cNvSpPr>
          <p:nvPr>
            <p:ph type="body" sz="half" idx="2"/>
          </p:nvPr>
        </p:nvSpPr>
        <p:spPr>
          <a:xfrm>
            <a:off x="179388" y="981075"/>
            <a:ext cx="4473575" cy="337026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hangingPunct="1">
              <a:spcBef>
                <a:spcPts val="1000"/>
              </a:spcBef>
              <a:spcAft>
                <a:spcPts val="0"/>
              </a:spcAft>
              <a:defRPr/>
            </a:pPr>
            <a:r>
              <a:rPr lang="it-IT" sz="1000" b="1" u="sng" dirty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BOX 2.1.1: Breve descrizione del </a:t>
            </a:r>
            <a:r>
              <a:rPr lang="it-IT" sz="1000" b="1" u="sng" dirty="0" smtClean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percorso</a:t>
            </a:r>
            <a:endParaRPr lang="it-IT" sz="1000" b="1" u="sng" dirty="0"/>
          </a:p>
          <a:p>
            <a:pPr eaLnBrk="1" hangingPunct="1">
              <a:defRPr/>
            </a:pPr>
            <a:r>
              <a:rPr lang="it-IT" sz="1000" dirty="0" smtClean="0"/>
              <a:t>Campo </a:t>
            </a:r>
            <a:r>
              <a:rPr lang="it-IT" sz="1000" dirty="0"/>
              <a:t>libero. Breve descrizione del percorso, es. 5 righe, contenente: </a:t>
            </a:r>
            <a:endParaRPr lang="it-IT" sz="1000" dirty="0" smtClean="0"/>
          </a:p>
          <a:p>
            <a:pPr eaLnBrk="1" hangingPunct="1">
              <a:defRPr/>
            </a:pPr>
            <a:r>
              <a:rPr lang="it-IT" sz="1000" dirty="0" smtClean="0"/>
              <a:t>Finalità</a:t>
            </a:r>
          </a:p>
          <a:p>
            <a:pPr eaLnBrk="1" hangingPunct="1">
              <a:defRPr/>
            </a:pPr>
            <a:r>
              <a:rPr lang="it-IT" sz="1000" dirty="0" smtClean="0"/>
              <a:t>Principali attività</a:t>
            </a:r>
          </a:p>
          <a:p>
            <a:pPr eaLnBrk="1" hangingPunct="1">
              <a:defRPr/>
            </a:pPr>
            <a:r>
              <a:rPr lang="it-IT" sz="1000" dirty="0"/>
              <a:t>S</a:t>
            </a:r>
            <a:r>
              <a:rPr lang="it-IT" sz="1000" dirty="0" smtClean="0"/>
              <a:t>oggetti coinvolti</a:t>
            </a:r>
          </a:p>
          <a:p>
            <a:pPr eaLnBrk="1" hangingPunct="1">
              <a:defRPr/>
            </a:pPr>
            <a:r>
              <a:rPr lang="it-IT" sz="1000" dirty="0"/>
              <a:t>T</a:t>
            </a:r>
            <a:r>
              <a:rPr lang="it-IT" sz="1000" dirty="0" smtClean="0"/>
              <a:t>empi </a:t>
            </a:r>
            <a:r>
              <a:rPr lang="it-IT" sz="1000" dirty="0"/>
              <a:t>di svolgimento </a:t>
            </a:r>
          </a:p>
          <a:p>
            <a:pPr eaLnBrk="1" hangingPunct="1">
              <a:defRPr/>
            </a:pPr>
            <a:endParaRPr lang="it-IT" sz="1000" i="1" dirty="0" smtClean="0"/>
          </a:p>
          <a:p>
            <a:pPr eaLnBrk="1" hangingPunct="1">
              <a:defRPr/>
            </a:pPr>
            <a:endParaRPr lang="it-IT" sz="1000" i="1" dirty="0"/>
          </a:p>
          <a:p>
            <a:pPr eaLnBrk="1" hangingPunct="1">
              <a:defRPr/>
            </a:pPr>
            <a:endParaRPr lang="it-IT" sz="1000" i="1" dirty="0" smtClean="0"/>
          </a:p>
          <a:p>
            <a:pPr eaLnBrk="1" hangingPunct="1">
              <a:defRPr/>
            </a:pPr>
            <a:endParaRPr lang="it-IT" sz="1000" i="1" dirty="0"/>
          </a:p>
          <a:p>
            <a:pPr eaLnBrk="1" hangingPunct="1">
              <a:defRPr/>
            </a:pPr>
            <a:endParaRPr lang="it-IT" sz="1000" i="1" dirty="0" smtClean="0"/>
          </a:p>
          <a:p>
            <a:pPr eaLnBrk="1" hangingPunct="1">
              <a:defRPr/>
            </a:pPr>
            <a:endParaRPr lang="it-IT" sz="1000" i="1" dirty="0"/>
          </a:p>
          <a:p>
            <a:pPr eaLnBrk="1" hangingPunct="1">
              <a:defRPr/>
            </a:pPr>
            <a:endParaRPr lang="it-IT" sz="1000" i="1" dirty="0" smtClean="0"/>
          </a:p>
          <a:p>
            <a:pPr eaLnBrk="1" hangingPunct="1">
              <a:defRPr/>
            </a:pPr>
            <a:endParaRPr lang="it-IT" sz="1000" i="1" dirty="0" smtClean="0"/>
          </a:p>
          <a:p>
            <a:pPr eaLnBrk="1" hangingPunct="1">
              <a:defRPr/>
            </a:pPr>
            <a:r>
              <a:rPr lang="it-IT" sz="1000" i="1" dirty="0" smtClean="0"/>
              <a:t>Da </a:t>
            </a:r>
            <a:r>
              <a:rPr lang="it-IT" sz="1000" i="1" dirty="0"/>
              <a:t>riportare nel box “Breve descrizione del percorso</a:t>
            </a:r>
            <a:r>
              <a:rPr lang="it-IT" sz="1000" i="1" dirty="0" smtClean="0"/>
              <a:t>” </a:t>
            </a:r>
            <a:r>
              <a:rPr lang="it-IT" sz="1000" i="1" dirty="0"/>
              <a:t>nella piattaforma PTOF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4716463" y="981075"/>
            <a:ext cx="4098925" cy="3370263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ts val="1000"/>
              </a:spcBef>
              <a:spcAft>
                <a:spcPts val="0"/>
              </a:spcAft>
              <a:defRPr/>
            </a:pPr>
            <a:r>
              <a:rPr lang="it-IT" sz="1000" b="1" u="sng" dirty="0">
                <a:solidFill>
                  <a:srgbClr val="4F81BD"/>
                </a:solidFill>
                <a:latin typeface="Cambria"/>
                <a:ea typeface="Times New Roman"/>
                <a:cs typeface="Times New Roman"/>
              </a:rPr>
              <a:t>BOX 2.1.2: Obiettivi di processo collegati al percorso </a:t>
            </a:r>
          </a:p>
          <a:p>
            <a:pPr>
              <a:spcAft>
                <a:spcPts val="300"/>
              </a:spcAft>
              <a:defRPr/>
            </a:pPr>
            <a:r>
              <a:rPr lang="it-IT" sz="1000" i="1" dirty="0">
                <a:ea typeface="Calibri"/>
                <a:cs typeface="Times New Roman"/>
              </a:rPr>
              <a:t>Da riportare nel box “Obiettivi di processo collegati al percorso” nella piattaforma PTOF (vedi sopra sottosezione 1.2)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it-IT" sz="1000" b="1" dirty="0"/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b="1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FB6881-CAC7-4918-B628-39620EB8BEE3}" type="slidenum">
              <a:rPr lang="it-IT"/>
              <a:pPr>
                <a:defRPr/>
              </a:pPr>
              <a:t>8</a:t>
            </a:fld>
            <a:endParaRPr lang="it-IT"/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5040313" y="1773238"/>
          <a:ext cx="3648075" cy="1846263"/>
        </p:xfrm>
        <a:graphic>
          <a:graphicData uri="http://schemas.openxmlformats.org/drawingml/2006/table">
            <a:tbl>
              <a:tblPr firstRow="1" firstCol="1" bandRow="1"/>
              <a:tblGrid>
                <a:gridCol w="1328384"/>
                <a:gridCol w="924093"/>
                <a:gridCol w="1395598"/>
              </a:tblGrid>
              <a:tr h="880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Obiettivi di processo collegati al percorso 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4" marR="91444" marT="45721" marB="4572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Priorità collegata all’obiettivo di processo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Osservazioni sul raggiungimento dell’obiettivo di processo (raggiungimento totale / parziale, quando, …)</a:t>
                      </a:r>
                      <a:endParaRPr lang="it-IT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44" marR="91444" marT="45721" marB="4572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322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4" marR="91444" marT="45721" marB="4572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4" marR="91444" marT="45721" marB="4572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322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4" marR="91444" marT="45721" marB="4572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4" marR="91444" marT="45721" marB="4572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322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91444" marR="91444" marT="45721" marB="4572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L="91444" marR="91444" marT="45721" marB="4572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ella 9"/>
          <p:cNvGraphicFramePr>
            <a:graphicFrameLocks noGrp="1"/>
          </p:cNvGraphicFramePr>
          <p:nvPr/>
        </p:nvGraphicFramePr>
        <p:xfrm>
          <a:off x="323850" y="5300663"/>
          <a:ext cx="8229600" cy="11906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8147"/>
                <a:gridCol w="7421453"/>
              </a:tblGrid>
              <a:tr h="284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 dirty="0">
                        <a:effectLst/>
                        <a:latin typeface="Calibri"/>
                      </a:endParaRPr>
                    </a:p>
                  </a:txBody>
                  <a:tcPr marT="45764" marB="45764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kern="1200">
                          <a:effectLst/>
                        </a:rPr>
                        <a:t>Descrizione dell’attività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2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</a:rPr>
                        <a:t>Attività 1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64" marB="45764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</a:rPr>
                        <a:t> 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2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</a:rPr>
                        <a:t>Attività 2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64" marB="45764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02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</a:rPr>
                        <a:t>Attività 3</a:t>
                      </a:r>
                      <a:endParaRPr lang="it-IT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T="45764" marB="45764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</a:rPr>
                        <a:t> </a:t>
                      </a:r>
                      <a:endParaRPr lang="it-IT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9261" name="Rectangle 35"/>
          <p:cNvSpPr>
            <a:spLocks noChangeArrowheads="1"/>
          </p:cNvSpPr>
          <p:nvPr/>
        </p:nvSpPr>
        <p:spPr bwMode="auto">
          <a:xfrm>
            <a:off x="71438" y="4354513"/>
            <a:ext cx="9072562" cy="89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2696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000"/>
              </a:spcBef>
            </a:pPr>
            <a:r>
              <a:rPr lang="it-IT" altLang="it-IT" sz="1000" b="1" u="sng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2.1.3: Attività previste per il percorso  </a:t>
            </a:r>
          </a:p>
          <a:p>
            <a:r>
              <a:rPr lang="it-IT" altLang="it-IT" sz="10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Da riportare nel box “Attività previste per il percorso” nella piattaforma PTOF – Si ricorda che nella piattaforma PTOF sono previste solo 3 attività per ogni percorso di miglioramento. Ad esempio, il percorso “Migliorare le competenze di lettura degli alunni della scuola primaria” può articolarsi nelle seguenti attività: attività a classi aperte, potenziamento pomeridiano per alcune categoria di studenti, predisposizione di prove comuni. </a:t>
            </a:r>
            <a:endParaRPr lang="it-IT" altLang="it-IT" sz="1000" i="1"/>
          </a:p>
          <a:p>
            <a:endParaRPr lang="it-IT" altLang="it-IT" sz="1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A48735-5398-4562-9D8E-04EEF5024353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250825" y="260350"/>
            <a:ext cx="8713788" cy="145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12696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it-IT" altLang="it-IT" sz="1400" b="1" u="sng">
                <a:solidFill>
                  <a:srgbClr val="4F81BD"/>
                </a:solidFill>
                <a:latin typeface="Cambria" pitchFamily="18" charset="0"/>
                <a:cs typeface="Times New Roman" pitchFamily="18" charset="0"/>
              </a:rPr>
              <a:t>BOX 2.1.4: Dettaglio delle sotto-attività da organizzare per ciascuna delle attività del percorso    </a:t>
            </a:r>
          </a:p>
          <a:p>
            <a:pPr algn="just"/>
            <a:r>
              <a:rPr lang="it-IT" altLang="it-IT" sz="1200" i="1">
                <a:latin typeface="Calibri" pitchFamily="34" charset="0"/>
                <a:ea typeface="Calibri" pitchFamily="34" charset="0"/>
                <a:cs typeface="Times New Roman" pitchFamily="18" charset="0"/>
              </a:rPr>
              <a:t>Ciascuna delle tre attività indicate sopra può essere articolata in un numero limitato di SOTTO-ATTIVITA’ specifiche che la compongono (se si ipotizzano più di 4 sotto-attività si potrà espandere la tabella sotto).  Ad esempio, l’attività “Costruzione di prove per classi parallele” potrà articolarsi nelle sotto-attività: predisposizione delle prove da parte di gruppi di lavoro ristretti, condivisione delle prove e delle griglie di valutazione proposte con l’intero Dipartimento,  somministrazione delle prove, valutazione incrociata delle prove. </a:t>
            </a:r>
            <a:endParaRPr lang="it-IT" altLang="it-IT" sz="700" i="1"/>
          </a:p>
          <a:p>
            <a:pPr algn="just"/>
            <a:r>
              <a:rPr lang="it-IT" altLang="it-IT" sz="1200" i="1">
                <a:latin typeface="Calibri" pitchFamily="34" charset="0"/>
              </a:rPr>
              <a:t>Il livello di dettaglio di queste specifiche SOTTO-ATTIVITA’ viene approfondito esclusivamente in questo box, con funzioni di programmazione. Nel resto della Road Map si trattano solo le ATTIVITA’</a:t>
            </a:r>
            <a:endParaRPr lang="it-IT" altLang="it-IT" i="1">
              <a:latin typeface="Calibri" pitchFamily="34" charset="0"/>
            </a:endParaRPr>
          </a:p>
        </p:txBody>
      </p:sp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082044"/>
              </p:ext>
            </p:extLst>
          </p:nvPr>
        </p:nvGraphicFramePr>
        <p:xfrm>
          <a:off x="395288" y="1989138"/>
          <a:ext cx="8223249" cy="4746627"/>
        </p:xfrm>
        <a:graphic>
          <a:graphicData uri="http://schemas.openxmlformats.org/drawingml/2006/table">
            <a:tbl>
              <a:tblPr firstRow="1" firstCol="1" bandRow="1"/>
              <a:tblGrid>
                <a:gridCol w="864052"/>
                <a:gridCol w="2655499"/>
                <a:gridCol w="1328877"/>
                <a:gridCol w="1060799"/>
                <a:gridCol w="2314022"/>
              </a:tblGrid>
              <a:tr h="5789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Attività  n.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Sotto-attività</a:t>
                      </a:r>
                      <a:r>
                        <a:rPr lang="it-IT" sz="1400" b="1" kern="1200" baseline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 di dettaglio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Responsabile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Quando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kern="1200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Osservazioni sull’effettivo svolgimento</a:t>
                      </a:r>
                      <a:endParaRPr lang="it-IT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493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1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98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2.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98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98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93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2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98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2.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98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98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493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Attività 3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98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2.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  <a:tr h="298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3. 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2984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100">
                        <a:effectLst/>
                        <a:latin typeface="Calibri"/>
                      </a:endParaRPr>
                    </a:p>
                  </a:txBody>
                  <a:tcPr marL="88163" marR="88163" marT="44086" marB="44086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300"/>
                        </a:spcAft>
                      </a:pPr>
                      <a:r>
                        <a:rPr lang="it-IT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BD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4267</TotalTime>
  <Words>2241</Words>
  <Application>Microsoft Office PowerPoint</Application>
  <PresentationFormat>Presentazione su schermo (4:3)</PresentationFormat>
  <Paragraphs>532</Paragraphs>
  <Slides>24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Tema di Office</vt:lpstr>
      <vt:lpstr>NOME  SCUOLA</vt:lpstr>
      <vt:lpstr>Presentazione standard di PowerPoint</vt:lpstr>
      <vt:lpstr>Presentazione standard di PowerPoint</vt:lpstr>
      <vt:lpstr>Sezione 1: Overview del PDM</vt:lpstr>
      <vt:lpstr>Presentazione standard di PowerPoint</vt:lpstr>
      <vt:lpstr>1.2 Elenco delle priorità e degli obiettivi di processo desunti dal RAV [data di compilazione]</vt:lpstr>
      <vt:lpstr>Sezione 2: I percorsi di miglioramento del PdM Questa sezione è parallela allo schema del Piano di Miglioramento presente nella piattaforma PTOF ministeriale. Le scuole potranno riportare in quella piattaforma le cose qui progettate</vt:lpstr>
      <vt:lpstr>2.1 Percorso di miglioramento 1 [titolo percorso, data di compilazione] Titolo da riportare nel box “Titolo del percorso” nella piattaforma PTOF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Sezione 3: Funzionigramma e agenda del miglioramento</vt:lpstr>
      <vt:lpstr>Presentazione standard di PowerPoint</vt:lpstr>
      <vt:lpstr>Presentazione standard di PowerPoint</vt:lpstr>
      <vt:lpstr>Sezione 4: Il monitoraggio e la valutazione del PdM</vt:lpstr>
      <vt:lpstr>Presentazione standard di PowerPoint</vt:lpstr>
      <vt:lpstr>Presentazione standard di PowerPoint</vt:lpstr>
      <vt:lpstr>Presentazione standard di PowerPoint</vt:lpstr>
      <vt:lpstr>Sezione 5: il PdM verso la Rendicontazione sociale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Administrator</dc:creator>
  <cp:lastModifiedBy>Administrator</cp:lastModifiedBy>
  <cp:revision>151</cp:revision>
  <cp:lastPrinted>2019-06-20T08:43:28Z</cp:lastPrinted>
  <dcterms:created xsi:type="dcterms:W3CDTF">2019-06-18T12:31:59Z</dcterms:created>
  <dcterms:modified xsi:type="dcterms:W3CDTF">2019-11-04T12:35:17Z</dcterms:modified>
</cp:coreProperties>
</file>