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9"/>
  </p:notesMasterIdLst>
  <p:sldIdLst>
    <p:sldId id="258" r:id="rId2"/>
    <p:sldId id="259" r:id="rId3"/>
    <p:sldId id="260" r:id="rId4"/>
    <p:sldId id="257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1A4424-87CD-96E9-7800-C9B58205B212}" v="27" dt="2021-05-29T08:23:58.809"/>
    <p1510:client id="{67999815-3251-DA43-7241-59B1A0C99E30}" v="57" dt="2021-05-28T07:10:50.456"/>
    <p1510:client id="{9CA82A58-6D88-49DF-802D-C90C87808A76}" v="1774" dt="2021-05-29T07:40:27.035"/>
    <p1510:client id="{B8308D60-584C-5DCC-8383-6703B1350121}" v="59" dt="2021-05-31T15:43:34.822"/>
    <p1510:client id="{C429E012-2409-3A06-DA16-8A2E6D3C301D}" v="17" dt="2021-06-03T14:41:57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ELICATO ENZA" userId="S::mi16073@istruzione.it::e23c9823-add1-4b87-93ed-756bd4c79528" providerId="AD" clId="Web-{9CA82A58-6D88-49DF-802D-C90C87808A76}"/>
    <pc:docChg chg="addSld modSld">
      <pc:chgData name="INDELICATO ENZA" userId="S::mi16073@istruzione.it::e23c9823-add1-4b87-93ed-756bd4c79528" providerId="AD" clId="Web-{9CA82A58-6D88-49DF-802D-C90C87808A76}" dt="2021-05-29T07:40:22.989" v="917" actId="20577"/>
      <pc:docMkLst>
        <pc:docMk/>
      </pc:docMkLst>
      <pc:sldChg chg="modSp">
        <pc:chgData name="INDELICATO ENZA" userId="S::mi16073@istruzione.it::e23c9823-add1-4b87-93ed-756bd4c79528" providerId="AD" clId="Web-{9CA82A58-6D88-49DF-802D-C90C87808A76}" dt="2021-05-29T07:00:56.117" v="771" actId="20577"/>
        <pc:sldMkLst>
          <pc:docMk/>
          <pc:sldMk cId="3916455631" sldId="257"/>
        </pc:sldMkLst>
        <pc:spChg chg="mod">
          <ac:chgData name="INDELICATO ENZA" userId="S::mi16073@istruzione.it::e23c9823-add1-4b87-93ed-756bd4c79528" providerId="AD" clId="Web-{9CA82A58-6D88-49DF-802D-C90C87808A76}" dt="2021-05-29T07:00:56.117" v="771" actId="20577"/>
          <ac:spMkLst>
            <pc:docMk/>
            <pc:sldMk cId="3916455631" sldId="257"/>
            <ac:spMk id="5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7:00:56.117" v="771" actId="20577"/>
          <ac:spMkLst>
            <pc:docMk/>
            <pc:sldMk cId="3916455631" sldId="257"/>
            <ac:spMk id="7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9CA82A58-6D88-49DF-802D-C90C87808A76}" dt="2021-05-29T07:15:16.128" v="916" actId="14100"/>
        <pc:sldMkLst>
          <pc:docMk/>
          <pc:sldMk cId="3655653945" sldId="259"/>
        </pc:sldMkLst>
        <pc:spChg chg="mod">
          <ac:chgData name="INDELICATO ENZA" userId="S::mi16073@istruzione.it::e23c9823-add1-4b87-93ed-756bd4c79528" providerId="AD" clId="Web-{9CA82A58-6D88-49DF-802D-C90C87808A76}" dt="2021-05-29T07:14:49.784" v="913" actId="20577"/>
          <ac:spMkLst>
            <pc:docMk/>
            <pc:sldMk cId="3655653945" sldId="259"/>
            <ac:spMk id="7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7:14:10.751" v="906" actId="1076"/>
          <ac:spMkLst>
            <pc:docMk/>
            <pc:sldMk cId="3655653945" sldId="259"/>
            <ac:spMk id="9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7:15:16.128" v="916" actId="14100"/>
          <ac:spMkLst>
            <pc:docMk/>
            <pc:sldMk cId="3655653945" sldId="259"/>
            <ac:spMk id="13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7:13:26.438" v="901" actId="14100"/>
          <ac:spMkLst>
            <pc:docMk/>
            <pc:sldMk cId="3655653945" sldId="259"/>
            <ac:spMk id="14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9CA82A58-6D88-49DF-802D-C90C87808A76}" dt="2021-05-29T07:40:22.989" v="917" actId="20577"/>
        <pc:sldMkLst>
          <pc:docMk/>
          <pc:sldMk cId="559540161" sldId="260"/>
        </pc:sldMkLst>
        <pc:spChg chg="mod">
          <ac:chgData name="INDELICATO ENZA" userId="S::mi16073@istruzione.it::e23c9823-add1-4b87-93ed-756bd4c79528" providerId="AD" clId="Web-{9CA82A58-6D88-49DF-802D-C90C87808A76}" dt="2021-05-29T07:03:13.843" v="793" actId="1076"/>
          <ac:spMkLst>
            <pc:docMk/>
            <pc:sldMk cId="559540161" sldId="260"/>
            <ac:spMk id="2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7:40:22.989" v="917" actId="20577"/>
          <ac:spMkLst>
            <pc:docMk/>
            <pc:sldMk cId="559540161" sldId="260"/>
            <ac:spMk id="10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9CA82A58-6D88-49DF-802D-C90C87808A76}" dt="2021-05-29T06:36:19.069" v="343" actId="20577"/>
        <pc:sldMkLst>
          <pc:docMk/>
          <pc:sldMk cId="1226207476" sldId="261"/>
        </pc:sldMkLst>
        <pc:spChg chg="mod">
          <ac:chgData name="INDELICATO ENZA" userId="S::mi16073@istruzione.it::e23c9823-add1-4b87-93ed-756bd4c79528" providerId="AD" clId="Web-{9CA82A58-6D88-49DF-802D-C90C87808A76}" dt="2021-05-29T06:36:19.069" v="343" actId="20577"/>
          <ac:spMkLst>
            <pc:docMk/>
            <pc:sldMk cId="1226207476" sldId="261"/>
            <ac:spMk id="3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6:24:00.192" v="48" actId="20577"/>
          <ac:spMkLst>
            <pc:docMk/>
            <pc:sldMk cId="1226207476" sldId="261"/>
            <ac:spMk id="4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6:35:17.584" v="335" actId="20577"/>
          <ac:spMkLst>
            <pc:docMk/>
            <pc:sldMk cId="1226207476" sldId="261"/>
            <ac:spMk id="5" creationId="{00000000-0000-0000-0000-000000000000}"/>
          </ac:spMkLst>
        </pc:spChg>
        <pc:spChg chg="mod">
          <ac:chgData name="INDELICATO ENZA" userId="S::mi16073@istruzione.it::e23c9823-add1-4b87-93ed-756bd4c79528" providerId="AD" clId="Web-{9CA82A58-6D88-49DF-802D-C90C87808A76}" dt="2021-05-29T06:35:34.568" v="336" actId="14100"/>
          <ac:spMkLst>
            <pc:docMk/>
            <pc:sldMk cId="1226207476" sldId="261"/>
            <ac:spMk id="7" creationId="{00000000-0000-0000-0000-000000000000}"/>
          </ac:spMkLst>
        </pc:spChg>
      </pc:sldChg>
      <pc:sldChg chg="addSp modSp new">
        <pc:chgData name="INDELICATO ENZA" userId="S::mi16073@istruzione.it::e23c9823-add1-4b87-93ed-756bd4c79528" providerId="AD" clId="Web-{9CA82A58-6D88-49DF-802D-C90C87808A76}" dt="2021-05-29T06:42:32.602" v="514" actId="1076"/>
        <pc:sldMkLst>
          <pc:docMk/>
          <pc:sldMk cId="986108588" sldId="262"/>
        </pc:sldMkLst>
        <pc:spChg chg="mod">
          <ac:chgData name="INDELICATO ENZA" userId="S::mi16073@istruzione.it::e23c9823-add1-4b87-93ed-756bd4c79528" providerId="AD" clId="Web-{9CA82A58-6D88-49DF-802D-C90C87808A76}" dt="2021-05-29T06:37:36.603" v="391" actId="14100"/>
          <ac:spMkLst>
            <pc:docMk/>
            <pc:sldMk cId="986108588" sldId="262"/>
            <ac:spMk id="2" creationId="{BB727007-49F5-4043-8F2C-99CEF352B632}"/>
          </ac:spMkLst>
        </pc:spChg>
        <pc:spChg chg="mod">
          <ac:chgData name="INDELICATO ENZA" userId="S::mi16073@istruzione.it::e23c9823-add1-4b87-93ed-756bd4c79528" providerId="AD" clId="Web-{9CA82A58-6D88-49DF-802D-C90C87808A76}" dt="2021-05-29T06:36:03.772" v="337" actId="20577"/>
          <ac:spMkLst>
            <pc:docMk/>
            <pc:sldMk cId="986108588" sldId="262"/>
            <ac:spMk id="3" creationId="{2A9653F9-794E-411F-A691-07B62D2D66E1}"/>
          </ac:spMkLst>
        </pc:spChg>
        <pc:spChg chg="mod">
          <ac:chgData name="INDELICATO ENZA" userId="S::mi16073@istruzione.it::e23c9823-add1-4b87-93ed-756bd4c79528" providerId="AD" clId="Web-{9CA82A58-6D88-49DF-802D-C90C87808A76}" dt="2021-05-29T06:42:32.602" v="514" actId="1076"/>
          <ac:spMkLst>
            <pc:docMk/>
            <pc:sldMk cId="986108588" sldId="262"/>
            <ac:spMk id="4" creationId="{0866946E-DF8B-4A3B-8001-BA71608D64F3}"/>
          </ac:spMkLst>
        </pc:spChg>
        <pc:spChg chg="add mod">
          <ac:chgData name="INDELICATO ENZA" userId="S::mi16073@istruzione.it::e23c9823-add1-4b87-93ed-756bd4c79528" providerId="AD" clId="Web-{9CA82A58-6D88-49DF-802D-C90C87808A76}" dt="2021-05-29T06:42:01.273" v="491" actId="20577"/>
          <ac:spMkLst>
            <pc:docMk/>
            <pc:sldMk cId="986108588" sldId="262"/>
            <ac:spMk id="6" creationId="{2D9318CB-CDE7-4715-88F3-B48446C51D19}"/>
          </ac:spMkLst>
        </pc:spChg>
      </pc:sldChg>
    </pc:docChg>
  </pc:docChgLst>
  <pc:docChgLst>
    <pc:chgData name="INDELICATO ENZA" userId="S::mi16073@istruzione.it::e23c9823-add1-4b87-93ed-756bd4c79528" providerId="AD" clId="Web-{C429E012-2409-3A06-DA16-8A2E6D3C301D}"/>
    <pc:docChg chg="modSld">
      <pc:chgData name="INDELICATO ENZA" userId="S::mi16073@istruzione.it::e23c9823-add1-4b87-93ed-756bd4c79528" providerId="AD" clId="Web-{C429E012-2409-3A06-DA16-8A2E6D3C301D}" dt="2021-06-03T14:41:50.235" v="7" actId="20577"/>
      <pc:docMkLst>
        <pc:docMk/>
      </pc:docMkLst>
      <pc:sldChg chg="modSp">
        <pc:chgData name="INDELICATO ENZA" userId="S::mi16073@istruzione.it::e23c9823-add1-4b87-93ed-756bd4c79528" providerId="AD" clId="Web-{C429E012-2409-3A06-DA16-8A2E6D3C301D}" dt="2021-06-03T14:41:50.235" v="7" actId="20577"/>
        <pc:sldMkLst>
          <pc:docMk/>
          <pc:sldMk cId="3655653945" sldId="259"/>
        </pc:sldMkLst>
        <pc:spChg chg="mod">
          <ac:chgData name="INDELICATO ENZA" userId="S::mi16073@istruzione.it::e23c9823-add1-4b87-93ed-756bd4c79528" providerId="AD" clId="Web-{C429E012-2409-3A06-DA16-8A2E6D3C301D}" dt="2021-06-03T14:41:50.235" v="7" actId="20577"/>
          <ac:spMkLst>
            <pc:docMk/>
            <pc:sldMk cId="3655653945" sldId="259"/>
            <ac:spMk id="7" creationId="{00000000-0000-0000-0000-000000000000}"/>
          </ac:spMkLst>
        </pc:spChg>
        <pc:spChg chg="mod">
          <ac:chgData name="INDELICATO ENZA" userId="S::mi16073@istruzione.it::e23c9823-add1-4b87-93ed-756bd4c79528" providerId="AD" clId="Web-{C429E012-2409-3A06-DA16-8A2E6D3C301D}" dt="2021-06-03T14:41:45.110" v="4" actId="20577"/>
          <ac:spMkLst>
            <pc:docMk/>
            <pc:sldMk cId="3655653945" sldId="259"/>
            <ac:spMk id="9" creationId="{00000000-0000-0000-0000-000000000000}"/>
          </ac:spMkLst>
        </pc:spChg>
      </pc:sldChg>
    </pc:docChg>
  </pc:docChgLst>
  <pc:docChgLst>
    <pc:chgData name="INDELICATO ENZA" userId="S::mi16073@istruzione.it::e23c9823-add1-4b87-93ed-756bd4c79528" providerId="AD" clId="Web-{B8308D60-584C-5DCC-8383-6703B1350121}"/>
    <pc:docChg chg="modSld sldOrd">
      <pc:chgData name="INDELICATO ENZA" userId="S::mi16073@istruzione.it::e23c9823-add1-4b87-93ed-756bd4c79528" providerId="AD" clId="Web-{B8308D60-584C-5DCC-8383-6703B1350121}" dt="2021-05-31T15:43:33.369" v="49" actId="20577"/>
      <pc:docMkLst>
        <pc:docMk/>
      </pc:docMkLst>
      <pc:sldChg chg="modSp">
        <pc:chgData name="INDELICATO ENZA" userId="S::mi16073@istruzione.it::e23c9823-add1-4b87-93ed-756bd4c79528" providerId="AD" clId="Web-{B8308D60-584C-5DCC-8383-6703B1350121}" dt="2021-05-31T15:41:54.944" v="27" actId="14100"/>
        <pc:sldMkLst>
          <pc:docMk/>
          <pc:sldMk cId="3916455631" sldId="257"/>
        </pc:sldMkLst>
        <pc:spChg chg="mod">
          <ac:chgData name="INDELICATO ENZA" userId="S::mi16073@istruzione.it::e23c9823-add1-4b87-93ed-756bd4c79528" providerId="AD" clId="Web-{B8308D60-584C-5DCC-8383-6703B1350121}" dt="2021-05-31T15:41:54.944" v="27" actId="14100"/>
          <ac:spMkLst>
            <pc:docMk/>
            <pc:sldMk cId="3916455631" sldId="257"/>
            <ac:spMk id="27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B8308D60-584C-5DCC-8383-6703B1350121}" dt="2021-05-31T15:41:09.006" v="21" actId="1076"/>
        <pc:sldMkLst>
          <pc:docMk/>
          <pc:sldMk cId="3655653945" sldId="259"/>
        </pc:sldMkLst>
        <pc:spChg chg="mod">
          <ac:chgData name="INDELICATO ENZA" userId="S::mi16073@istruzione.it::e23c9823-add1-4b87-93ed-756bd4c79528" providerId="AD" clId="Web-{B8308D60-584C-5DCC-8383-6703B1350121}" dt="2021-05-31T15:41:09.006" v="21" actId="1076"/>
          <ac:spMkLst>
            <pc:docMk/>
            <pc:sldMk cId="3655653945" sldId="259"/>
            <ac:spMk id="11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B8308D60-584C-5DCC-8383-6703B1350121}" dt="2021-05-31T15:41:28.756" v="24" actId="14100"/>
        <pc:sldMkLst>
          <pc:docMk/>
          <pc:sldMk cId="559540161" sldId="260"/>
        </pc:sldMkLst>
        <pc:spChg chg="mod">
          <ac:chgData name="INDELICATO ENZA" userId="S::mi16073@istruzione.it::e23c9823-add1-4b87-93ed-756bd4c79528" providerId="AD" clId="Web-{B8308D60-584C-5DCC-8383-6703B1350121}" dt="2021-05-31T15:41:28.756" v="24" actId="14100"/>
          <ac:spMkLst>
            <pc:docMk/>
            <pc:sldMk cId="559540161" sldId="260"/>
            <ac:spMk id="12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B8308D60-584C-5DCC-8383-6703B1350121}" dt="2021-05-31T15:42:02.929" v="30" actId="14100"/>
        <pc:sldMkLst>
          <pc:docMk/>
          <pc:sldMk cId="1226207476" sldId="261"/>
        </pc:sldMkLst>
        <pc:spChg chg="mod">
          <ac:chgData name="INDELICATO ENZA" userId="S::mi16073@istruzione.it::e23c9823-add1-4b87-93ed-756bd4c79528" providerId="AD" clId="Web-{B8308D60-584C-5DCC-8383-6703B1350121}" dt="2021-05-31T15:42:02.929" v="30" actId="14100"/>
          <ac:spMkLst>
            <pc:docMk/>
            <pc:sldMk cId="1226207476" sldId="261"/>
            <ac:spMk id="27" creationId="{00000000-0000-0000-0000-000000000000}"/>
          </ac:spMkLst>
        </pc:spChg>
      </pc:sldChg>
      <pc:sldChg chg="modSp">
        <pc:chgData name="INDELICATO ENZA" userId="S::mi16073@istruzione.it::e23c9823-add1-4b87-93ed-756bd4c79528" providerId="AD" clId="Web-{B8308D60-584C-5DCC-8383-6703B1350121}" dt="2021-05-31T15:42:17.601" v="34" actId="14100"/>
        <pc:sldMkLst>
          <pc:docMk/>
          <pc:sldMk cId="986108588" sldId="262"/>
        </pc:sldMkLst>
        <pc:spChg chg="mod">
          <ac:chgData name="INDELICATO ENZA" userId="S::mi16073@istruzione.it::e23c9823-add1-4b87-93ed-756bd4c79528" providerId="AD" clId="Web-{B8308D60-584C-5DCC-8383-6703B1350121}" dt="2021-05-31T15:42:17.601" v="34" actId="14100"/>
          <ac:spMkLst>
            <pc:docMk/>
            <pc:sldMk cId="986108588" sldId="262"/>
            <ac:spMk id="5" creationId="{8461E056-41E8-48A0-9516-B8B7F7DCE490}"/>
          </ac:spMkLst>
        </pc:spChg>
      </pc:sldChg>
      <pc:sldChg chg="addSp modSp ord">
        <pc:chgData name="INDELICATO ENZA" userId="S::mi16073@istruzione.it::e23c9823-add1-4b87-93ed-756bd4c79528" providerId="AD" clId="Web-{B8308D60-584C-5DCC-8383-6703B1350121}" dt="2021-05-31T15:43:33.369" v="49" actId="20577"/>
        <pc:sldMkLst>
          <pc:docMk/>
          <pc:sldMk cId="1064959077" sldId="263"/>
        </pc:sldMkLst>
        <pc:spChg chg="add mod">
          <ac:chgData name="INDELICATO ENZA" userId="S::mi16073@istruzione.it::e23c9823-add1-4b87-93ed-756bd4c79528" providerId="AD" clId="Web-{B8308D60-584C-5DCC-8383-6703B1350121}" dt="2021-05-31T15:43:33.369" v="49" actId="20577"/>
          <ac:spMkLst>
            <pc:docMk/>
            <pc:sldMk cId="1064959077" sldId="263"/>
            <ac:spMk id="3" creationId="{D52CD368-D1C7-4FCE-B5F0-579B45899E2C}"/>
          </ac:spMkLst>
        </pc:spChg>
      </pc:sldChg>
    </pc:docChg>
  </pc:docChgLst>
  <pc:docChgLst>
    <pc:chgData name="INDELICATO ENZA" userId="S::mi16073@istruzione.it::e23c9823-add1-4b87-93ed-756bd4c79528" providerId="AD" clId="Web-{5C1A4424-87CD-96E9-7800-C9B58205B212}"/>
    <pc:docChg chg="addSld modSld">
      <pc:chgData name="INDELICATO ENZA" userId="S::mi16073@istruzione.it::e23c9823-add1-4b87-93ed-756bd4c79528" providerId="AD" clId="Web-{5C1A4424-87CD-96E9-7800-C9B58205B212}" dt="2021-05-29T08:23:58.809" v="24" actId="1076"/>
      <pc:docMkLst>
        <pc:docMk/>
      </pc:docMkLst>
      <pc:sldChg chg="addSp delSp modSp new">
        <pc:chgData name="INDELICATO ENZA" userId="S::mi16073@istruzione.it::e23c9823-add1-4b87-93ed-756bd4c79528" providerId="AD" clId="Web-{5C1A4424-87CD-96E9-7800-C9B58205B212}" dt="2021-05-29T08:23:58.809" v="24" actId="1076"/>
        <pc:sldMkLst>
          <pc:docMk/>
          <pc:sldMk cId="1064959077" sldId="263"/>
        </pc:sldMkLst>
        <pc:spChg chg="mod">
          <ac:chgData name="INDELICATO ENZA" userId="S::mi16073@istruzione.it::e23c9823-add1-4b87-93ed-756bd4c79528" providerId="AD" clId="Web-{5C1A4424-87CD-96E9-7800-C9B58205B212}" dt="2021-05-29T08:11:17.195" v="7" actId="1076"/>
          <ac:spMkLst>
            <pc:docMk/>
            <pc:sldMk cId="1064959077" sldId="263"/>
            <ac:spMk id="2" creationId="{B1FEEE3A-2208-4C35-8D98-50F8189A3A62}"/>
          </ac:spMkLst>
        </pc:spChg>
        <pc:picChg chg="add del mod">
          <ac:chgData name="INDELICATO ENZA" userId="S::mi16073@istruzione.it::e23c9823-add1-4b87-93ed-756bd4c79528" providerId="AD" clId="Web-{5C1A4424-87CD-96E9-7800-C9B58205B212}" dt="2021-05-29T08:23:29.949" v="16"/>
          <ac:picMkLst>
            <pc:docMk/>
            <pc:sldMk cId="1064959077" sldId="263"/>
            <ac:picMk id="3" creationId="{C00EAC7A-CEB3-40C1-9F79-E8D7BBA97619}"/>
          </ac:picMkLst>
        </pc:picChg>
        <pc:picChg chg="add mod">
          <ac:chgData name="INDELICATO ENZA" userId="S::mi16073@istruzione.it::e23c9823-add1-4b87-93ed-756bd4c79528" providerId="AD" clId="Web-{5C1A4424-87CD-96E9-7800-C9B58205B212}" dt="2021-05-29T08:23:58.809" v="24" actId="1076"/>
          <ac:picMkLst>
            <pc:docMk/>
            <pc:sldMk cId="1064959077" sldId="263"/>
            <ac:picMk id="4" creationId="{D205BF28-8317-45D9-A67B-DD8301D71EA7}"/>
          </ac:picMkLst>
        </pc:picChg>
      </pc:sldChg>
    </pc:docChg>
  </pc:docChgLst>
  <pc:docChgLst>
    <pc:chgData name="INDELICATO ENZA" userId="S::mi16073@istruzione.it::e23c9823-add1-4b87-93ed-756bd4c79528" providerId="AD" clId="Web-{67999815-3251-DA43-7241-59B1A0C99E30}"/>
    <pc:docChg chg="modSld">
      <pc:chgData name="INDELICATO ENZA" userId="S::mi16073@istruzione.it::e23c9823-add1-4b87-93ed-756bd4c79528" providerId="AD" clId="Web-{67999815-3251-DA43-7241-59B1A0C99E30}" dt="2021-05-28T07:10:50.097" v="27" actId="20577"/>
      <pc:docMkLst>
        <pc:docMk/>
      </pc:docMkLst>
      <pc:sldChg chg="modSp">
        <pc:chgData name="INDELICATO ENZA" userId="S::mi16073@istruzione.it::e23c9823-add1-4b87-93ed-756bd4c79528" providerId="AD" clId="Web-{67999815-3251-DA43-7241-59B1A0C99E30}" dt="2021-05-28T07:10:50.097" v="27" actId="20577"/>
        <pc:sldMkLst>
          <pc:docMk/>
          <pc:sldMk cId="1096126369" sldId="258"/>
        </pc:sldMkLst>
        <pc:spChg chg="mod">
          <ac:chgData name="INDELICATO ENZA" userId="S::mi16073@istruzione.it::e23c9823-add1-4b87-93ed-756bd4c79528" providerId="AD" clId="Web-{67999815-3251-DA43-7241-59B1A0C99E30}" dt="2021-05-28T07:10:50.097" v="27" actId="20577"/>
          <ac:spMkLst>
            <pc:docMk/>
            <pc:sldMk cId="1096126369" sldId="258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9AA2-8FA8-4601-8E8C-E37596D6B244}" type="datetimeFigureOut">
              <a:rPr lang="it-IT" smtClean="0"/>
              <a:t>03/06/2021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EAF2-683A-45D4-89CB-999F89FA0D7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61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22" name="Ovale 21"/>
          <p:cNvSpPr/>
          <p:nvPr userDrawn="1"/>
        </p:nvSpPr>
        <p:spPr>
          <a:xfrm>
            <a:off x="4352544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76560"/>
            <a:ext cx="2653249" cy="89280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4355976" y="1052736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239" y="5776560"/>
            <a:ext cx="2653249" cy="892800"/>
          </a:xfrm>
          <a:prstGeom prst="rect">
            <a:avLst/>
          </a:prstGeom>
        </p:spPr>
      </p:pic>
      <p:sp>
        <p:nvSpPr>
          <p:cNvPr id="18" name="Ovale 17"/>
          <p:cNvSpPr/>
          <p:nvPr userDrawn="1"/>
        </p:nvSpPr>
        <p:spPr>
          <a:xfrm>
            <a:off x="6943165" y="3008376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21" name="Ovale 20"/>
          <p:cNvSpPr/>
          <p:nvPr userDrawn="1"/>
        </p:nvSpPr>
        <p:spPr>
          <a:xfrm>
            <a:off x="4388941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769360"/>
            <a:ext cx="2674646" cy="90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pic>
        <p:nvPicPr>
          <p:cNvPr id="28" name="Immagin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2" y="5769360"/>
            <a:ext cx="2674646" cy="900000"/>
          </a:xfrm>
          <a:prstGeom prst="rect">
            <a:avLst/>
          </a:prstGeom>
        </p:spPr>
      </p:pic>
      <p:sp>
        <p:nvSpPr>
          <p:cNvPr id="30" name="Ovale 29"/>
          <p:cNvSpPr/>
          <p:nvPr userDrawn="1"/>
        </p:nvSpPr>
        <p:spPr>
          <a:xfrm>
            <a:off x="4358640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64" y="5776098"/>
            <a:ext cx="2654624" cy="8932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pic>
        <p:nvPicPr>
          <p:cNvPr id="22" name="Immagin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239" y="5776560"/>
            <a:ext cx="2653249" cy="892800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11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24" name="Ovale 23"/>
          <p:cNvSpPr/>
          <p:nvPr userDrawn="1"/>
        </p:nvSpPr>
        <p:spPr>
          <a:xfrm>
            <a:off x="1403648" y="3440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76560"/>
            <a:ext cx="2653250" cy="8928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1890936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840" y="5769360"/>
            <a:ext cx="2674648" cy="900000"/>
          </a:xfrm>
          <a:prstGeom prst="rect">
            <a:avLst/>
          </a:prstGeom>
        </p:spPr>
      </p:pic>
      <p:sp>
        <p:nvSpPr>
          <p:cNvPr id="20" name="Ovale 19"/>
          <p:cNvSpPr/>
          <p:nvPr userDrawn="1"/>
        </p:nvSpPr>
        <p:spPr>
          <a:xfrm>
            <a:off x="4355592" y="1080825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en-US" sz="600" baseline="0" dirty="0">
                <a:solidFill>
                  <a:schemeClr val="tx1"/>
                </a:solidFill>
              </a:rPr>
              <a:t>Uff IV</a:t>
            </a:r>
            <a:endParaRPr kumimoji="0" lang="en-US" sz="6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864096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RIORDINO dell’ISTRUZIONE PROFESSIONALE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 le iniziative di supporto realizzate e quelle in cantiere</a:t>
            </a:r>
          </a:p>
        </p:txBody>
      </p:sp>
      <p:sp>
        <p:nvSpPr>
          <p:cNvPr id="10" name="Titolo 9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anchor="b">
            <a:normAutofit fontScale="90000"/>
          </a:bodyPr>
          <a:lstStyle/>
          <a:p>
            <a:r>
              <a:rPr lang="it-IT" dirty="0">
                <a:latin typeface="Verdana"/>
                <a:ea typeface="Verdana"/>
                <a:cs typeface="Verdana"/>
              </a:rPr>
              <a:t>IL PUNTO SULLA FORMAZIONE REGIONALE SVOLTA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2539008" cy="365760"/>
          </a:xfrm>
        </p:spPr>
        <p:txBody>
          <a:bodyPr/>
          <a:lstStyle/>
          <a:p>
            <a:r>
              <a:rPr lang="en-US" dirty="0" err="1"/>
              <a:t>Gotowebinar</a:t>
            </a:r>
            <a:r>
              <a:rPr lang="en-US" dirty="0"/>
              <a:t>  31/05/2021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627784" y="328498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cura della prof.ssa Luana Indelicato</a:t>
            </a:r>
          </a:p>
        </p:txBody>
      </p:sp>
    </p:spTree>
    <p:extLst>
      <p:ext uri="{BB962C8B-B14F-4D97-AF65-F5344CB8AC3E}">
        <p14:creationId xmlns:p14="http://schemas.microsoft.com/office/powerpoint/2010/main" val="109612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2267744" y="1524000"/>
            <a:ext cx="2218212" cy="732974"/>
          </a:xfrm>
        </p:spPr>
        <p:txBody>
          <a:bodyPr/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A.S. 2019/2020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3"/>
          </p:nvPr>
        </p:nvSpPr>
        <p:spPr>
          <a:xfrm>
            <a:off x="4572000" y="1460808"/>
            <a:ext cx="2016223" cy="731520"/>
          </a:xfrm>
        </p:spPr>
        <p:txBody>
          <a:bodyPr/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A.S. 2020/2021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>
          <a:xfrm>
            <a:off x="2323088" y="2250291"/>
            <a:ext cx="2163614" cy="427505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Piano Regionale Nuovi IP  -&gt; </a:t>
            </a:r>
          </a:p>
          <a:p>
            <a:pPr marL="0" indent="0">
              <a:buNone/>
            </a:pPr>
            <a:r>
              <a:rPr lang="it-IT" sz="1800" dirty="0">
                <a:latin typeface="Verdana"/>
                <a:ea typeface="Verdana"/>
                <a:cs typeface="Verdana"/>
              </a:rPr>
              <a:t>Ds e  2 docenti </a:t>
            </a:r>
          </a:p>
          <a:p>
            <a:pPr marL="0" indent="0">
              <a:buNone/>
            </a:pPr>
            <a:endParaRPr lang="it-IT" sz="1800" dirty="0">
              <a:latin typeface="Verdana"/>
              <a:ea typeface="Verdana"/>
              <a:cs typeface="Verdana"/>
            </a:endParaRPr>
          </a:p>
          <a:p>
            <a:r>
              <a:rPr lang="it-IT" sz="1700" dirty="0">
                <a:latin typeface="Verdana"/>
                <a:ea typeface="Verdana"/>
                <a:cs typeface="Verdana"/>
              </a:rPr>
              <a:t>3 incontri di 6 h</a:t>
            </a:r>
            <a:r>
              <a:rPr lang="it-IT" sz="1500" dirty="0">
                <a:latin typeface="Verdana"/>
                <a:ea typeface="Verdana"/>
                <a:cs typeface="Verdana"/>
              </a:rPr>
              <a:t> </a:t>
            </a:r>
            <a:r>
              <a:rPr lang="it-IT" sz="1300" dirty="0">
                <a:latin typeface="Verdana"/>
                <a:ea typeface="Verdana"/>
                <a:cs typeface="Verdana"/>
              </a:rPr>
              <a:t>(mattina relatori + attività pomeridiane a gruppi) </a:t>
            </a:r>
            <a:endParaRPr lang="it-IT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sedi territoriali</a:t>
            </a: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istituti professionali e Centri Formazione</a:t>
            </a:r>
          </a:p>
          <a:p>
            <a:r>
              <a:rPr lang="it-IT" sz="1500" dirty="0">
                <a:latin typeface="Verdana"/>
                <a:ea typeface="Verdana"/>
                <a:cs typeface="Verdana"/>
              </a:rPr>
              <a:t>Webinar 20/05/2020 e conclusivo 31/05/2021</a:t>
            </a:r>
          </a:p>
          <a:p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>
          <a:xfrm>
            <a:off x="4718197" y="2287981"/>
            <a:ext cx="1921008" cy="3822192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Sportello Nuovi IP -&gt; docenti </a:t>
            </a:r>
          </a:p>
          <a:p>
            <a:pPr marL="0" indent="0">
              <a:buNone/>
            </a:pPr>
            <a:endParaRPr lang="it-IT" sz="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sportelli</a:t>
            </a: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48% istituti professionali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(call)</a:t>
            </a:r>
            <a:endParaRPr lang="it-IT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/>
                <a:ea typeface="Verdana"/>
                <a:cs typeface="Verdana"/>
              </a:rPr>
              <a:t>8 province (esclusa RA) </a:t>
            </a:r>
            <a:endParaRPr lang="it-IT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incontri a distanza di 3 h ognuno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PERCORSO, UNA CRESCITA</a:t>
            </a: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>
          <a:xfrm>
            <a:off x="304800" y="6510983"/>
            <a:ext cx="3884516" cy="391019"/>
          </a:xfrm>
        </p:spPr>
        <p:txBody>
          <a:bodyPr vert="horz" lIns="91440" tIns="45720" rIns="91440" bIns="45720" anchor="t"/>
          <a:lstStyle/>
          <a:p>
            <a:r>
              <a:rPr lang="en-US" dirty="0" err="1"/>
              <a:t>Prof.ssa</a:t>
            </a:r>
            <a:r>
              <a:rPr lang="en-US" dirty="0"/>
              <a:t> Indelicato E. Luana – </a:t>
            </a:r>
            <a:r>
              <a:rPr lang="en-US" dirty="0" err="1"/>
              <a:t>Ufficio</a:t>
            </a:r>
            <a:r>
              <a:rPr lang="en-US" dirty="0"/>
              <a:t> IV – USR ER</a:t>
            </a:r>
          </a:p>
        </p:txBody>
      </p:sp>
      <p:sp>
        <p:nvSpPr>
          <p:cNvPr id="10" name="Segnaposto testo 5"/>
          <p:cNvSpPr txBox="1">
            <a:spLocks/>
          </p:cNvSpPr>
          <p:nvPr/>
        </p:nvSpPr>
        <p:spPr>
          <a:xfrm>
            <a:off x="107504" y="1484784"/>
            <a:ext cx="2218212" cy="732974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A.S. 2018/2019</a:t>
            </a:r>
          </a:p>
        </p:txBody>
      </p:sp>
      <p:sp>
        <p:nvSpPr>
          <p:cNvPr id="12" name="Segnaposto testo 7"/>
          <p:cNvSpPr txBox="1">
            <a:spLocks/>
          </p:cNvSpPr>
          <p:nvPr/>
        </p:nvSpPr>
        <p:spPr>
          <a:xfrm>
            <a:off x="6812632" y="1484784"/>
            <a:ext cx="2016223" cy="731520"/>
          </a:xfrm>
          <a:prstGeom prst="rect">
            <a:avLst/>
          </a:prstGeom>
          <a:noFill/>
          <a:ln w="19050" cap="rnd" cmpd="sng" algn="ctr">
            <a:solidFill>
              <a:schemeClr val="accent1"/>
            </a:solidFill>
            <a:prstDash val="dash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2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A.S. 2021/2022</a:t>
            </a:r>
          </a:p>
        </p:txBody>
      </p:sp>
      <p:sp>
        <p:nvSpPr>
          <p:cNvPr id="13" name="Segnaposto contenuto 8"/>
          <p:cNvSpPr txBox="1">
            <a:spLocks/>
          </p:cNvSpPr>
          <p:nvPr/>
        </p:nvSpPr>
        <p:spPr>
          <a:xfrm>
            <a:off x="6812632" y="2290162"/>
            <a:ext cx="2011213" cy="3299078"/>
          </a:xfrm>
          <a:prstGeom prst="rect">
            <a:avLst/>
          </a:prstGeom>
          <a:ln w="19050">
            <a:solidFill>
              <a:schemeClr val="accent1"/>
            </a:solidFill>
            <a:prstDash val="dash"/>
          </a:ln>
        </p:spPr>
        <p:txBody>
          <a:bodyPr vert="horz" lIns="91440" tIns="45720" rIns="91440" bIns="45720" anchor="t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Laboratori Nuovi IP -&gt; docenti di indirizzo</a:t>
            </a:r>
          </a:p>
          <a:p>
            <a:pPr marL="0" indent="0">
              <a:buNone/>
            </a:pPr>
            <a:endParaRPr lang="it-IT" sz="1800" dirty="0">
              <a:latin typeface="Verdana"/>
              <a:ea typeface="Verdana"/>
              <a:cs typeface="Verdana"/>
            </a:endParaRP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Monitoraggio codici ATECO </a:t>
            </a: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 laboratori</a:t>
            </a: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istituti professionali</a:t>
            </a:r>
          </a:p>
          <a:p>
            <a:r>
              <a:rPr lang="it-IT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incontro con esperti + 3 laboratoriali con docenti tutor di indirizzo</a:t>
            </a:r>
          </a:p>
        </p:txBody>
      </p:sp>
      <p:sp>
        <p:nvSpPr>
          <p:cNvPr id="14" name="Segnaposto contenuto 8"/>
          <p:cNvSpPr txBox="1">
            <a:spLocks/>
          </p:cNvSpPr>
          <p:nvPr/>
        </p:nvSpPr>
        <p:spPr>
          <a:xfrm>
            <a:off x="107504" y="2425708"/>
            <a:ext cx="2258492" cy="3884602"/>
          </a:xfrm>
          <a:prstGeom prst="rect">
            <a:avLst/>
          </a:prstGeom>
        </p:spPr>
        <p:txBody>
          <a:bodyPr vert="horz" lIns="91440" tIns="45720" rIns="91440" bIns="45720" anchor="t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Fondazione Golinelli -&gt;   </a:t>
            </a:r>
            <a:endParaRPr lang="it-IT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DS</a:t>
            </a:r>
          </a:p>
          <a:p>
            <a:pPr marL="0" indent="0">
              <a:buNone/>
            </a:pP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2245" indent="-182245"/>
            <a:r>
              <a:rPr lang="it-IT" sz="1600" dirty="0">
                <a:latin typeface="Verdana"/>
                <a:ea typeface="Verdana"/>
                <a:cs typeface="Verdana"/>
              </a:rPr>
              <a:t> </a:t>
            </a:r>
            <a:r>
              <a:rPr lang="it-IT" sz="1700" dirty="0">
                <a:latin typeface="Verdana"/>
                <a:ea typeface="Verdana"/>
                <a:cs typeface="Verdana"/>
              </a:rPr>
              <a:t>1 incontro di 5 h</a:t>
            </a:r>
            <a:r>
              <a:rPr lang="it-IT" sz="1500" dirty="0">
                <a:latin typeface="Verdana"/>
                <a:ea typeface="Verdana"/>
                <a:cs typeface="Verdana"/>
              </a:rPr>
              <a:t> (seminari + gruppi di condivisione)</a:t>
            </a:r>
          </a:p>
          <a:p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1800" dirty="0">
                <a:latin typeface="Verdana"/>
                <a:ea typeface="Verdana"/>
                <a:cs typeface="Verdana"/>
              </a:rPr>
              <a:t>Progetto B su aspetti generali biennio-&gt; docenti 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/>
                <a:ea typeface="Verdana"/>
                <a:cs typeface="Verdana"/>
              </a:rPr>
              <a:t>1 seminario (6 h) </a:t>
            </a:r>
            <a:endParaRPr lang="it-IT" sz="15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500" dirty="0">
                <a:latin typeface="Verdana"/>
                <a:ea typeface="Verdana"/>
                <a:cs typeface="Verdana"/>
              </a:rPr>
              <a:t>1 incontri di 3 h replicato in 2 sedi territoriali</a:t>
            </a:r>
          </a:p>
          <a:p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5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3025080" y="492696"/>
            <a:ext cx="5867400" cy="848072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STRUTTURA DELLO SPORTELLO A.S. 2020/2021</a:t>
            </a:r>
            <a:br>
              <a:rPr lang="it-IT" dirty="0"/>
            </a:b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STRUMENTI PER MIGLIORARE L’OFFERTA FORMATIVA sul RIORDINO IP 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USR ER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FORMAZIONE PRELIMINARE dei TUTOR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DIARI DI BORDO dei TUTOR</a:t>
            </a:r>
          </a:p>
          <a:p>
            <a:pPr marL="342900" indent="-342900">
              <a:buFont typeface="+mj-lt"/>
              <a:buAutoNum type="arabicPeriod"/>
            </a:pPr>
            <a:r>
              <a:rPr lang="it-IT">
                <a:latin typeface="Verdana"/>
                <a:ea typeface="Verdana"/>
                <a:cs typeface="Verdana"/>
              </a:rPr>
              <a:t>QUESTIONARIO di </a:t>
            </a:r>
            <a:r>
              <a:rPr lang="it-IT" dirty="0">
                <a:latin typeface="Verdana"/>
                <a:ea typeface="Verdana"/>
                <a:cs typeface="Verdana"/>
              </a:rPr>
              <a:t>GRADIMENTO ai CORSISTI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4294967295"/>
          </p:nvPr>
        </p:nvSpPr>
        <p:spPr>
          <a:xfrm>
            <a:off x="301752" y="6410848"/>
            <a:ext cx="3874934" cy="365760"/>
          </a:xfrm>
        </p:spPr>
        <p:txBody>
          <a:bodyPr vert="horz" lIns="91440" tIns="45720" rIns="91440" bIns="45720" anchor="t"/>
          <a:lstStyle/>
          <a:p>
            <a:r>
              <a:rPr lang="en-US" dirty="0" err="1">
                <a:ea typeface="+mn-lt"/>
                <a:cs typeface="+mn-lt"/>
              </a:rPr>
              <a:t>Prof.ssa</a:t>
            </a:r>
            <a:r>
              <a:rPr lang="en-US" dirty="0">
                <a:ea typeface="+mn-lt"/>
                <a:cs typeface="+mn-lt"/>
              </a:rPr>
              <a:t> Indelicato E. Luana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ER</a:t>
            </a:r>
            <a:endParaRPr lang="en-US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025515" y="1546442"/>
            <a:ext cx="5866965" cy="43263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UTILIZZO DI GSUITE per CLASSI VIRTUALI di circa 20 docenti 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(1 o 2 istituti accorpati per indirizzo comune)</a:t>
            </a:r>
          </a:p>
          <a:p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dirty="0">
                <a:latin typeface="Verdana"/>
                <a:ea typeface="Verdana"/>
                <a:cs typeface="Verdana"/>
              </a:rPr>
              <a:t>Incontri a distanza tramite Google </a:t>
            </a:r>
            <a:r>
              <a:rPr lang="it-IT" dirty="0" err="1">
                <a:latin typeface="Verdana"/>
                <a:ea typeface="Verdana"/>
                <a:cs typeface="Verdana"/>
              </a:rPr>
              <a:t>meet</a:t>
            </a:r>
          </a:p>
          <a:p>
            <a:pPr marL="285750" indent="67945">
              <a:buFont typeface="Arial" panose="020B0604020202020204" pitchFamily="34" charset="0"/>
              <a:buChar char="•"/>
            </a:pPr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Struttura costituita da:</a:t>
            </a:r>
          </a:p>
          <a:p>
            <a:pPr marL="445770" indent="-182245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parte teorica con materiale assegnato durante la formazione e personalizzabile</a:t>
            </a:r>
          </a:p>
          <a:p>
            <a:pPr marL="445770" indent="-182245"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workshop in gruppi a tema (stanze di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meet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Contenuti:</a:t>
            </a:r>
          </a:p>
          <a:p>
            <a:pPr marL="285750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interventi di personalizzazione</a:t>
            </a:r>
          </a:p>
          <a:p>
            <a:pPr marL="285750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la declinazione degli indirizzi</a:t>
            </a:r>
          </a:p>
          <a:p>
            <a:pPr marL="445770" indent="-182245"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progettazione e la valutazione in modalità blended delle UDA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4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ASPETTI POSITIVI	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/>
              <a:t>ASPETTI CRITICI</a:t>
            </a:r>
          </a:p>
        </p:txBody>
      </p:sp>
      <p:sp>
        <p:nvSpPr>
          <p:cNvPr id="27" name="Segnaposto piè di pagina 26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4036074" cy="454168"/>
          </a:xfrm>
        </p:spPr>
        <p:txBody>
          <a:bodyPr vert="horz" lIns="91440" tIns="45720" rIns="91440" bIns="45720" anchor="t"/>
          <a:lstStyle/>
          <a:p>
            <a:r>
              <a:rPr lang="en-US" dirty="0" err="1">
                <a:ea typeface="+mn-lt"/>
                <a:cs typeface="+mn-lt"/>
              </a:rPr>
              <a:t>Prof.ssa</a:t>
            </a:r>
            <a:r>
              <a:rPr lang="en-US" dirty="0">
                <a:ea typeface="+mn-lt"/>
                <a:cs typeface="+mn-lt"/>
              </a:rPr>
              <a:t> Indelicato E. Luana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ER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it-IT" sz="2000" dirty="0">
                <a:latin typeface="Verdana"/>
                <a:ea typeface="+mn-lt"/>
                <a:cs typeface="+mn-lt"/>
              </a:rPr>
              <a:t>Il lavoro sulle UDA  particolarmente stimolante</a:t>
            </a:r>
          </a:p>
          <a:p>
            <a:r>
              <a:rPr lang="it-IT" sz="2000" dirty="0">
                <a:latin typeface="Verdana"/>
                <a:ea typeface="+mn-lt"/>
                <a:cs typeface="+mn-lt"/>
              </a:rPr>
              <a:t>momenti di condivisione tra istituti diversi</a:t>
            </a:r>
          </a:p>
          <a:p>
            <a:r>
              <a:rPr lang="it-IT" sz="2000" dirty="0">
                <a:latin typeface="Verdana"/>
                <a:ea typeface="Verdana"/>
                <a:cs typeface="Verdana"/>
              </a:rPr>
              <a:t>Utile ed arricchente confronto su conoscenze eterogenee riordino</a:t>
            </a:r>
          </a:p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800600" y="2391639"/>
            <a:ext cx="4038600" cy="3822192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sz="2000" dirty="0">
                <a:latin typeface="Verdana"/>
                <a:ea typeface="+mn-lt"/>
                <a:cs typeface="+mn-lt"/>
              </a:rPr>
              <a:t>Necessità di prevedere formazione separata biennio e triennio </a:t>
            </a:r>
            <a:endParaRPr lang="it-IT" sz="2000" dirty="0">
              <a:latin typeface="Verdana"/>
              <a:ea typeface="Verdana"/>
              <a:cs typeface="Verdana"/>
            </a:endParaRPr>
          </a:p>
          <a:p>
            <a:r>
              <a:rPr lang="it-IT" sz="2000" dirty="0">
                <a:latin typeface="Verdana"/>
                <a:ea typeface="+mn-lt"/>
                <a:cs typeface="+mn-lt"/>
              </a:rPr>
              <a:t>Destinare più tempo all'attività laboratoriale (almeno un altro incontro)</a:t>
            </a:r>
            <a:endParaRPr lang="it-IT" sz="2000" dirty="0">
              <a:latin typeface="Verdana"/>
              <a:ea typeface="Verdana"/>
              <a:cs typeface="Verdana"/>
            </a:endParaRPr>
          </a:p>
          <a:p>
            <a:r>
              <a:rPr lang="it-IT" sz="2000" dirty="0">
                <a:latin typeface="Verdana"/>
                <a:ea typeface="Verdana"/>
                <a:cs typeface="Verdana"/>
              </a:rPr>
              <a:t>Innalzare le competenze digitali dei tutor in relazione all'utilizzo di strumenti per formare diversi gruppi a distanza 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I PRINCIPALI ESITI dai DIARI di BORDO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45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EEE3A-2208-4C35-8D98-50F8189A3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21635"/>
            <a:ext cx="8534400" cy="758952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it-IT" sz="26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  <a:t>IL QUESTIONARIO </a:t>
            </a:r>
            <a:br>
              <a:rPr lang="it-IT" sz="2600" dirty="0">
                <a:latin typeface="Verdana"/>
                <a:ea typeface="Verdana"/>
                <a:cs typeface="Verdana"/>
              </a:rPr>
            </a:br>
            <a:r>
              <a:rPr lang="it-IT" sz="26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  <a:t>DI GRADIMENTO – Sportello Nuovi IP</a:t>
            </a:r>
            <a:endParaRPr lang="it-IT" sz="2600">
              <a:solidFill>
                <a:schemeClr val="accent1"/>
              </a:solidFill>
            </a:endParaRP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D205BF28-8317-45D9-A67B-DD8301D71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26" y="1474755"/>
            <a:ext cx="7394944" cy="43072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2CD368-D1C7-4FCE-B5F0-579B45899E2C}"/>
              </a:ext>
            </a:extLst>
          </p:cNvPr>
          <p:cNvSpPr txBox="1"/>
          <p:nvPr/>
        </p:nvSpPr>
        <p:spPr>
          <a:xfrm>
            <a:off x="207129" y="6345229"/>
            <a:ext cx="547124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Verdana"/>
                <a:ea typeface="+mn-lt"/>
                <a:cs typeface="+mn-lt"/>
              </a:rPr>
              <a:t>Prof.ssa</a:t>
            </a:r>
            <a:r>
              <a:rPr lang="en-US" sz="1200" dirty="0">
                <a:solidFill>
                  <a:schemeClr val="bg1"/>
                </a:solidFill>
                <a:latin typeface="Verdana"/>
                <a:ea typeface="+mn-lt"/>
                <a:cs typeface="+mn-lt"/>
              </a:rPr>
              <a:t> Indelicato E. Luana – </a:t>
            </a:r>
            <a:r>
              <a:rPr lang="en-US" sz="1200" dirty="0" err="1">
                <a:solidFill>
                  <a:schemeClr val="bg1"/>
                </a:solidFill>
                <a:latin typeface="Verdana"/>
                <a:ea typeface="+mn-lt"/>
                <a:cs typeface="+mn-lt"/>
              </a:rPr>
              <a:t>Ufficio</a:t>
            </a:r>
            <a:r>
              <a:rPr lang="en-US" sz="1200" dirty="0">
                <a:solidFill>
                  <a:schemeClr val="bg1"/>
                </a:solidFill>
                <a:latin typeface="Verdana"/>
                <a:ea typeface="+mn-lt"/>
                <a:cs typeface="+mn-lt"/>
              </a:rPr>
              <a:t> IV – USR ER</a:t>
            </a:r>
            <a:endParaRPr lang="en-US" sz="1200" dirty="0">
              <a:solidFill>
                <a:schemeClr val="bg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64959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it-IT"/>
              <a:t>ASPETTI di FORZA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/>
              <a:t>ASPETTI CRITICI</a:t>
            </a:r>
          </a:p>
        </p:txBody>
      </p:sp>
      <p:sp>
        <p:nvSpPr>
          <p:cNvPr id="27" name="Segnaposto piè di pagina 26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947665" cy="289981"/>
          </a:xfrm>
        </p:spPr>
        <p:txBody>
          <a:bodyPr vert="horz" lIns="91440" tIns="45720" rIns="91440" bIns="45720" anchor="t"/>
          <a:lstStyle/>
          <a:p>
            <a:r>
              <a:rPr lang="en-US" dirty="0" err="1">
                <a:ea typeface="+mn-lt"/>
                <a:cs typeface="+mn-lt"/>
              </a:rPr>
              <a:t>Prof.ssa</a:t>
            </a:r>
            <a:r>
              <a:rPr lang="en-US" dirty="0">
                <a:ea typeface="+mn-lt"/>
                <a:cs typeface="+mn-lt"/>
              </a:rPr>
              <a:t> Indelicato E. Luana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ER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3696090" cy="3818404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sz="2400" dirty="0">
                <a:latin typeface="Verdana"/>
                <a:ea typeface="Verdana"/>
                <a:cs typeface="Verdana"/>
              </a:rPr>
              <a:t>IL CONFRONTO </a:t>
            </a:r>
            <a:r>
              <a:rPr lang="it-IT" sz="1200" dirty="0">
                <a:latin typeface="Verdana"/>
                <a:ea typeface="Verdana"/>
                <a:cs typeface="Verdana"/>
              </a:rPr>
              <a:t>(con gli stessi colleghi della stessa scuola ma soprattutto con altre scuole!) </a:t>
            </a:r>
            <a:r>
              <a:rPr lang="it-IT" sz="2400" dirty="0">
                <a:latin typeface="Verdana"/>
                <a:ea typeface="Verdana"/>
                <a:cs typeface="Verdana"/>
              </a:rPr>
              <a:t>IN UN AMBIENTE LABORATORIALE</a:t>
            </a:r>
          </a:p>
          <a:p>
            <a:r>
              <a:rPr lang="it-IT" sz="2400" dirty="0">
                <a:latin typeface="Verdana"/>
                <a:ea typeface="Verdana"/>
                <a:cs typeface="Verdana"/>
              </a:rPr>
              <a:t>I MATERIALI</a:t>
            </a:r>
          </a:p>
          <a:p>
            <a:r>
              <a:rPr lang="it-IT" sz="2400" dirty="0">
                <a:latin typeface="Verdana"/>
                <a:ea typeface="Verdana"/>
                <a:cs typeface="Verdana"/>
              </a:rPr>
              <a:t>COMPETENZA E ADEGUATEZZA di </a:t>
            </a:r>
            <a:r>
              <a:rPr lang="it-IT" sz="2400" u="sng" dirty="0">
                <a:latin typeface="Verdana"/>
                <a:ea typeface="Verdana"/>
                <a:cs typeface="Verdana"/>
              </a:rPr>
              <a:t>ALCUNI</a:t>
            </a:r>
            <a:r>
              <a:rPr lang="it-IT" sz="2400" dirty="0">
                <a:latin typeface="Verdana"/>
                <a:ea typeface="Verdana"/>
                <a:cs typeface="Verdana"/>
              </a:rPr>
              <a:t> TUTOR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574659" y="2471383"/>
            <a:ext cx="4490482" cy="3808902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dirty="0">
                <a:latin typeface="Verdana"/>
                <a:ea typeface="+mn-lt"/>
                <a:cs typeface="+mn-lt"/>
              </a:rPr>
              <a:t> </a:t>
            </a:r>
            <a:r>
              <a:rPr lang="it-IT" sz="2400" dirty="0">
                <a:latin typeface="Verdana"/>
                <a:ea typeface="+mn-lt"/>
                <a:cs typeface="+mn-lt"/>
              </a:rPr>
              <a:t>TEMPO RIDOTTO per ATTIVITA’ LABORATORIALE</a:t>
            </a:r>
            <a:r>
              <a:rPr lang="it-IT" dirty="0">
                <a:latin typeface="Verdana"/>
                <a:ea typeface="+mn-lt"/>
                <a:cs typeface="+mn-lt"/>
              </a:rPr>
              <a:t> </a:t>
            </a:r>
            <a:r>
              <a:rPr lang="it-IT" sz="1200" dirty="0">
                <a:latin typeface="Verdana"/>
                <a:ea typeface="Verdana"/>
                <a:cs typeface="Verdana"/>
              </a:rPr>
              <a:t>A FRONTE DI RICHIESTE COMPLESSE</a:t>
            </a:r>
          </a:p>
          <a:p>
            <a:r>
              <a:rPr lang="it-IT" sz="2400" dirty="0">
                <a:latin typeface="Verdana"/>
                <a:ea typeface="+mn-lt"/>
                <a:cs typeface="+mn-lt"/>
              </a:rPr>
              <a:t>MODALITA' A DISTANZA CHE HA PENALIZZATO LA GESTIONE DEI LABORATORI </a:t>
            </a:r>
            <a:r>
              <a:rPr lang="it-IT" sz="1200" dirty="0">
                <a:latin typeface="Verdana"/>
                <a:ea typeface="Verdana"/>
                <a:cs typeface="Verdana"/>
              </a:rPr>
              <a:t>LADDOVE IL TUTOR NON è STATO ADEGUATAMENE ALL'ALTEZZA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br>
              <a:rPr lang="it-IT" dirty="0">
                <a:solidFill>
                  <a:schemeClr val="accent1"/>
                </a:solidFill>
              </a:rPr>
            </a:br>
            <a:r>
              <a:rPr lang="it-IT" dirty="0">
                <a:solidFill>
                  <a:schemeClr val="accent1"/>
                </a:solidFill>
              </a:rPr>
              <a:t>I PRINCIPALI ESITI dei QUESTIONARI DI GRADIMENTO (</a:t>
            </a:r>
            <a:r>
              <a:rPr lang="it-IT" dirty="0">
                <a:solidFill>
                  <a:schemeClr val="accent1"/>
                </a:solidFill>
                <a:ea typeface="+mj-lt"/>
                <a:cs typeface="+mj-lt"/>
              </a:rPr>
              <a:t>tasso di risposta 61,2%)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0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B727007-49F5-4043-8F2C-99CEF352B63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01255" y="1981200"/>
            <a:ext cx="2734339" cy="4144963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it-IT" sz="1800" dirty="0">
                <a:latin typeface="Verdana"/>
                <a:ea typeface="Verdana"/>
                <a:cs typeface="Verdana"/>
              </a:rPr>
              <a:t>PROPOSTE di MIGLIORAMENTO delle MISURE di ACCOMPAGNAMENTO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9653F9-794E-411F-A691-07B62D2D66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4328" y="991486"/>
            <a:ext cx="5638800" cy="5410200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0866946E-DF8B-4A3B-8001-BA71608D6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506" y="374797"/>
            <a:ext cx="5756646" cy="758952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it-IT" sz="18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  <a:t>IL QUESTIONARIO </a:t>
            </a:r>
            <a:br>
              <a:rPr lang="it-IT" sz="1800" dirty="0">
                <a:latin typeface="Verdana"/>
              </a:rPr>
            </a:br>
            <a:r>
              <a:rPr lang="it-IT" sz="1800" dirty="0">
                <a:solidFill>
                  <a:schemeClr val="accent1"/>
                </a:solidFill>
                <a:latin typeface="Verdana"/>
                <a:ea typeface="Verdana"/>
                <a:cs typeface="Verdana"/>
              </a:rPr>
              <a:t>DI GRADIMENTO – Sportello Nuovi IP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61E056-41E8-48A0-9516-B8B7F7DCE4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4800" y="6398219"/>
            <a:ext cx="4176935" cy="353131"/>
          </a:xfrm>
        </p:spPr>
        <p:txBody>
          <a:bodyPr vert="horz" lIns="91440" tIns="45720" rIns="91440" bIns="45720" anchor="t"/>
          <a:lstStyle/>
          <a:p>
            <a:r>
              <a:rPr lang="en-US" dirty="0" err="1">
                <a:ea typeface="+mn-lt"/>
                <a:cs typeface="+mn-lt"/>
              </a:rPr>
              <a:t>Prof.ssa</a:t>
            </a:r>
            <a:r>
              <a:rPr lang="en-US" dirty="0">
                <a:ea typeface="+mn-lt"/>
                <a:cs typeface="+mn-lt"/>
              </a:rPr>
              <a:t> Indelicato E. Luana – </a:t>
            </a:r>
            <a:r>
              <a:rPr lang="en-US" dirty="0" err="1">
                <a:ea typeface="+mn-lt"/>
                <a:cs typeface="+mn-lt"/>
              </a:rPr>
              <a:t>Ufficio</a:t>
            </a:r>
            <a:r>
              <a:rPr lang="en-US" dirty="0">
                <a:ea typeface="+mn-lt"/>
                <a:cs typeface="+mn-lt"/>
              </a:rPr>
              <a:t> IV – USR ER</a:t>
            </a:r>
            <a:endParaRPr lang="en-US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D9318CB-CDE7-4715-88F3-B48446C51D19}"/>
              </a:ext>
            </a:extLst>
          </p:cNvPr>
          <p:cNvSpPr txBox="1"/>
          <p:nvPr/>
        </p:nvSpPr>
        <p:spPr>
          <a:xfrm>
            <a:off x="3200400" y="1286540"/>
            <a:ext cx="5520955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Verdana"/>
                <a:cs typeface="Verdana"/>
              </a:rPr>
              <a:t>ESTENDERE </a:t>
            </a:r>
            <a:r>
              <a:rPr lang="it-IT" sz="2200" dirty="0">
                <a:latin typeface="Verdana"/>
                <a:ea typeface="+mn-lt"/>
                <a:cs typeface="+mn-lt"/>
              </a:rPr>
              <a:t>AD ALTRI COLLEGHI</a:t>
            </a:r>
            <a:endParaRPr lang="it-IT" sz="2200" dirty="0">
              <a:latin typeface="Verdana"/>
              <a:ea typeface="Verdana"/>
              <a:cs typeface="Verdana"/>
            </a:endParaRP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ANTICIPARE I TEMPI</a:t>
            </a: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PIU’ LABORATORIO SU PROGETTAZIONE E VALUTAZIONE UDA</a:t>
            </a: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MENO TEORIA E SLIDES PIU' LEGGERE</a:t>
            </a: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SELEZIONE TUTOR PIU' ATTENTA</a:t>
            </a: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REPOSITORY UDA</a:t>
            </a:r>
          </a:p>
          <a:p>
            <a:pPr marL="285750" indent="-285750">
              <a:buFont typeface="Wingdings"/>
              <a:buChar char="Ø"/>
            </a:pPr>
            <a:r>
              <a:rPr lang="it-IT" sz="2200" dirty="0">
                <a:latin typeface="Verdana"/>
                <a:ea typeface="+mn-lt"/>
                <a:cs typeface="+mn-lt"/>
              </a:rPr>
              <a:t>COINVOLGERE COME FORMATORI DOCENTI DI MATERIE PROFESSIONALIZZANTI</a:t>
            </a:r>
          </a:p>
        </p:txBody>
      </p:sp>
    </p:spTree>
    <p:extLst>
      <p:ext uri="{BB962C8B-B14F-4D97-AF65-F5344CB8AC3E}">
        <p14:creationId xmlns:p14="http://schemas.microsoft.com/office/powerpoint/2010/main" val="986108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400</TotalTime>
  <Words>287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Città</vt:lpstr>
      <vt:lpstr>IL PUNTO SULLA FORMAZIONE REGIONALE SVOLTA</vt:lpstr>
      <vt:lpstr>UN PERCORSO, UNA CRESCITA</vt:lpstr>
      <vt:lpstr>STRUTTURA DELLO SPORTELLO A.S. 2020/2021 </vt:lpstr>
      <vt:lpstr>I PRINCIPALI ESITI dai DIARI di BORDO</vt:lpstr>
      <vt:lpstr>IL QUESTIONARIO  DI GRADIMENTO – Sportello Nuovi IP</vt:lpstr>
      <vt:lpstr> I PRINCIPALI ESITI dei QUESTIONARI DI GRADIMENTO (tasso di risposta 61,2%)</vt:lpstr>
      <vt:lpstr>IL QUESTIONARIO  DI GRADIMENTO – Sportello Nuovi 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Administrator</cp:lastModifiedBy>
  <cp:revision>288</cp:revision>
  <cp:lastPrinted>2021-05-26T12:37:21Z</cp:lastPrinted>
  <dcterms:created xsi:type="dcterms:W3CDTF">2021-05-25T10:22:32Z</dcterms:created>
  <dcterms:modified xsi:type="dcterms:W3CDTF">2021-06-03T14:42:00Z</dcterms:modified>
</cp:coreProperties>
</file>