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3" r:id="rId1"/>
  </p:sldMasterIdLst>
  <p:notesMasterIdLst>
    <p:notesMasterId r:id="rId14"/>
  </p:notesMasterIdLst>
  <p:sldIdLst>
    <p:sldId id="258" r:id="rId2"/>
    <p:sldId id="261" r:id="rId3"/>
    <p:sldId id="262" r:id="rId4"/>
    <p:sldId id="263" r:id="rId5"/>
    <p:sldId id="259" r:id="rId6"/>
    <p:sldId id="264" r:id="rId7"/>
    <p:sldId id="265" r:id="rId8"/>
    <p:sldId id="266" r:id="rId9"/>
    <p:sldId id="267" r:id="rId10"/>
    <p:sldId id="268" r:id="rId11"/>
    <p:sldId id="269" r:id="rId12"/>
    <p:sldId id="270" r:id="rId1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2D96C1-768A-D9D3-4CB7-73AF622291A9}" v="62" dt="2021-05-31T08:06:34.633"/>
    <p1510:client id="{6C3201D3-0743-0991-11E3-FE61D5C5E905}" v="344" dt="2021-05-30T17:27:19.836"/>
    <p1510:client id="{9FCA6813-29B3-F9BB-BE8A-7752FBDBEE81}" v="1526" dt="2021-05-26T10:52:55.454"/>
    <p1510:client id="{B4F135FB-0FC1-CE28-F7AD-3BF3028B7A36}" v="293" dt="2021-05-30T20:42:08.80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ile medio 2 - Color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76" autoAdjust="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CCI EDOARDO" userId="S::mi16740@istruzione.it::5ba407e0-0d77-4fad-b2b5-4920bd124979" providerId="AD" clId="Web-{9FCA6813-29B3-F9BB-BE8A-7752FBDBEE81}"/>
    <pc:docChg chg="addSld delSld modSld sldOrd">
      <pc:chgData name="RICCI EDOARDO" userId="S::mi16740@istruzione.it::5ba407e0-0d77-4fad-b2b5-4920bd124979" providerId="AD" clId="Web-{9FCA6813-29B3-F9BB-BE8A-7752FBDBEE81}" dt="2021-05-26T10:52:55.454" v="981" actId="20577"/>
      <pc:docMkLst>
        <pc:docMk/>
      </pc:docMkLst>
      <pc:sldChg chg="addSp delSp modSp ord">
        <pc:chgData name="RICCI EDOARDO" userId="S::mi16740@istruzione.it::5ba407e0-0d77-4fad-b2b5-4920bd124979" providerId="AD" clId="Web-{9FCA6813-29B3-F9BB-BE8A-7752FBDBEE81}" dt="2021-05-26T10:43:19.520" v="835" actId="20577"/>
        <pc:sldMkLst>
          <pc:docMk/>
          <pc:sldMk cId="3655653945" sldId="259"/>
        </pc:sldMkLst>
        <pc:spChg chg="add del mod">
          <ac:chgData name="RICCI EDOARDO" userId="S::mi16740@istruzione.it::5ba407e0-0d77-4fad-b2b5-4920bd124979" providerId="AD" clId="Web-{9FCA6813-29B3-F9BB-BE8A-7752FBDBEE81}" dt="2021-05-26T10:35:47.556" v="558"/>
          <ac:spMkLst>
            <pc:docMk/>
            <pc:sldMk cId="3655653945" sldId="259"/>
            <ac:spMk id="2" creationId="{A8F67035-1162-4376-9723-50807F27752D}"/>
          </ac:spMkLst>
        </pc:spChg>
        <pc:spChg chg="mod">
          <ac:chgData name="RICCI EDOARDO" userId="S::mi16740@istruzione.it::5ba407e0-0d77-4fad-b2b5-4920bd124979" providerId="AD" clId="Web-{9FCA6813-29B3-F9BB-BE8A-7752FBDBEE81}" dt="2021-05-26T10:43:19.520" v="835" actId="20577"/>
          <ac:spMkLst>
            <pc:docMk/>
            <pc:sldMk cId="3655653945" sldId="259"/>
            <ac:spMk id="5" creationId="{00000000-0000-0000-0000-000000000000}"/>
          </ac:spMkLst>
        </pc:spChg>
        <pc:spChg chg="mod">
          <ac:chgData name="RICCI EDOARDO" userId="S::mi16740@istruzione.it::5ba407e0-0d77-4fad-b2b5-4920bd124979" providerId="AD" clId="Web-{9FCA6813-29B3-F9BB-BE8A-7752FBDBEE81}" dt="2021-05-26T10:35:39.712" v="554" actId="20577"/>
          <ac:spMkLst>
            <pc:docMk/>
            <pc:sldMk cId="3655653945" sldId="259"/>
            <ac:spMk id="6" creationId="{00000000-0000-0000-0000-000000000000}"/>
          </ac:spMkLst>
        </pc:spChg>
        <pc:spChg chg="mod">
          <ac:chgData name="RICCI EDOARDO" userId="S::mi16740@istruzione.it::5ba407e0-0d77-4fad-b2b5-4920bd124979" providerId="AD" clId="Web-{9FCA6813-29B3-F9BB-BE8A-7752FBDBEE81}" dt="2021-05-26T10:38:31.232" v="664" actId="20577"/>
          <ac:spMkLst>
            <pc:docMk/>
            <pc:sldMk cId="3655653945" sldId="259"/>
            <ac:spMk id="7" creationId="{00000000-0000-0000-0000-000000000000}"/>
          </ac:spMkLst>
        </pc:spChg>
        <pc:spChg chg="mod">
          <ac:chgData name="RICCI EDOARDO" userId="S::mi16740@istruzione.it::5ba407e0-0d77-4fad-b2b5-4920bd124979" providerId="AD" clId="Web-{9FCA6813-29B3-F9BB-BE8A-7752FBDBEE81}" dt="2021-05-26T10:35:58.447" v="559" actId="20577"/>
          <ac:spMkLst>
            <pc:docMk/>
            <pc:sldMk cId="3655653945" sldId="259"/>
            <ac:spMk id="8" creationId="{00000000-0000-0000-0000-000000000000}"/>
          </ac:spMkLst>
        </pc:spChg>
        <pc:spChg chg="mod">
          <ac:chgData name="RICCI EDOARDO" userId="S::mi16740@istruzione.it::5ba407e0-0d77-4fad-b2b5-4920bd124979" providerId="AD" clId="Web-{9FCA6813-29B3-F9BB-BE8A-7752FBDBEE81}" dt="2021-05-26T10:43:10.769" v="834" actId="20577"/>
          <ac:spMkLst>
            <pc:docMk/>
            <pc:sldMk cId="3655653945" sldId="259"/>
            <ac:spMk id="9" creationId="{00000000-0000-0000-0000-000000000000}"/>
          </ac:spMkLst>
        </pc:spChg>
      </pc:sldChg>
      <pc:sldChg chg="del">
        <pc:chgData name="RICCI EDOARDO" userId="S::mi16740@istruzione.it::5ba407e0-0d77-4fad-b2b5-4920bd124979" providerId="AD" clId="Web-{9FCA6813-29B3-F9BB-BE8A-7752FBDBEE81}" dt="2021-05-26T10:41:12.017" v="726"/>
        <pc:sldMkLst>
          <pc:docMk/>
          <pc:sldMk cId="559540161" sldId="260"/>
        </pc:sldMkLst>
      </pc:sldChg>
      <pc:sldChg chg="modSp">
        <pc:chgData name="RICCI EDOARDO" userId="S::mi16740@istruzione.it::5ba407e0-0d77-4fad-b2b5-4920bd124979" providerId="AD" clId="Web-{9FCA6813-29B3-F9BB-BE8A-7752FBDBEE81}" dt="2021-05-26T10:50:01.341" v="917" actId="20577"/>
        <pc:sldMkLst>
          <pc:docMk/>
          <pc:sldMk cId="1613156424" sldId="261"/>
        </pc:sldMkLst>
        <pc:spChg chg="mod">
          <ac:chgData name="RICCI EDOARDO" userId="S::mi16740@istruzione.it::5ba407e0-0d77-4fad-b2b5-4920bd124979" providerId="AD" clId="Web-{9FCA6813-29B3-F9BB-BE8A-7752FBDBEE81}" dt="2021-05-26T10:30:20.299" v="437" actId="20577"/>
          <ac:spMkLst>
            <pc:docMk/>
            <pc:sldMk cId="1613156424" sldId="261"/>
            <ac:spMk id="4" creationId="{00000000-0000-0000-0000-000000000000}"/>
          </ac:spMkLst>
        </pc:spChg>
        <pc:spChg chg="mod">
          <ac:chgData name="RICCI EDOARDO" userId="S::mi16740@istruzione.it::5ba407e0-0d77-4fad-b2b5-4920bd124979" providerId="AD" clId="Web-{9FCA6813-29B3-F9BB-BE8A-7752FBDBEE81}" dt="2021-05-26T10:50:01.341" v="917" actId="20577"/>
          <ac:spMkLst>
            <pc:docMk/>
            <pc:sldMk cId="1613156424" sldId="261"/>
            <ac:spMk id="5" creationId="{00000000-0000-0000-0000-000000000000}"/>
          </ac:spMkLst>
        </pc:spChg>
        <pc:spChg chg="mod">
          <ac:chgData name="RICCI EDOARDO" userId="S::mi16740@istruzione.it::5ba407e0-0d77-4fad-b2b5-4920bd124979" providerId="AD" clId="Web-{9FCA6813-29B3-F9BB-BE8A-7752FBDBEE81}" dt="2021-05-26T10:19:02.034" v="312" actId="14100"/>
          <ac:spMkLst>
            <pc:docMk/>
            <pc:sldMk cId="1613156424" sldId="261"/>
            <ac:spMk id="27" creationId="{00000000-0000-0000-0000-000000000000}"/>
          </ac:spMkLst>
        </pc:spChg>
      </pc:sldChg>
      <pc:sldChg chg="modSp">
        <pc:chgData name="RICCI EDOARDO" userId="S::mi16740@istruzione.it::5ba407e0-0d77-4fad-b2b5-4920bd124979" providerId="AD" clId="Web-{9FCA6813-29B3-F9BB-BE8A-7752FBDBEE81}" dt="2021-05-26T10:52:55.454" v="981" actId="20577"/>
        <pc:sldMkLst>
          <pc:docMk/>
          <pc:sldMk cId="3837457423" sldId="262"/>
        </pc:sldMkLst>
        <pc:spChg chg="mod">
          <ac:chgData name="RICCI EDOARDO" userId="S::mi16740@istruzione.it::5ba407e0-0d77-4fad-b2b5-4920bd124979" providerId="AD" clId="Web-{9FCA6813-29B3-F9BB-BE8A-7752FBDBEE81}" dt="2021-05-26T10:45:17.991" v="841" actId="20577"/>
          <ac:spMkLst>
            <pc:docMk/>
            <pc:sldMk cId="3837457423" sldId="262"/>
            <ac:spMk id="2" creationId="{671B0C3D-B6F0-4D66-AC5E-5A0EA345161A}"/>
          </ac:spMkLst>
        </pc:spChg>
        <pc:spChg chg="mod">
          <ac:chgData name="RICCI EDOARDO" userId="S::mi16740@istruzione.it::5ba407e0-0d77-4fad-b2b5-4920bd124979" providerId="AD" clId="Web-{9FCA6813-29B3-F9BB-BE8A-7752FBDBEE81}" dt="2021-05-26T10:19:09.534" v="315" actId="14100"/>
          <ac:spMkLst>
            <pc:docMk/>
            <pc:sldMk cId="3837457423" sldId="262"/>
            <ac:spMk id="3" creationId="{0D221253-1266-4A17-9593-0756988E5911}"/>
          </ac:spMkLst>
        </pc:spChg>
        <pc:spChg chg="mod">
          <ac:chgData name="RICCI EDOARDO" userId="S::mi16740@istruzione.it::5ba407e0-0d77-4fad-b2b5-4920bd124979" providerId="AD" clId="Web-{9FCA6813-29B3-F9BB-BE8A-7752FBDBEE81}" dt="2021-05-26T10:52:55.454" v="981" actId="20577"/>
          <ac:spMkLst>
            <pc:docMk/>
            <pc:sldMk cId="3837457423" sldId="262"/>
            <ac:spMk id="4" creationId="{8216A5A7-4378-4D02-B284-C23CDC856645}"/>
          </ac:spMkLst>
        </pc:spChg>
      </pc:sldChg>
      <pc:sldChg chg="modSp">
        <pc:chgData name="RICCI EDOARDO" userId="S::mi16740@istruzione.it::5ba407e0-0d77-4fad-b2b5-4920bd124979" providerId="AD" clId="Web-{9FCA6813-29B3-F9BB-BE8A-7752FBDBEE81}" dt="2021-05-26T10:49:01.308" v="911"/>
        <pc:sldMkLst>
          <pc:docMk/>
          <pc:sldMk cId="2935230156" sldId="263"/>
        </pc:sldMkLst>
        <pc:spChg chg="mod">
          <ac:chgData name="RICCI EDOARDO" userId="S::mi16740@istruzione.it::5ba407e0-0d77-4fad-b2b5-4920bd124979" providerId="AD" clId="Web-{9FCA6813-29B3-F9BB-BE8A-7752FBDBEE81}" dt="2021-05-26T10:30:39.284" v="439" actId="20577"/>
          <ac:spMkLst>
            <pc:docMk/>
            <pc:sldMk cId="2935230156" sldId="263"/>
            <ac:spMk id="2" creationId="{997DF2D6-AFEE-4A59-8629-F3D2787D17D3}"/>
          </ac:spMkLst>
        </pc:spChg>
        <pc:spChg chg="mod">
          <ac:chgData name="RICCI EDOARDO" userId="S::mi16740@istruzione.it::5ba407e0-0d77-4fad-b2b5-4920bd124979" providerId="AD" clId="Web-{9FCA6813-29B3-F9BB-BE8A-7752FBDBEE81}" dt="2021-05-26T10:19:18.003" v="318" actId="14100"/>
          <ac:spMkLst>
            <pc:docMk/>
            <pc:sldMk cId="2935230156" sldId="263"/>
            <ac:spMk id="3" creationId="{2AA63B0C-4071-4137-B908-703F59255135}"/>
          </ac:spMkLst>
        </pc:spChg>
        <pc:graphicFrameChg chg="mod modGraphic">
          <ac:chgData name="RICCI EDOARDO" userId="S::mi16740@istruzione.it::5ba407e0-0d77-4fad-b2b5-4920bd124979" providerId="AD" clId="Web-{9FCA6813-29B3-F9BB-BE8A-7752FBDBEE81}" dt="2021-05-26T10:49:01.308" v="911"/>
          <ac:graphicFrameMkLst>
            <pc:docMk/>
            <pc:sldMk cId="2935230156" sldId="263"/>
            <ac:graphicFrameMk id="5" creationId="{8E6529AB-FAC3-4BD2-BF88-1790AE88EDBA}"/>
          </ac:graphicFrameMkLst>
        </pc:graphicFrameChg>
      </pc:sldChg>
      <pc:sldChg chg="modSp">
        <pc:chgData name="RICCI EDOARDO" userId="S::mi16740@istruzione.it::5ba407e0-0d77-4fad-b2b5-4920bd124979" providerId="AD" clId="Web-{9FCA6813-29B3-F9BB-BE8A-7752FBDBEE81}" dt="2021-05-26T10:30:50.081" v="440" actId="20577"/>
        <pc:sldMkLst>
          <pc:docMk/>
          <pc:sldMk cId="2552729765" sldId="264"/>
        </pc:sldMkLst>
        <pc:spChg chg="mod">
          <ac:chgData name="RICCI EDOARDO" userId="S::mi16740@istruzione.it::5ba407e0-0d77-4fad-b2b5-4920bd124979" providerId="AD" clId="Web-{9FCA6813-29B3-F9BB-BE8A-7752FBDBEE81}" dt="2021-05-26T10:30:50.081" v="440" actId="20577"/>
          <ac:spMkLst>
            <pc:docMk/>
            <pc:sldMk cId="2552729765" sldId="264"/>
            <ac:spMk id="2" creationId="{BAC53702-0C8D-4B0F-BA70-6190B5EB67B2}"/>
          </ac:spMkLst>
        </pc:spChg>
        <pc:spChg chg="mod">
          <ac:chgData name="RICCI EDOARDO" userId="S::mi16740@istruzione.it::5ba407e0-0d77-4fad-b2b5-4920bd124979" providerId="AD" clId="Web-{9FCA6813-29B3-F9BB-BE8A-7752FBDBEE81}" dt="2021-05-26T10:19:25.706" v="321" actId="14100"/>
          <ac:spMkLst>
            <pc:docMk/>
            <pc:sldMk cId="2552729765" sldId="264"/>
            <ac:spMk id="3" creationId="{AB1A17BD-35ED-4BA0-965D-E0922A9B7A58}"/>
          </ac:spMkLst>
        </pc:spChg>
        <pc:graphicFrameChg chg="mod modGraphic">
          <ac:chgData name="RICCI EDOARDO" userId="S::mi16740@istruzione.it::5ba407e0-0d77-4fad-b2b5-4920bd124979" providerId="AD" clId="Web-{9FCA6813-29B3-F9BB-BE8A-7752FBDBEE81}" dt="2021-05-26T10:11:45.118" v="140"/>
          <ac:graphicFrameMkLst>
            <pc:docMk/>
            <pc:sldMk cId="2552729765" sldId="264"/>
            <ac:graphicFrameMk id="5" creationId="{3025E55C-A86E-4C1D-85E1-35DCC1259111}"/>
          </ac:graphicFrameMkLst>
        </pc:graphicFrameChg>
      </pc:sldChg>
      <pc:sldChg chg="addSp delSp modSp">
        <pc:chgData name="RICCI EDOARDO" userId="S::mi16740@istruzione.it::5ba407e0-0d77-4fad-b2b5-4920bd124979" providerId="AD" clId="Web-{9FCA6813-29B3-F9BB-BE8A-7752FBDBEE81}" dt="2021-05-26T10:19:34.269" v="324" actId="14100"/>
        <pc:sldMkLst>
          <pc:docMk/>
          <pc:sldMk cId="3205701413" sldId="265"/>
        </pc:sldMkLst>
        <pc:spChg chg="mod">
          <ac:chgData name="RICCI EDOARDO" userId="S::mi16740@istruzione.it::5ba407e0-0d77-4fad-b2b5-4920bd124979" providerId="AD" clId="Web-{9FCA6813-29B3-F9BB-BE8A-7752FBDBEE81}" dt="2021-05-26T10:12:32.713" v="160" actId="20577"/>
          <ac:spMkLst>
            <pc:docMk/>
            <pc:sldMk cId="3205701413" sldId="265"/>
            <ac:spMk id="2" creationId="{BCE6BCCD-DEB3-4209-B99C-774A17EFC84E}"/>
          </ac:spMkLst>
        </pc:spChg>
        <pc:spChg chg="mod">
          <ac:chgData name="RICCI EDOARDO" userId="S::mi16740@istruzione.it::5ba407e0-0d77-4fad-b2b5-4920bd124979" providerId="AD" clId="Web-{9FCA6813-29B3-F9BB-BE8A-7752FBDBEE81}" dt="2021-05-26T10:19:34.269" v="324" actId="14100"/>
          <ac:spMkLst>
            <pc:docMk/>
            <pc:sldMk cId="3205701413" sldId="265"/>
            <ac:spMk id="3" creationId="{89FE060D-822B-48C6-9495-2CAF28E9EFB8}"/>
          </ac:spMkLst>
        </pc:spChg>
        <pc:spChg chg="del">
          <ac:chgData name="RICCI EDOARDO" userId="S::mi16740@istruzione.it::5ba407e0-0d77-4fad-b2b5-4920bd124979" providerId="AD" clId="Web-{9FCA6813-29B3-F9BB-BE8A-7752FBDBEE81}" dt="2021-05-26T10:02:35.699" v="19"/>
          <ac:spMkLst>
            <pc:docMk/>
            <pc:sldMk cId="3205701413" sldId="265"/>
            <ac:spMk id="4" creationId="{90073E58-2BB9-40A6-B673-6CB327170EB8}"/>
          </ac:spMkLst>
        </pc:spChg>
        <pc:spChg chg="add mod">
          <ac:chgData name="RICCI EDOARDO" userId="S::mi16740@istruzione.it::5ba407e0-0d77-4fad-b2b5-4920bd124979" providerId="AD" clId="Web-{9FCA6813-29B3-F9BB-BE8A-7752FBDBEE81}" dt="2021-05-26T10:03:06.778" v="26" actId="1076"/>
          <ac:spMkLst>
            <pc:docMk/>
            <pc:sldMk cId="3205701413" sldId="265"/>
            <ac:spMk id="8" creationId="{59CDA07B-37BD-41CC-953F-D8528050AE83}"/>
          </ac:spMkLst>
        </pc:spChg>
        <pc:spChg chg="add mod">
          <ac:chgData name="RICCI EDOARDO" userId="S::mi16740@istruzione.it::5ba407e0-0d77-4fad-b2b5-4920bd124979" providerId="AD" clId="Web-{9FCA6813-29B3-F9BB-BE8A-7752FBDBEE81}" dt="2021-05-26T10:03:32.779" v="30"/>
          <ac:spMkLst>
            <pc:docMk/>
            <pc:sldMk cId="3205701413" sldId="265"/>
            <ac:spMk id="11" creationId="{D65482DF-EEFD-402C-843B-F7A768B93099}"/>
          </ac:spMkLst>
        </pc:spChg>
        <pc:graphicFrameChg chg="add mod ord modGraphic">
          <ac:chgData name="RICCI EDOARDO" userId="S::mi16740@istruzione.it::5ba407e0-0d77-4fad-b2b5-4920bd124979" providerId="AD" clId="Web-{9FCA6813-29B3-F9BB-BE8A-7752FBDBEE81}" dt="2021-05-26T10:14:25.903" v="191" actId="1076"/>
          <ac:graphicFrameMkLst>
            <pc:docMk/>
            <pc:sldMk cId="3205701413" sldId="265"/>
            <ac:graphicFrameMk id="5" creationId="{368BAC64-C901-4053-9BA8-F98212DF756E}"/>
          </ac:graphicFrameMkLst>
        </pc:graphicFrameChg>
        <pc:graphicFrameChg chg="add del mod">
          <ac:chgData name="RICCI EDOARDO" userId="S::mi16740@istruzione.it::5ba407e0-0d77-4fad-b2b5-4920bd124979" providerId="AD" clId="Web-{9FCA6813-29B3-F9BB-BE8A-7752FBDBEE81}" dt="2021-05-26T10:03:16.841" v="27"/>
          <ac:graphicFrameMkLst>
            <pc:docMk/>
            <pc:sldMk cId="3205701413" sldId="265"/>
            <ac:graphicFrameMk id="7" creationId="{C2B2F6DB-B200-4194-A706-B121CDEBB82C}"/>
          </ac:graphicFrameMkLst>
        </pc:graphicFrameChg>
        <pc:graphicFrameChg chg="add del mod">
          <ac:chgData name="RICCI EDOARDO" userId="S::mi16740@istruzione.it::5ba407e0-0d77-4fad-b2b5-4920bd124979" providerId="AD" clId="Web-{9FCA6813-29B3-F9BB-BE8A-7752FBDBEE81}" dt="2021-05-26T10:03:41.560" v="31"/>
          <ac:graphicFrameMkLst>
            <pc:docMk/>
            <pc:sldMk cId="3205701413" sldId="265"/>
            <ac:graphicFrameMk id="10" creationId="{BC4A7916-FF4E-4E53-817F-E34ECEDBD5CD}"/>
          </ac:graphicFrameMkLst>
        </pc:graphicFrameChg>
      </pc:sldChg>
      <pc:sldChg chg="addSp delSp modSp new">
        <pc:chgData name="RICCI EDOARDO" userId="S::mi16740@istruzione.it::5ba407e0-0d77-4fad-b2b5-4920bd124979" providerId="AD" clId="Web-{9FCA6813-29B3-F9BB-BE8A-7752FBDBEE81}" dt="2021-05-26T10:19:42.363" v="327" actId="14100"/>
        <pc:sldMkLst>
          <pc:docMk/>
          <pc:sldMk cId="2016873588" sldId="266"/>
        </pc:sldMkLst>
        <pc:spChg chg="mod">
          <ac:chgData name="RICCI EDOARDO" userId="S::mi16740@istruzione.it::5ba407e0-0d77-4fad-b2b5-4920bd124979" providerId="AD" clId="Web-{9FCA6813-29B3-F9BB-BE8A-7752FBDBEE81}" dt="2021-05-26T10:14:49.966" v="195" actId="20577"/>
          <ac:spMkLst>
            <pc:docMk/>
            <pc:sldMk cId="2016873588" sldId="266"/>
            <ac:spMk id="2" creationId="{BB8DC35F-81A9-48E7-9776-363AF3A81A9B}"/>
          </ac:spMkLst>
        </pc:spChg>
        <pc:spChg chg="mod">
          <ac:chgData name="RICCI EDOARDO" userId="S::mi16740@istruzione.it::5ba407e0-0d77-4fad-b2b5-4920bd124979" providerId="AD" clId="Web-{9FCA6813-29B3-F9BB-BE8A-7752FBDBEE81}" dt="2021-05-26T10:19:42.363" v="327" actId="14100"/>
          <ac:spMkLst>
            <pc:docMk/>
            <pc:sldMk cId="2016873588" sldId="266"/>
            <ac:spMk id="3" creationId="{577D1FB7-EB5B-4D1B-A74C-F18BBFEA9675}"/>
          </ac:spMkLst>
        </pc:spChg>
        <pc:spChg chg="del">
          <ac:chgData name="RICCI EDOARDO" userId="S::mi16740@istruzione.it::5ba407e0-0d77-4fad-b2b5-4920bd124979" providerId="AD" clId="Web-{9FCA6813-29B3-F9BB-BE8A-7752FBDBEE81}" dt="2021-05-26T10:15:13.560" v="197"/>
          <ac:spMkLst>
            <pc:docMk/>
            <pc:sldMk cId="2016873588" sldId="266"/>
            <ac:spMk id="4" creationId="{AD09A820-3DC4-4857-B0F8-AFCEB854C257}"/>
          </ac:spMkLst>
        </pc:spChg>
        <pc:graphicFrameChg chg="add mod modGraphic">
          <ac:chgData name="RICCI EDOARDO" userId="S::mi16740@istruzione.it::5ba407e0-0d77-4fad-b2b5-4920bd124979" providerId="AD" clId="Web-{9FCA6813-29B3-F9BB-BE8A-7752FBDBEE81}" dt="2021-05-26T10:18:33.533" v="308"/>
          <ac:graphicFrameMkLst>
            <pc:docMk/>
            <pc:sldMk cId="2016873588" sldId="266"/>
            <ac:graphicFrameMk id="6" creationId="{2CADAFE1-553F-41B4-8A65-2F72DBC63343}"/>
          </ac:graphicFrameMkLst>
        </pc:graphicFrameChg>
      </pc:sldChg>
      <pc:sldChg chg="addSp delSp modSp new">
        <pc:chgData name="RICCI EDOARDO" userId="S::mi16740@istruzione.it::5ba407e0-0d77-4fad-b2b5-4920bd124979" providerId="AD" clId="Web-{9FCA6813-29B3-F9BB-BE8A-7752FBDBEE81}" dt="2021-05-26T10:32:08.520" v="454" actId="14100"/>
        <pc:sldMkLst>
          <pc:docMk/>
          <pc:sldMk cId="29379571" sldId="267"/>
        </pc:sldMkLst>
        <pc:spChg chg="mod">
          <ac:chgData name="RICCI EDOARDO" userId="S::mi16740@istruzione.it::5ba407e0-0d77-4fad-b2b5-4920bd124979" providerId="AD" clId="Web-{9FCA6813-29B3-F9BB-BE8A-7752FBDBEE81}" dt="2021-05-26T10:30:08.689" v="436" actId="20577"/>
          <ac:spMkLst>
            <pc:docMk/>
            <pc:sldMk cId="29379571" sldId="267"/>
            <ac:spMk id="2" creationId="{A0AC47B7-2D3E-437A-9742-F7861AB716D3}"/>
          </ac:spMkLst>
        </pc:spChg>
        <pc:spChg chg="mod">
          <ac:chgData name="RICCI EDOARDO" userId="S::mi16740@istruzione.it::5ba407e0-0d77-4fad-b2b5-4920bd124979" providerId="AD" clId="Web-{9FCA6813-29B3-F9BB-BE8A-7752FBDBEE81}" dt="2021-05-26T10:32:08.520" v="454" actId="14100"/>
          <ac:spMkLst>
            <pc:docMk/>
            <pc:sldMk cId="29379571" sldId="267"/>
            <ac:spMk id="3" creationId="{795C201D-9624-466B-BA77-597B7A4D5FE5}"/>
          </ac:spMkLst>
        </pc:spChg>
        <pc:spChg chg="del">
          <ac:chgData name="RICCI EDOARDO" userId="S::mi16740@istruzione.it::5ba407e0-0d77-4fad-b2b5-4920bd124979" providerId="AD" clId="Web-{9FCA6813-29B3-F9BB-BE8A-7752FBDBEE81}" dt="2021-05-26T10:25:56.278" v="338"/>
          <ac:spMkLst>
            <pc:docMk/>
            <pc:sldMk cId="29379571" sldId="267"/>
            <ac:spMk id="4" creationId="{4A3EDA22-375E-4E69-86B4-A7C173BDB92A}"/>
          </ac:spMkLst>
        </pc:spChg>
        <pc:graphicFrameChg chg="add mod modGraphic">
          <ac:chgData name="RICCI EDOARDO" userId="S::mi16740@istruzione.it::5ba407e0-0d77-4fad-b2b5-4920bd124979" providerId="AD" clId="Web-{9FCA6813-29B3-F9BB-BE8A-7752FBDBEE81}" dt="2021-05-26T10:29:57.986" v="434"/>
          <ac:graphicFrameMkLst>
            <pc:docMk/>
            <pc:sldMk cId="29379571" sldId="267"/>
            <ac:graphicFrameMk id="6" creationId="{1861666F-2ADC-4AAD-9942-B62A05E899A4}"/>
          </ac:graphicFrameMkLst>
        </pc:graphicFrameChg>
      </pc:sldChg>
      <pc:sldChg chg="addSp delSp modSp new">
        <pc:chgData name="RICCI EDOARDO" userId="S::mi16740@istruzione.it::5ba407e0-0d77-4fad-b2b5-4920bd124979" providerId="AD" clId="Web-{9FCA6813-29B3-F9BB-BE8A-7752FBDBEE81}" dt="2021-05-26T10:34:45.727" v="533"/>
        <pc:sldMkLst>
          <pc:docMk/>
          <pc:sldMk cId="2041580248" sldId="268"/>
        </pc:sldMkLst>
        <pc:spChg chg="mod">
          <ac:chgData name="RICCI EDOARDO" userId="S::mi16740@istruzione.it::5ba407e0-0d77-4fad-b2b5-4920bd124979" providerId="AD" clId="Web-{9FCA6813-29B3-F9BB-BE8A-7752FBDBEE81}" dt="2021-05-26T10:31:30.504" v="449" actId="20577"/>
          <ac:spMkLst>
            <pc:docMk/>
            <pc:sldMk cId="2041580248" sldId="268"/>
            <ac:spMk id="2" creationId="{6B062857-22E9-4000-91FF-5D54D9272C71}"/>
          </ac:spMkLst>
        </pc:spChg>
        <pc:spChg chg="mod">
          <ac:chgData name="RICCI EDOARDO" userId="S::mi16740@istruzione.it::5ba407e0-0d77-4fad-b2b5-4920bd124979" providerId="AD" clId="Web-{9FCA6813-29B3-F9BB-BE8A-7752FBDBEE81}" dt="2021-05-26T10:32:17.099" v="457" actId="14100"/>
          <ac:spMkLst>
            <pc:docMk/>
            <pc:sldMk cId="2041580248" sldId="268"/>
            <ac:spMk id="3" creationId="{3C184065-E181-45CE-BF77-3CBA58D2FC95}"/>
          </ac:spMkLst>
        </pc:spChg>
        <pc:spChg chg="del">
          <ac:chgData name="RICCI EDOARDO" userId="S::mi16740@istruzione.it::5ba407e0-0d77-4fad-b2b5-4920bd124979" providerId="AD" clId="Web-{9FCA6813-29B3-F9BB-BE8A-7752FBDBEE81}" dt="2021-05-26T10:31:53.661" v="451"/>
          <ac:spMkLst>
            <pc:docMk/>
            <pc:sldMk cId="2041580248" sldId="268"/>
            <ac:spMk id="4" creationId="{3507FA6A-D471-4A53-BCAB-420A1102E913}"/>
          </ac:spMkLst>
        </pc:spChg>
        <pc:graphicFrameChg chg="add mod modGraphic">
          <ac:chgData name="RICCI EDOARDO" userId="S::mi16740@istruzione.it::5ba407e0-0d77-4fad-b2b5-4920bd124979" providerId="AD" clId="Web-{9FCA6813-29B3-F9BB-BE8A-7752FBDBEE81}" dt="2021-05-26T10:34:45.727" v="533"/>
          <ac:graphicFrameMkLst>
            <pc:docMk/>
            <pc:sldMk cId="2041580248" sldId="268"/>
            <ac:graphicFrameMk id="6" creationId="{E811D0A5-4334-45A0-81FA-B0DF0226BAF2}"/>
          </ac:graphicFrameMkLst>
        </pc:graphicFrameChg>
      </pc:sldChg>
    </pc:docChg>
  </pc:docChgLst>
  <pc:docChgLst>
    <pc:chgData name="RICCI EDOARDO" userId="S::mi16740@istruzione.it::5ba407e0-0d77-4fad-b2b5-4920bd124979" providerId="AD" clId="Web-{6C3201D3-0743-0991-11E3-FE61D5C5E905}"/>
    <pc:docChg chg="modSld sldOrd">
      <pc:chgData name="RICCI EDOARDO" userId="S::mi16740@istruzione.it::5ba407e0-0d77-4fad-b2b5-4920bd124979" providerId="AD" clId="Web-{6C3201D3-0743-0991-11E3-FE61D5C5E905}" dt="2021-05-30T17:27:19.836" v="261" actId="14100"/>
      <pc:docMkLst>
        <pc:docMk/>
      </pc:docMkLst>
      <pc:sldChg chg="modSp">
        <pc:chgData name="RICCI EDOARDO" userId="S::mi16740@istruzione.it::5ba407e0-0d77-4fad-b2b5-4920bd124979" providerId="AD" clId="Web-{6C3201D3-0743-0991-11E3-FE61D5C5E905}" dt="2021-05-30T17:14:08.099" v="3" actId="20577"/>
        <pc:sldMkLst>
          <pc:docMk/>
          <pc:sldMk cId="1096126369" sldId="258"/>
        </pc:sldMkLst>
        <pc:spChg chg="mod">
          <ac:chgData name="RICCI EDOARDO" userId="S::mi16740@istruzione.it::5ba407e0-0d77-4fad-b2b5-4920bd124979" providerId="AD" clId="Web-{6C3201D3-0743-0991-11E3-FE61D5C5E905}" dt="2021-05-30T17:14:08.099" v="3" actId="20577"/>
          <ac:spMkLst>
            <pc:docMk/>
            <pc:sldMk cId="1096126369" sldId="258"/>
            <ac:spMk id="10" creationId="{00000000-0000-0000-0000-000000000000}"/>
          </ac:spMkLst>
        </pc:spChg>
      </pc:sldChg>
      <pc:sldChg chg="modSp ord">
        <pc:chgData name="RICCI EDOARDO" userId="S::mi16740@istruzione.it::5ba407e0-0d77-4fad-b2b5-4920bd124979" providerId="AD" clId="Web-{6C3201D3-0743-0991-11E3-FE61D5C5E905}" dt="2021-05-30T17:27:19.836" v="261" actId="14100"/>
        <pc:sldMkLst>
          <pc:docMk/>
          <pc:sldMk cId="3655653945" sldId="259"/>
        </pc:sldMkLst>
        <pc:spChg chg="mod">
          <ac:chgData name="RICCI EDOARDO" userId="S::mi16740@istruzione.it::5ba407e0-0d77-4fad-b2b5-4920bd124979" providerId="AD" clId="Web-{6C3201D3-0743-0991-11E3-FE61D5C5E905}" dt="2021-05-30T17:27:19.836" v="261" actId="14100"/>
          <ac:spMkLst>
            <pc:docMk/>
            <pc:sldMk cId="3655653945" sldId="259"/>
            <ac:spMk id="7" creationId="{00000000-0000-0000-0000-000000000000}"/>
          </ac:spMkLst>
        </pc:spChg>
        <pc:spChg chg="mod">
          <ac:chgData name="RICCI EDOARDO" userId="S::mi16740@istruzione.it::5ba407e0-0d77-4fad-b2b5-4920bd124979" providerId="AD" clId="Web-{6C3201D3-0743-0991-11E3-FE61D5C5E905}" dt="2021-05-30T17:27:14.429" v="260" actId="14100"/>
          <ac:spMkLst>
            <pc:docMk/>
            <pc:sldMk cId="3655653945" sldId="259"/>
            <ac:spMk id="9" creationId="{00000000-0000-0000-0000-000000000000}"/>
          </ac:spMkLst>
        </pc:spChg>
        <pc:spChg chg="mod">
          <ac:chgData name="RICCI EDOARDO" userId="S::mi16740@istruzione.it::5ba407e0-0d77-4fad-b2b5-4920bd124979" providerId="AD" clId="Web-{6C3201D3-0743-0991-11E3-FE61D5C5E905}" dt="2021-05-30T17:26:21.912" v="244" actId="14100"/>
          <ac:spMkLst>
            <pc:docMk/>
            <pc:sldMk cId="3655653945" sldId="259"/>
            <ac:spMk id="11" creationId="{00000000-0000-0000-0000-000000000000}"/>
          </ac:spMkLst>
        </pc:spChg>
      </pc:sldChg>
      <pc:sldChg chg="modSp">
        <pc:chgData name="RICCI EDOARDO" userId="S::mi16740@istruzione.it::5ba407e0-0d77-4fad-b2b5-4920bd124979" providerId="AD" clId="Web-{6C3201D3-0743-0991-11E3-FE61D5C5E905}" dt="2021-05-30T17:19:30.872" v="52" actId="20577"/>
        <pc:sldMkLst>
          <pc:docMk/>
          <pc:sldMk cId="3837457423" sldId="262"/>
        </pc:sldMkLst>
        <pc:spChg chg="mod">
          <ac:chgData name="RICCI EDOARDO" userId="S::mi16740@istruzione.it::5ba407e0-0d77-4fad-b2b5-4920bd124979" providerId="AD" clId="Web-{6C3201D3-0743-0991-11E3-FE61D5C5E905}" dt="2021-05-30T17:19:30.872" v="52" actId="20577"/>
          <ac:spMkLst>
            <pc:docMk/>
            <pc:sldMk cId="3837457423" sldId="262"/>
            <ac:spMk id="4" creationId="{8216A5A7-4378-4D02-B284-C23CDC856645}"/>
          </ac:spMkLst>
        </pc:spChg>
      </pc:sldChg>
      <pc:sldChg chg="modSp">
        <pc:chgData name="RICCI EDOARDO" userId="S::mi16740@istruzione.it::5ba407e0-0d77-4fad-b2b5-4920bd124979" providerId="AD" clId="Web-{6C3201D3-0743-0991-11E3-FE61D5C5E905}" dt="2021-05-30T17:25:06.645" v="240"/>
        <pc:sldMkLst>
          <pc:docMk/>
          <pc:sldMk cId="2935230156" sldId="263"/>
        </pc:sldMkLst>
        <pc:spChg chg="mod">
          <ac:chgData name="RICCI EDOARDO" userId="S::mi16740@istruzione.it::5ba407e0-0d77-4fad-b2b5-4920bd124979" providerId="AD" clId="Web-{6C3201D3-0743-0991-11E3-FE61D5C5E905}" dt="2021-05-30T17:24:31.269" v="230" actId="1076"/>
          <ac:spMkLst>
            <pc:docMk/>
            <pc:sldMk cId="2935230156" sldId="263"/>
            <ac:spMk id="7" creationId="{A9094DD1-160B-4332-8089-289F5CB8194D}"/>
          </ac:spMkLst>
        </pc:spChg>
        <pc:graphicFrameChg chg="mod modGraphic">
          <ac:chgData name="RICCI EDOARDO" userId="S::mi16740@istruzione.it::5ba407e0-0d77-4fad-b2b5-4920bd124979" providerId="AD" clId="Web-{6C3201D3-0743-0991-11E3-FE61D5C5E905}" dt="2021-05-30T17:25:06.645" v="240"/>
          <ac:graphicFrameMkLst>
            <pc:docMk/>
            <pc:sldMk cId="2935230156" sldId="263"/>
            <ac:graphicFrameMk id="5" creationId="{8E6529AB-FAC3-4BD2-BF88-1790AE88EDBA}"/>
          </ac:graphicFrameMkLst>
        </pc:graphicFrameChg>
      </pc:sldChg>
    </pc:docChg>
  </pc:docChgLst>
  <pc:docChgLst>
    <pc:chgData name="RICCI EDOARDO" userId="S::mi16740@istruzione.it::5ba407e0-0d77-4fad-b2b5-4920bd124979" providerId="AD" clId="Web-{3C2D96C1-768A-D9D3-4CB7-73AF622291A9}"/>
    <pc:docChg chg="addSld modSld">
      <pc:chgData name="RICCI EDOARDO" userId="S::mi16740@istruzione.it::5ba407e0-0d77-4fad-b2b5-4920bd124979" providerId="AD" clId="Web-{3C2D96C1-768A-D9D3-4CB7-73AF622291A9}" dt="2021-05-31T08:06:34.633" v="34"/>
      <pc:docMkLst>
        <pc:docMk/>
      </pc:docMkLst>
      <pc:sldChg chg="modSp">
        <pc:chgData name="RICCI EDOARDO" userId="S::mi16740@istruzione.it::5ba407e0-0d77-4fad-b2b5-4920bd124979" providerId="AD" clId="Web-{3C2D96C1-768A-D9D3-4CB7-73AF622291A9}" dt="2021-05-31T08:05:53.194" v="30" actId="14100"/>
        <pc:sldMkLst>
          <pc:docMk/>
          <pc:sldMk cId="1552888071" sldId="269"/>
        </pc:sldMkLst>
        <pc:spChg chg="mod">
          <ac:chgData name="RICCI EDOARDO" userId="S::mi16740@istruzione.it::5ba407e0-0d77-4fad-b2b5-4920bd124979" providerId="AD" clId="Web-{3C2D96C1-768A-D9D3-4CB7-73AF622291A9}" dt="2021-05-31T08:05:53.194" v="30" actId="14100"/>
          <ac:spMkLst>
            <pc:docMk/>
            <pc:sldMk cId="1552888071" sldId="269"/>
            <ac:spMk id="3" creationId="{417095D9-261D-4F21-A69F-ABF8C821C3D5}"/>
          </ac:spMkLst>
        </pc:spChg>
      </pc:sldChg>
      <pc:sldChg chg="delSp modSp new mod modTransition modClrScheme chgLayout">
        <pc:chgData name="RICCI EDOARDO" userId="S::mi16740@istruzione.it::5ba407e0-0d77-4fad-b2b5-4920bd124979" providerId="AD" clId="Web-{3C2D96C1-768A-D9D3-4CB7-73AF622291A9}" dt="2021-05-31T08:06:34.633" v="34"/>
        <pc:sldMkLst>
          <pc:docMk/>
          <pc:sldMk cId="1699327389" sldId="270"/>
        </pc:sldMkLst>
        <pc:spChg chg="del mod ord">
          <ac:chgData name="RICCI EDOARDO" userId="S::mi16740@istruzione.it::5ba407e0-0d77-4fad-b2b5-4920bd124979" providerId="AD" clId="Web-{3C2D96C1-768A-D9D3-4CB7-73AF622291A9}" dt="2021-05-31T08:05:09.990" v="2"/>
          <ac:spMkLst>
            <pc:docMk/>
            <pc:sldMk cId="1699327389" sldId="270"/>
            <ac:spMk id="2" creationId="{856D120D-42C7-4F86-9927-BCF39CD6A076}"/>
          </ac:spMkLst>
        </pc:spChg>
        <pc:spChg chg="mod ord">
          <ac:chgData name="RICCI EDOARDO" userId="S::mi16740@istruzione.it::5ba407e0-0d77-4fad-b2b5-4920bd124979" providerId="AD" clId="Web-{3C2D96C1-768A-D9D3-4CB7-73AF622291A9}" dt="2021-05-31T08:06:00.866" v="33" actId="14100"/>
          <ac:spMkLst>
            <pc:docMk/>
            <pc:sldMk cId="1699327389" sldId="270"/>
            <ac:spMk id="3" creationId="{14C75B7A-AF4E-49F1-B5D0-5808D3EEA624}"/>
          </ac:spMkLst>
        </pc:spChg>
        <pc:spChg chg="mod ord">
          <ac:chgData name="RICCI EDOARDO" userId="S::mi16740@istruzione.it::5ba407e0-0d77-4fad-b2b5-4920bd124979" providerId="AD" clId="Web-{3C2D96C1-768A-D9D3-4CB7-73AF622291A9}" dt="2021-05-31T08:05:34.397" v="27" actId="20577"/>
          <ac:spMkLst>
            <pc:docMk/>
            <pc:sldMk cId="1699327389" sldId="270"/>
            <ac:spMk id="4" creationId="{494BAF76-EE06-45D5-B8CF-9BA42CDE5D34}"/>
          </ac:spMkLst>
        </pc:spChg>
      </pc:sldChg>
    </pc:docChg>
  </pc:docChgLst>
  <pc:docChgLst>
    <pc:chgData name="RICCI EDOARDO" userId="S::mi16740@istruzione.it::5ba407e0-0d77-4fad-b2b5-4920bd124979" providerId="AD" clId="Web-{B4F135FB-0FC1-CE28-F7AD-3BF3028B7A36}"/>
    <pc:docChg chg="addSld modSld">
      <pc:chgData name="RICCI EDOARDO" userId="S::mi16740@istruzione.it::5ba407e0-0d77-4fad-b2b5-4920bd124979" providerId="AD" clId="Web-{B4F135FB-0FC1-CE28-F7AD-3BF3028B7A36}" dt="2021-05-30T20:42:08.800" v="169"/>
      <pc:docMkLst>
        <pc:docMk/>
      </pc:docMkLst>
      <pc:sldChg chg="modTransition">
        <pc:chgData name="RICCI EDOARDO" userId="S::mi16740@istruzione.it::5ba407e0-0d77-4fad-b2b5-4920bd124979" providerId="AD" clId="Web-{B4F135FB-0FC1-CE28-F7AD-3BF3028B7A36}" dt="2021-05-30T20:40:24.889" v="159"/>
        <pc:sldMkLst>
          <pc:docMk/>
          <pc:sldMk cId="1096126369" sldId="258"/>
        </pc:sldMkLst>
      </pc:sldChg>
      <pc:sldChg chg="addSp delSp modSp modTransition">
        <pc:chgData name="RICCI EDOARDO" userId="S::mi16740@istruzione.it::5ba407e0-0d77-4fad-b2b5-4920bd124979" providerId="AD" clId="Web-{B4F135FB-0FC1-CE28-F7AD-3BF3028B7A36}" dt="2021-05-30T20:41:12.860" v="163"/>
        <pc:sldMkLst>
          <pc:docMk/>
          <pc:sldMk cId="3655653945" sldId="259"/>
        </pc:sldMkLst>
        <pc:spChg chg="add del">
          <ac:chgData name="RICCI EDOARDO" userId="S::mi16740@istruzione.it::5ba407e0-0d77-4fad-b2b5-4920bd124979" providerId="AD" clId="Web-{B4F135FB-0FC1-CE28-F7AD-3BF3028B7A36}" dt="2021-05-30T17:35:40.800" v="8"/>
          <ac:spMkLst>
            <pc:docMk/>
            <pc:sldMk cId="3655653945" sldId="259"/>
            <ac:spMk id="2" creationId="{3004EE34-38AD-44D8-BFA2-DDF1922843BB}"/>
          </ac:spMkLst>
        </pc:spChg>
        <pc:spChg chg="mod">
          <ac:chgData name="RICCI EDOARDO" userId="S::mi16740@istruzione.it::5ba407e0-0d77-4fad-b2b5-4920bd124979" providerId="AD" clId="Web-{B4F135FB-0FC1-CE28-F7AD-3BF3028B7A36}" dt="2021-05-30T17:36:45.864" v="14" actId="1076"/>
          <ac:spMkLst>
            <pc:docMk/>
            <pc:sldMk cId="3655653945" sldId="259"/>
            <ac:spMk id="7" creationId="{00000000-0000-0000-0000-000000000000}"/>
          </ac:spMkLst>
        </pc:spChg>
        <pc:spChg chg="mod">
          <ac:chgData name="RICCI EDOARDO" userId="S::mi16740@istruzione.it::5ba407e0-0d77-4fad-b2b5-4920bd124979" providerId="AD" clId="Web-{B4F135FB-0FC1-CE28-F7AD-3BF3028B7A36}" dt="2021-05-30T17:36:52.301" v="15" actId="1076"/>
          <ac:spMkLst>
            <pc:docMk/>
            <pc:sldMk cId="3655653945" sldId="259"/>
            <ac:spMk id="9" creationId="{00000000-0000-0000-0000-000000000000}"/>
          </ac:spMkLst>
        </pc:spChg>
      </pc:sldChg>
      <pc:sldChg chg="modTransition">
        <pc:chgData name="RICCI EDOARDO" userId="S::mi16740@istruzione.it::5ba407e0-0d77-4fad-b2b5-4920bd124979" providerId="AD" clId="Web-{B4F135FB-0FC1-CE28-F7AD-3BF3028B7A36}" dt="2021-05-30T20:40:42.624" v="160"/>
        <pc:sldMkLst>
          <pc:docMk/>
          <pc:sldMk cId="1613156424" sldId="261"/>
        </pc:sldMkLst>
      </pc:sldChg>
      <pc:sldChg chg="modTransition">
        <pc:chgData name="RICCI EDOARDO" userId="S::mi16740@istruzione.it::5ba407e0-0d77-4fad-b2b5-4920bd124979" providerId="AD" clId="Web-{B4F135FB-0FC1-CE28-F7AD-3BF3028B7A36}" dt="2021-05-30T20:40:49.921" v="161"/>
        <pc:sldMkLst>
          <pc:docMk/>
          <pc:sldMk cId="3837457423" sldId="262"/>
        </pc:sldMkLst>
      </pc:sldChg>
      <pc:sldChg chg="modTransition">
        <pc:chgData name="RICCI EDOARDO" userId="S::mi16740@istruzione.it::5ba407e0-0d77-4fad-b2b5-4920bd124979" providerId="AD" clId="Web-{B4F135FB-0FC1-CE28-F7AD-3BF3028B7A36}" dt="2021-05-30T20:41:02.937" v="162"/>
        <pc:sldMkLst>
          <pc:docMk/>
          <pc:sldMk cId="2935230156" sldId="263"/>
        </pc:sldMkLst>
      </pc:sldChg>
      <pc:sldChg chg="modSp modTransition">
        <pc:chgData name="RICCI EDOARDO" userId="S::mi16740@istruzione.it::5ba407e0-0d77-4fad-b2b5-4920bd124979" providerId="AD" clId="Web-{B4F135FB-0FC1-CE28-F7AD-3BF3028B7A36}" dt="2021-05-30T20:41:33.517" v="164"/>
        <pc:sldMkLst>
          <pc:docMk/>
          <pc:sldMk cId="2552729765" sldId="264"/>
        </pc:sldMkLst>
        <pc:spChg chg="mod">
          <ac:chgData name="RICCI EDOARDO" userId="S::mi16740@istruzione.it::5ba407e0-0d77-4fad-b2b5-4920bd124979" providerId="AD" clId="Web-{B4F135FB-0FC1-CE28-F7AD-3BF3028B7A36}" dt="2021-05-30T17:37:24.380" v="19" actId="1076"/>
          <ac:spMkLst>
            <pc:docMk/>
            <pc:sldMk cId="2552729765" sldId="264"/>
            <ac:spMk id="7" creationId="{AFA578DF-F097-430E-BE9A-7F8CB4695E2D}"/>
          </ac:spMkLst>
        </pc:spChg>
        <pc:graphicFrameChg chg="mod modGraphic">
          <ac:chgData name="RICCI EDOARDO" userId="S::mi16740@istruzione.it::5ba407e0-0d77-4fad-b2b5-4920bd124979" providerId="AD" clId="Web-{B4F135FB-0FC1-CE28-F7AD-3BF3028B7A36}" dt="2021-05-30T17:37:52.521" v="25"/>
          <ac:graphicFrameMkLst>
            <pc:docMk/>
            <pc:sldMk cId="2552729765" sldId="264"/>
            <ac:graphicFrameMk id="5" creationId="{3025E55C-A86E-4C1D-85E1-35DCC1259111}"/>
          </ac:graphicFrameMkLst>
        </pc:graphicFrameChg>
      </pc:sldChg>
      <pc:sldChg chg="modSp modTransition">
        <pc:chgData name="RICCI EDOARDO" userId="S::mi16740@istruzione.it::5ba407e0-0d77-4fad-b2b5-4920bd124979" providerId="AD" clId="Web-{B4F135FB-0FC1-CE28-F7AD-3BF3028B7A36}" dt="2021-05-30T20:41:37.767" v="165"/>
        <pc:sldMkLst>
          <pc:docMk/>
          <pc:sldMk cId="3205701413" sldId="265"/>
        </pc:sldMkLst>
        <pc:graphicFrameChg chg="mod modGraphic">
          <ac:chgData name="RICCI EDOARDO" userId="S::mi16740@istruzione.it::5ba407e0-0d77-4fad-b2b5-4920bd124979" providerId="AD" clId="Web-{B4F135FB-0FC1-CE28-F7AD-3BF3028B7A36}" dt="2021-05-30T17:39:06.382" v="31"/>
          <ac:graphicFrameMkLst>
            <pc:docMk/>
            <pc:sldMk cId="3205701413" sldId="265"/>
            <ac:graphicFrameMk id="5" creationId="{368BAC64-C901-4053-9BA8-F98212DF756E}"/>
          </ac:graphicFrameMkLst>
        </pc:graphicFrameChg>
      </pc:sldChg>
      <pc:sldChg chg="modSp modTransition">
        <pc:chgData name="RICCI EDOARDO" userId="S::mi16740@istruzione.it::5ba407e0-0d77-4fad-b2b5-4920bd124979" providerId="AD" clId="Web-{B4F135FB-0FC1-CE28-F7AD-3BF3028B7A36}" dt="2021-05-30T20:41:42.283" v="166"/>
        <pc:sldMkLst>
          <pc:docMk/>
          <pc:sldMk cId="2016873588" sldId="266"/>
        </pc:sldMkLst>
        <pc:graphicFrameChg chg="mod modGraphic">
          <ac:chgData name="RICCI EDOARDO" userId="S::mi16740@istruzione.it::5ba407e0-0d77-4fad-b2b5-4920bd124979" providerId="AD" clId="Web-{B4F135FB-0FC1-CE28-F7AD-3BF3028B7A36}" dt="2021-05-30T17:39:53.712" v="53"/>
          <ac:graphicFrameMkLst>
            <pc:docMk/>
            <pc:sldMk cId="2016873588" sldId="266"/>
            <ac:graphicFrameMk id="6" creationId="{2CADAFE1-553F-41B4-8A65-2F72DBC63343}"/>
          </ac:graphicFrameMkLst>
        </pc:graphicFrameChg>
      </pc:sldChg>
      <pc:sldChg chg="modTransition">
        <pc:chgData name="RICCI EDOARDO" userId="S::mi16740@istruzione.it::5ba407e0-0d77-4fad-b2b5-4920bd124979" providerId="AD" clId="Web-{B4F135FB-0FC1-CE28-F7AD-3BF3028B7A36}" dt="2021-05-30T20:41:50.096" v="167"/>
        <pc:sldMkLst>
          <pc:docMk/>
          <pc:sldMk cId="29379571" sldId="267"/>
        </pc:sldMkLst>
      </pc:sldChg>
      <pc:sldChg chg="modSp modTransition">
        <pc:chgData name="RICCI EDOARDO" userId="S::mi16740@istruzione.it::5ba407e0-0d77-4fad-b2b5-4920bd124979" providerId="AD" clId="Web-{B4F135FB-0FC1-CE28-F7AD-3BF3028B7A36}" dt="2021-05-30T20:41:59.081" v="168"/>
        <pc:sldMkLst>
          <pc:docMk/>
          <pc:sldMk cId="2041580248" sldId="268"/>
        </pc:sldMkLst>
        <pc:graphicFrameChg chg="mod">
          <ac:chgData name="RICCI EDOARDO" userId="S::mi16740@istruzione.it::5ba407e0-0d77-4fad-b2b5-4920bd124979" providerId="AD" clId="Web-{B4F135FB-0FC1-CE28-F7AD-3BF3028B7A36}" dt="2021-05-30T20:30:23.798" v="154" actId="1076"/>
          <ac:graphicFrameMkLst>
            <pc:docMk/>
            <pc:sldMk cId="2041580248" sldId="268"/>
            <ac:graphicFrameMk id="6" creationId="{E811D0A5-4334-45A0-81FA-B0DF0226BAF2}"/>
          </ac:graphicFrameMkLst>
        </pc:graphicFrameChg>
      </pc:sldChg>
      <pc:sldChg chg="modSp new modTransition">
        <pc:chgData name="RICCI EDOARDO" userId="S::mi16740@istruzione.it::5ba407e0-0d77-4fad-b2b5-4920bd124979" providerId="AD" clId="Web-{B4F135FB-0FC1-CE28-F7AD-3BF3028B7A36}" dt="2021-05-30T20:42:08.800" v="169"/>
        <pc:sldMkLst>
          <pc:docMk/>
          <pc:sldMk cId="1552888071" sldId="269"/>
        </pc:sldMkLst>
        <pc:spChg chg="mod">
          <ac:chgData name="RICCI EDOARDO" userId="S::mi16740@istruzione.it::5ba407e0-0d77-4fad-b2b5-4920bd124979" providerId="AD" clId="Web-{B4F135FB-0FC1-CE28-F7AD-3BF3028B7A36}" dt="2021-05-30T17:40:59.354" v="76" actId="20577"/>
          <ac:spMkLst>
            <pc:docMk/>
            <pc:sldMk cId="1552888071" sldId="269"/>
            <ac:spMk id="2" creationId="{6BB37C4D-2CAC-444F-BAAD-BC22044F341F}"/>
          </ac:spMkLst>
        </pc:spChg>
        <pc:spChg chg="mod">
          <ac:chgData name="RICCI EDOARDO" userId="S::mi16740@istruzione.it::5ba407e0-0d77-4fad-b2b5-4920bd124979" providerId="AD" clId="Web-{B4F135FB-0FC1-CE28-F7AD-3BF3028B7A36}" dt="2021-05-30T20:31:40.083" v="157" actId="1076"/>
          <ac:spMkLst>
            <pc:docMk/>
            <pc:sldMk cId="1552888071" sldId="269"/>
            <ac:spMk id="4" creationId="{5A09C20B-DD1C-4FD9-8DF7-D67266FABD4C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9A9AA2-8FA8-4601-8E8C-E37596D6B244}" type="datetimeFigureOut">
              <a:rPr lang="it-IT" smtClean="0"/>
              <a:t>31/05/2021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7DEAF2-683A-45D4-89CB-999F89FA0D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786138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tangolo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dirty="0"/>
              <a:t>Fare clic per modificare lo stile del sottotitolo dello schema</a:t>
            </a:r>
            <a:endParaRPr kumimoji="0" lang="en-US" dirty="0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tangolo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it-IT" dirty="0"/>
              <a:t>Fare clic per modificare lo stile del titolo</a:t>
            </a:r>
            <a:endParaRPr kumimoji="0" lang="en-US" dirty="0"/>
          </a:p>
        </p:txBody>
      </p:sp>
      <p:pic>
        <p:nvPicPr>
          <p:cNvPr id="20" name="Immagine 1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9842" y="5769360"/>
            <a:ext cx="2674646" cy="900000"/>
          </a:xfrm>
          <a:prstGeom prst="rect">
            <a:avLst/>
          </a:prstGeom>
        </p:spPr>
      </p:pic>
      <p:sp>
        <p:nvSpPr>
          <p:cNvPr id="22" name="Ovale 21"/>
          <p:cNvSpPr/>
          <p:nvPr userDrawn="1"/>
        </p:nvSpPr>
        <p:spPr>
          <a:xfrm>
            <a:off x="4352544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r>
              <a:rPr kumimoji="0" lang="en-US" sz="600" baseline="0" dirty="0">
                <a:solidFill>
                  <a:schemeClr val="tx1"/>
                </a:solidFill>
              </a:rPr>
              <a:t>Uff IV</a:t>
            </a:r>
            <a:endParaRPr kumimoji="0" lang="en-US" sz="600" dirty="0">
              <a:solidFill>
                <a:schemeClr val="tx1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kumimoji="0" lang="it-IT" dirty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 eaLnBrk="1" latinLnBrk="0" hangingPunct="1"/>
            <a:r>
              <a:rPr lang="it-IT" dirty="0"/>
              <a:t>Fare clic per modificare stili del testo dello schema</a:t>
            </a:r>
          </a:p>
          <a:p>
            <a:pPr lvl="1" eaLnBrk="1" latinLnBrk="0" hangingPunct="1"/>
            <a:r>
              <a:rPr lang="it-IT" dirty="0"/>
              <a:t>Secondo livello</a:t>
            </a:r>
          </a:p>
          <a:p>
            <a:pPr lvl="2" eaLnBrk="1" latinLnBrk="0" hangingPunct="1"/>
            <a:r>
              <a:rPr lang="it-IT" dirty="0"/>
              <a:t>Terzo livello</a:t>
            </a:r>
          </a:p>
          <a:p>
            <a:pPr lvl="3" eaLnBrk="1" latinLnBrk="0" hangingPunct="1"/>
            <a:r>
              <a:rPr lang="it-IT" dirty="0"/>
              <a:t>Quarto livello</a:t>
            </a:r>
          </a:p>
          <a:p>
            <a:pPr lvl="4" eaLnBrk="1" latinLnBrk="0" hangingPunct="1"/>
            <a:r>
              <a:rPr lang="it-IT" dirty="0"/>
              <a:t>Quinto livello</a:t>
            </a:r>
            <a:endParaRPr kumimoji="0" lang="en-US" dirty="0"/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5776560"/>
            <a:ext cx="2653249" cy="892800"/>
          </a:xfrm>
          <a:prstGeom prst="rect">
            <a:avLst/>
          </a:prstGeom>
        </p:spPr>
      </p:pic>
      <p:sp>
        <p:nvSpPr>
          <p:cNvPr id="8" name="Ovale 7"/>
          <p:cNvSpPr/>
          <p:nvPr userDrawn="1"/>
        </p:nvSpPr>
        <p:spPr>
          <a:xfrm>
            <a:off x="4355976" y="1052736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r>
              <a:rPr kumimoji="0" lang="en-US" sz="600" baseline="0" dirty="0">
                <a:solidFill>
                  <a:schemeClr val="tx1"/>
                </a:solidFill>
              </a:rPr>
              <a:t>Uff IV</a:t>
            </a:r>
            <a:endParaRPr kumimoji="0" lang="en-US" sz="600" dirty="0">
              <a:solidFill>
                <a:schemeClr val="tx1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tangolo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tangolo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tangolo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ttangolo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tangolo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>
            <a:lvl1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>
            <a:normAutofit/>
          </a:bodyPr>
          <a:lstStyle>
            <a:lvl1pPr>
              <a:defRPr sz="280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kumimoji="0" lang="it-IT" dirty="0"/>
              <a:t>Fare clic per modificare lo stile del titolo</a:t>
            </a:r>
            <a:endParaRPr kumimoji="0" lang="en-US" dirty="0"/>
          </a:p>
        </p:txBody>
      </p:sp>
      <p:pic>
        <p:nvPicPr>
          <p:cNvPr id="17" name="Immagine 1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1239" y="5776560"/>
            <a:ext cx="2653249" cy="892800"/>
          </a:xfrm>
          <a:prstGeom prst="rect">
            <a:avLst/>
          </a:prstGeom>
        </p:spPr>
      </p:pic>
      <p:sp>
        <p:nvSpPr>
          <p:cNvPr id="18" name="Ovale 17"/>
          <p:cNvSpPr/>
          <p:nvPr userDrawn="1"/>
        </p:nvSpPr>
        <p:spPr>
          <a:xfrm>
            <a:off x="6943165" y="3008376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r>
              <a:rPr kumimoji="0" lang="en-US" sz="600" baseline="0" dirty="0">
                <a:solidFill>
                  <a:schemeClr val="tx1"/>
                </a:solidFill>
              </a:rPr>
              <a:t>Uff IV</a:t>
            </a:r>
            <a:endParaRPr kumimoji="0" lang="en-US" sz="600" dirty="0">
              <a:solidFill>
                <a:schemeClr val="tx1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kumimoji="0" lang="it-IT" dirty="0"/>
              <a:t>Fare clic per modificare lo stile del titolo</a:t>
            </a:r>
            <a:endParaRPr kumimoji="0"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 hasCustomPrompt="1"/>
          </p:nvPr>
        </p:nvSpPr>
        <p:spPr>
          <a:xfrm>
            <a:off x="339690" y="1628800"/>
            <a:ext cx="8503920" cy="45720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800"/>
            </a:lvl1pPr>
            <a:lvl2pPr marL="274320" indent="0">
              <a:buNone/>
              <a:defRPr/>
            </a:lvl2pPr>
            <a:lvl3pPr marL="594360" indent="0">
              <a:buNone/>
              <a:defRPr/>
            </a:lvl3pPr>
            <a:lvl4pPr marL="868680" indent="0">
              <a:buNone/>
              <a:defRPr/>
            </a:lvl4pPr>
            <a:lvl5pPr marL="1143000" indent="0">
              <a:buNone/>
              <a:defRPr/>
            </a:lvl5pPr>
          </a:lstStyle>
          <a:p>
            <a:pPr lvl="0" eaLnBrk="1" latinLnBrk="0" hangingPunct="1"/>
            <a:r>
              <a:rPr lang="it-IT" dirty="0"/>
              <a:t>Fare clic per modificare stili del testo dello schema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tango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ttango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tangolo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3"/>
          </a:solidFill>
          <a:ln w="9525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dirty="0"/>
              <a:t>Fare clic per modificare stili del testo dello schema</a:t>
            </a:r>
          </a:p>
        </p:txBody>
      </p:sp>
      <p:sp>
        <p:nvSpPr>
          <p:cNvPr id="13" name="Rettangolo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ttangolo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it-IT" dirty="0"/>
              <a:t>Fare clic per modificare lo stile del titolo</a:t>
            </a:r>
            <a:endParaRPr kumimoji="0" lang="en-US" dirty="0"/>
          </a:p>
        </p:txBody>
      </p:sp>
      <p:pic>
        <p:nvPicPr>
          <p:cNvPr id="20" name="Immagine 1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9842" y="5769360"/>
            <a:ext cx="2674646" cy="900000"/>
          </a:xfrm>
          <a:prstGeom prst="rect">
            <a:avLst/>
          </a:prstGeom>
        </p:spPr>
      </p:pic>
      <p:sp>
        <p:nvSpPr>
          <p:cNvPr id="21" name="Ovale 20"/>
          <p:cNvSpPr/>
          <p:nvPr userDrawn="1"/>
        </p:nvSpPr>
        <p:spPr>
          <a:xfrm>
            <a:off x="4388941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r>
              <a:rPr kumimoji="0" lang="en-US" sz="600" baseline="0" dirty="0">
                <a:solidFill>
                  <a:schemeClr val="tx1"/>
                </a:solidFill>
              </a:rPr>
              <a:t>Uff IV</a:t>
            </a:r>
            <a:endParaRPr kumimoji="0" lang="en-US" sz="600" dirty="0">
              <a:solidFill>
                <a:schemeClr val="tx1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kumimoji="0" lang="it-IT" dirty="0"/>
              <a:t>Fare clic per modificare lo stile del titolo</a:t>
            </a:r>
            <a:endParaRPr kumimoji="0" lang="en-US" dirty="0"/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Segnaposto contenuto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12" name="Segnaposto contenuto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pic>
        <p:nvPicPr>
          <p:cNvPr id="11" name="Immagin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5769360"/>
            <a:ext cx="2674646" cy="900000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ttore 1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ttangolo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ttangolo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ttangolo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ttangolo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3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ttangolo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Segnaposto contenuto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26" name="Segnaposto contenuto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25" name="Oval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Titolo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kumimoji="0" lang="it-IT" dirty="0"/>
              <a:t>Fare clic per modificare lo stile del titolo</a:t>
            </a:r>
            <a:endParaRPr kumimoji="0" lang="en-US" dirty="0"/>
          </a:p>
        </p:txBody>
      </p:sp>
      <p:pic>
        <p:nvPicPr>
          <p:cNvPr id="28" name="Immagine 2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9842" y="5769360"/>
            <a:ext cx="2674646" cy="900000"/>
          </a:xfrm>
          <a:prstGeom prst="rect">
            <a:avLst/>
          </a:prstGeom>
        </p:spPr>
      </p:pic>
      <p:sp>
        <p:nvSpPr>
          <p:cNvPr id="30" name="Ovale 29"/>
          <p:cNvSpPr/>
          <p:nvPr userDrawn="1"/>
        </p:nvSpPr>
        <p:spPr>
          <a:xfrm>
            <a:off x="4358640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r>
              <a:rPr kumimoji="0" lang="en-US" sz="600" baseline="0" dirty="0">
                <a:solidFill>
                  <a:schemeClr val="tx1"/>
                </a:solidFill>
              </a:rPr>
              <a:t>Uff IV</a:t>
            </a:r>
            <a:endParaRPr kumimoji="0" lang="en-US" sz="600" dirty="0">
              <a:solidFill>
                <a:schemeClr val="tx1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kumimoji="0" lang="it-IT" dirty="0"/>
              <a:t>Fare clic per modificare lo stile del titolo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tangolo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tangolo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tangolo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ttangolo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ttangolo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Segnaposto piè di pagina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4" name="Immagin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9864" y="5776098"/>
            <a:ext cx="2654624" cy="893262"/>
          </a:xfrm>
          <a:prstGeom prst="rect">
            <a:avLst/>
          </a:prstGeom>
        </p:spPr>
      </p:pic>
      <p:sp>
        <p:nvSpPr>
          <p:cNvPr id="2" name="CasellaDiTesto 1"/>
          <p:cNvSpPr txBox="1"/>
          <p:nvPr userDrawn="1"/>
        </p:nvSpPr>
        <p:spPr>
          <a:xfrm>
            <a:off x="378306" y="404664"/>
            <a:ext cx="859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TITOLO</a:t>
            </a:r>
          </a:p>
        </p:txBody>
      </p:sp>
      <p:sp>
        <p:nvSpPr>
          <p:cNvPr id="3" name="CasellaDiTesto 2"/>
          <p:cNvSpPr txBox="1"/>
          <p:nvPr userDrawn="1"/>
        </p:nvSpPr>
        <p:spPr>
          <a:xfrm>
            <a:off x="395536" y="1124744"/>
            <a:ext cx="82089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Corpo</a:t>
            </a:r>
            <a:r>
              <a:rPr lang="it-IT" sz="1600" baseline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it-IT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uto con didascal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ttangolo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ttango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ttango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ttangolo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3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381000" y="1196752"/>
            <a:ext cx="2362200" cy="4929411"/>
          </a:xfrm>
        </p:spPr>
        <p:txBody>
          <a:bodyPr>
            <a:normAutofit/>
          </a:bodyPr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dirty="0"/>
              <a:t>Fare clic per modificare stili del testo dello schema</a:t>
            </a:r>
          </a:p>
        </p:txBody>
      </p:sp>
      <p:sp>
        <p:nvSpPr>
          <p:cNvPr id="8" name="Rettangolo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Segnaposto contenuto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>
            <a:lvl1pPr>
              <a:defRPr sz="1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1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 eaLnBrk="1" latinLnBrk="0" hangingPunct="1"/>
            <a:r>
              <a:rPr lang="it-IT" dirty="0"/>
              <a:t>Fare clic per modificare stili del testo dello schema</a:t>
            </a:r>
          </a:p>
          <a:p>
            <a:pPr lvl="1" eaLnBrk="1" latinLnBrk="0" hangingPunct="1"/>
            <a:r>
              <a:rPr lang="it-IT" dirty="0"/>
              <a:t>Secondo livello</a:t>
            </a:r>
          </a:p>
          <a:p>
            <a:pPr lvl="2" eaLnBrk="1" latinLnBrk="0" hangingPunct="1"/>
            <a:r>
              <a:rPr lang="it-IT" dirty="0"/>
              <a:t>Terzo livello</a:t>
            </a:r>
          </a:p>
          <a:p>
            <a:pPr lvl="3" eaLnBrk="1" latinLnBrk="0" hangingPunct="1"/>
            <a:r>
              <a:rPr lang="it-IT" dirty="0"/>
              <a:t>Quarto livello</a:t>
            </a:r>
          </a:p>
          <a:p>
            <a:pPr lvl="4" eaLnBrk="1" latinLnBrk="0" hangingPunct="1"/>
            <a:r>
              <a:rPr lang="it-IT" dirty="0"/>
              <a:t>Quinto livello</a:t>
            </a:r>
            <a:endParaRPr kumimoji="0" lang="en-US" dirty="0"/>
          </a:p>
        </p:txBody>
      </p:sp>
      <p:sp>
        <p:nvSpPr>
          <p:cNvPr id="10" name="Oval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1" name="Rettangolo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pic>
        <p:nvPicPr>
          <p:cNvPr id="22" name="Immagine 2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1239" y="5776560"/>
            <a:ext cx="2653249" cy="892800"/>
          </a:xfrm>
          <a:prstGeom prst="rect">
            <a:avLst/>
          </a:prstGeom>
        </p:spPr>
      </p:pic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it-IT" dirty="0"/>
              <a:t>Fare clic per modificare lo stile del titolo</a:t>
            </a:r>
          </a:p>
        </p:txBody>
      </p:sp>
      <p:sp>
        <p:nvSpPr>
          <p:cNvPr id="12" name="Segnaposto piè di pagina 1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11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/>
          <a:lstStyle/>
          <a:p>
            <a:endParaRPr lang="it-IT" dirty="0"/>
          </a:p>
        </p:txBody>
      </p:sp>
      <p:sp>
        <p:nvSpPr>
          <p:cNvPr id="24" name="Ovale 23"/>
          <p:cNvSpPr/>
          <p:nvPr userDrawn="1"/>
        </p:nvSpPr>
        <p:spPr>
          <a:xfrm>
            <a:off x="1403648" y="34408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r>
              <a:rPr kumimoji="0" lang="en-US" sz="600" baseline="0" dirty="0">
                <a:solidFill>
                  <a:schemeClr val="tx1"/>
                </a:solidFill>
              </a:rPr>
              <a:t>Uff IV</a:t>
            </a:r>
            <a:endParaRPr kumimoji="0" lang="en-US" sz="600" dirty="0">
              <a:solidFill>
                <a:schemeClr val="tx1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nettore 1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ttangolo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ttangolo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3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ttangolo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r>
              <a:rPr kumimoji="0" lang="en-US" sz="600" baseline="0" dirty="0">
                <a:solidFill>
                  <a:schemeClr val="tx1"/>
                </a:solidFill>
              </a:rPr>
              <a:t>Uff IV</a:t>
            </a:r>
            <a:endParaRPr kumimoji="0" lang="en-US" sz="600" dirty="0">
              <a:solidFill>
                <a:schemeClr val="tx1"/>
              </a:solidFill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kumimoji="0" lang="it-IT" dirty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kumimoji="0" lang="it-IT" dirty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>
            <a:normAutofit/>
          </a:bodyPr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dirty="0"/>
              <a:t>Fare clic per modificare stili del testo dello schema</a:t>
            </a:r>
          </a:p>
        </p:txBody>
      </p:sp>
      <p:sp>
        <p:nvSpPr>
          <p:cNvPr id="22" name="Rettangolo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pic>
        <p:nvPicPr>
          <p:cNvPr id="23" name="Immagine 2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5776560"/>
            <a:ext cx="2653250" cy="89280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tangolo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tangolo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1890936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ttangolo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it-IT" dirty="0"/>
              <a:t>Fare clic per modificare lo stile del titolo</a:t>
            </a:r>
            <a:endParaRPr kumimoji="0" lang="en-US" dirty="0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dirty="0"/>
              <a:t>Fare clic per modificare stili del testo dello schema</a:t>
            </a:r>
          </a:p>
          <a:p>
            <a:pPr lvl="1" eaLnBrk="1" latinLnBrk="0" hangingPunct="1"/>
            <a:r>
              <a:rPr kumimoji="0" lang="it-IT" dirty="0"/>
              <a:t>Secondo livello</a:t>
            </a:r>
          </a:p>
          <a:p>
            <a:pPr lvl="2" eaLnBrk="1" latinLnBrk="0" hangingPunct="1"/>
            <a:r>
              <a:rPr kumimoji="0" lang="it-IT" dirty="0"/>
              <a:t>Terzo livello</a:t>
            </a:r>
          </a:p>
          <a:p>
            <a:pPr lvl="3" eaLnBrk="1" latinLnBrk="0" hangingPunct="1"/>
            <a:r>
              <a:rPr kumimoji="0" lang="it-IT" dirty="0"/>
              <a:t>Quarto livello</a:t>
            </a:r>
          </a:p>
          <a:p>
            <a:pPr lvl="4" eaLnBrk="1" latinLnBrk="0" hangingPunct="1"/>
            <a:r>
              <a:rPr kumimoji="0" lang="it-IT" dirty="0"/>
              <a:t>Quinto livello</a:t>
            </a:r>
            <a:endParaRPr kumimoji="0" lang="en-US" dirty="0"/>
          </a:p>
        </p:txBody>
      </p:sp>
      <p:pic>
        <p:nvPicPr>
          <p:cNvPr id="2" name="Immagine 1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9840" y="5769360"/>
            <a:ext cx="2674648" cy="900000"/>
          </a:xfrm>
          <a:prstGeom prst="rect">
            <a:avLst/>
          </a:prstGeom>
        </p:spPr>
      </p:pic>
      <p:sp>
        <p:nvSpPr>
          <p:cNvPr id="20" name="Ovale 19"/>
          <p:cNvSpPr/>
          <p:nvPr userDrawn="1"/>
        </p:nvSpPr>
        <p:spPr>
          <a:xfrm>
            <a:off x="4355592" y="1080825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r>
              <a:rPr kumimoji="0" lang="en-US" sz="600" baseline="0" dirty="0">
                <a:solidFill>
                  <a:schemeClr val="tx1"/>
                </a:solidFill>
              </a:rPr>
              <a:t>Uff IV</a:t>
            </a:r>
            <a:endParaRPr kumimoji="0" lang="en-US" sz="600" dirty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  <p:sldLayoutId id="2147483795" r:id="rId2"/>
    <p:sldLayoutId id="2147483796" r:id="rId3"/>
    <p:sldLayoutId id="2147483797" r:id="rId4"/>
    <p:sldLayoutId id="2147483798" r:id="rId5"/>
    <p:sldLayoutId id="2147483799" r:id="rId6"/>
    <p:sldLayoutId id="2147483800" r:id="rId7"/>
    <p:sldLayoutId id="2147483801" r:id="rId8"/>
    <p:sldLayoutId id="2147483802" r:id="rId9"/>
    <p:sldLayoutId id="2147483803" r:id="rId10"/>
    <p:sldLayoutId id="2147483804" r:id="rId11"/>
  </p:sldLayoutIdLst>
  <p:hf sldNum="0" hdr="0" dt="0"/>
  <p:txStyles>
    <p:titleStyle>
      <a:lvl1pPr algn="ctr" rtl="0" eaLnBrk="1" latinLnBrk="0" hangingPunct="1">
        <a:spcBef>
          <a:spcPct val="0"/>
        </a:spcBef>
        <a:buNone/>
        <a:defRPr kumimoji="0" sz="2800" kern="1200">
          <a:solidFill>
            <a:schemeClr val="accent3">
              <a:shade val="7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eb.spaggiari.eu/sdg/app/default/view_documento.php?a=akVIEW_FROM_ID&amp;id_documento=174024982&amp;sede_codice=PRIT0002" TargetMode="External"/><Relationship Id="rId2" Type="http://schemas.openxmlformats.org/officeDocument/2006/relationships/hyperlink" Target="https://web.spaggiari.eu/sdg/app/default/view_documento.php?a=akVIEW_FROM_ID&amp;id_documento=174010797&amp;sede_codice=PRIT0002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ottotitolo 10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 rtl="0" fontAlgn="base"/>
            <a:r>
              <a:rPr lang="it-IT" b="1" i="0" u="none" strike="noStrike" cap="all" dirty="0">
                <a:solidFill>
                  <a:srgbClr val="646B86"/>
                </a:solidFill>
                <a:effectLst/>
                <a:latin typeface="Georgia" panose="02040502050405020303" pitchFamily="18" charset="0"/>
              </a:rPr>
              <a:t>LA NUOVA INIZIATIVA FORMATIVA</a:t>
            </a:r>
            <a:r>
              <a:rPr 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ctr" rtl="0" fontAlgn="base"/>
            <a:r>
              <a:rPr lang="it-IT" b="1" i="0" u="none" strike="noStrike" cap="all" dirty="0">
                <a:solidFill>
                  <a:srgbClr val="646B86"/>
                </a:solidFill>
                <a:effectLst/>
                <a:latin typeface="Georgia" panose="02040502050405020303" pitchFamily="18" charset="0"/>
              </a:rPr>
              <a:t>A.S. 2021-22</a:t>
            </a:r>
            <a:r>
              <a:rPr 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endParaRPr lang="it-IT" dirty="0"/>
          </a:p>
        </p:txBody>
      </p:sp>
      <p:sp>
        <p:nvSpPr>
          <p:cNvPr id="10" name="Titolo 9"/>
          <p:cNvSpPr>
            <a:spLocks noGrp="1"/>
          </p:cNvSpPr>
          <p:nvPr>
            <p:ph type="ctrTitle"/>
          </p:nvPr>
        </p:nvSpPr>
        <p:spPr/>
        <p:txBody>
          <a:bodyPr vert="horz" lIns="91440" tIns="45720" rIns="91440" bIns="45720" anchor="b">
            <a:normAutofit/>
          </a:bodyPr>
          <a:lstStyle/>
          <a:p>
            <a:r>
              <a:rPr lang="it-IT" sz="5400" dirty="0">
                <a:latin typeface="Verdana"/>
                <a:ea typeface="Verdana"/>
                <a:cs typeface="Verdana"/>
              </a:rPr>
              <a:t>Laboratori Nuovi IP</a:t>
            </a:r>
          </a:p>
        </p:txBody>
      </p:sp>
      <p:sp>
        <p:nvSpPr>
          <p:cNvPr id="13" name="Segnaposto piè di pagina 12"/>
          <p:cNvSpPr>
            <a:spLocks noGrp="1"/>
          </p:cNvSpPr>
          <p:nvPr>
            <p:ph type="ftr" sz="quarter" idx="11"/>
          </p:nvPr>
        </p:nvSpPr>
        <p:spPr>
          <a:xfrm>
            <a:off x="304800" y="6410848"/>
            <a:ext cx="4483224" cy="365760"/>
          </a:xfrm>
        </p:spPr>
        <p:txBody>
          <a:bodyPr/>
          <a:lstStyle/>
          <a:p>
            <a:r>
              <a:rPr lang="en-US" b="0" i="0" u="none" strike="noStrike" dirty="0">
                <a:solidFill>
                  <a:srgbClr val="FFFFFF"/>
                </a:solidFill>
                <a:effectLst/>
                <a:latin typeface="Georgia" panose="02040502050405020303" pitchFamily="18" charset="0"/>
              </a:rPr>
              <a:t>Prof. Edoardo Ricci – </a:t>
            </a:r>
            <a:r>
              <a:rPr lang="en-US" b="0" i="0" u="none" strike="noStrike" dirty="0" err="1">
                <a:solidFill>
                  <a:srgbClr val="FFFFFF"/>
                </a:solidFill>
                <a:effectLst/>
                <a:latin typeface="Georgia" panose="02040502050405020303" pitchFamily="18" charset="0"/>
              </a:rPr>
              <a:t>Ufficio</a:t>
            </a:r>
            <a:r>
              <a:rPr lang="en-US" b="0" i="0" u="none" strike="noStrike" dirty="0">
                <a:solidFill>
                  <a:srgbClr val="FFFFFF"/>
                </a:solidFill>
                <a:effectLst/>
                <a:latin typeface="Georgia" panose="02040502050405020303" pitchFamily="18" charset="0"/>
              </a:rPr>
              <a:t> IV – USR Emilia-Romagna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612636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B062857-22E9-4000-91FF-5D54D9272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2096" y="632012"/>
            <a:ext cx="8534400" cy="758952"/>
          </a:xfrm>
        </p:spPr>
        <p:txBody>
          <a:bodyPr vert="horz" lIns="91440" tIns="45720" rIns="91440" bIns="45720" anchor="b">
            <a:normAutofit/>
          </a:bodyPr>
          <a:lstStyle/>
          <a:p>
            <a:r>
              <a:rPr lang="it-IT" sz="3600" dirty="0">
                <a:latin typeface="Verdana"/>
                <a:ea typeface="Verdana"/>
                <a:cs typeface="Verdana"/>
              </a:rPr>
              <a:t>La struttura dei laboratori</a:t>
            </a:r>
          </a:p>
          <a:p>
            <a:endParaRPr lang="it-IT" dirty="0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3C184065-E181-45CE-BF77-3CBA58D2F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5143" y="6410848"/>
            <a:ext cx="4735507" cy="365760"/>
          </a:xfrm>
        </p:spPr>
        <p:txBody>
          <a:bodyPr vert="horz" lIns="91440" tIns="45720" rIns="91440" bIns="45720" anchor="t"/>
          <a:lstStyle/>
          <a:p>
            <a:r>
              <a:rPr lang="en-US" dirty="0">
                <a:ea typeface="+mn-lt"/>
                <a:cs typeface="+mn-lt"/>
              </a:rPr>
              <a:t>Prof. Edoardo Ricci – </a:t>
            </a:r>
            <a:r>
              <a:rPr lang="en-US" dirty="0" err="1">
                <a:ea typeface="+mn-lt"/>
                <a:cs typeface="+mn-lt"/>
              </a:rPr>
              <a:t>Ufficio</a:t>
            </a:r>
            <a:r>
              <a:rPr lang="en-US" dirty="0">
                <a:ea typeface="+mn-lt"/>
                <a:cs typeface="+mn-lt"/>
              </a:rPr>
              <a:t> IV – USR Emilia-Romagna</a:t>
            </a:r>
            <a:endParaRPr lang="it-IT" dirty="0">
              <a:ea typeface="+mn-lt"/>
              <a:cs typeface="+mn-lt"/>
            </a:endParaRPr>
          </a:p>
        </p:txBody>
      </p:sp>
      <p:graphicFrame>
        <p:nvGraphicFramePr>
          <p:cNvPr id="6" name="Tabella 5">
            <a:extLst>
              <a:ext uri="{FF2B5EF4-FFF2-40B4-BE49-F238E27FC236}">
                <a16:creationId xmlns:a16="http://schemas.microsoft.com/office/drawing/2014/main" id="{E811D0A5-4334-45A0-81FA-B0DF0226BA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2773517"/>
              </p:ext>
            </p:extLst>
          </p:nvPr>
        </p:nvGraphicFramePr>
        <p:xfrm>
          <a:off x="308693" y="2042531"/>
          <a:ext cx="8589736" cy="24384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275656">
                  <a:extLst>
                    <a:ext uri="{9D8B030D-6E8A-4147-A177-3AD203B41FA5}">
                      <a16:colId xmlns:a16="http://schemas.microsoft.com/office/drawing/2014/main" val="285663041"/>
                    </a:ext>
                  </a:extLst>
                </a:gridCol>
                <a:gridCol w="1706742">
                  <a:extLst>
                    <a:ext uri="{9D8B030D-6E8A-4147-A177-3AD203B41FA5}">
                      <a16:colId xmlns:a16="http://schemas.microsoft.com/office/drawing/2014/main" val="1888552043"/>
                    </a:ext>
                  </a:extLst>
                </a:gridCol>
                <a:gridCol w="1351167">
                  <a:extLst>
                    <a:ext uri="{9D8B030D-6E8A-4147-A177-3AD203B41FA5}">
                      <a16:colId xmlns:a16="http://schemas.microsoft.com/office/drawing/2014/main" val="1580855840"/>
                    </a:ext>
                  </a:extLst>
                </a:gridCol>
                <a:gridCol w="3256171">
                  <a:extLst>
                    <a:ext uri="{9D8B030D-6E8A-4147-A177-3AD203B41FA5}">
                      <a16:colId xmlns:a16="http://schemas.microsoft.com/office/drawing/2014/main" val="173547799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200" b="1" i="0" dirty="0">
                          <a:solidFill>
                            <a:srgbClr val="FFFFFF"/>
                          </a:solidFill>
                          <a:effectLst/>
                          <a:latin typeface="Verdana"/>
                        </a:rPr>
                        <a:t>INDIRIZZO ​​</a:t>
                      </a:r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200" b="1" i="0" dirty="0">
                          <a:solidFill>
                            <a:srgbClr val="FFFFFF"/>
                          </a:solidFill>
                          <a:effectLst/>
                          <a:latin typeface="Verdana"/>
                        </a:rPr>
                        <a:t>TIPOLOGIA ​​</a:t>
                      </a:r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200" b="1" i="0" dirty="0">
                          <a:solidFill>
                            <a:srgbClr val="FFFFFF"/>
                          </a:solidFill>
                          <a:effectLst/>
                          <a:latin typeface="Verdana"/>
                        </a:rPr>
                        <a:t>NR  ​​</a:t>
                      </a:r>
                      <a:endParaRPr lang="it-IT"/>
                    </a:p>
                    <a:p>
                      <a:pPr lvl="0" algn="ctr">
                        <a:buNone/>
                      </a:pPr>
                      <a:r>
                        <a:rPr lang="it-IT" sz="1200" b="1" i="0" dirty="0">
                          <a:solidFill>
                            <a:srgbClr val="FFFFFF"/>
                          </a:solidFill>
                          <a:effectLst/>
                          <a:latin typeface="Verdana"/>
                        </a:rPr>
                        <a:t>LABORATORI ​​ ​​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200" b="1" i="0" dirty="0">
                          <a:solidFill>
                            <a:srgbClr val="FFFFFF"/>
                          </a:solidFill>
                          <a:effectLst/>
                          <a:latin typeface="Verdana"/>
                        </a:rPr>
                        <a:t>ATECO / DECLINAZIONI ​​</a:t>
                      </a:r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96181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lvl="0" algn="l" rtl="0" eaLnBrk="1" latinLnBrk="0" hangingPunct="1">
                        <a:buNone/>
                      </a:pPr>
                      <a:r>
                        <a:rPr kumimoji="0" lang="it" sz="1400" b="1" i="0" u="none" strike="noStrike" kern="1200" noProof="0" dirty="0">
                          <a:solidFill>
                            <a:schemeClr val="dk1"/>
                          </a:solidFill>
                          <a:latin typeface="Verdana"/>
                          <a:ea typeface="+mn-ea"/>
                          <a:cs typeface="+mn-cs"/>
                        </a:rPr>
                        <a:t>SERVIZI PER LA SANITA’ </a:t>
                      </a:r>
                      <a:endParaRPr lang="it-IT"/>
                    </a:p>
                    <a:p>
                      <a:pPr marL="0" lvl="0" algn="l">
                        <a:buNone/>
                      </a:pPr>
                      <a:r>
                        <a:rPr kumimoji="0" lang="it" sz="1400" b="1" i="0" u="none" strike="noStrike" kern="1200" noProof="0" dirty="0">
                          <a:solidFill>
                            <a:schemeClr val="dk1"/>
                          </a:solidFill>
                          <a:latin typeface="Verdana"/>
                          <a:ea typeface="+mn-ea"/>
                          <a:cs typeface="+mn-cs"/>
                        </a:rPr>
                        <a:t>E L’ASSISTENZA SOCIALE</a:t>
                      </a:r>
                    </a:p>
                    <a:p>
                      <a:pPr marL="0" lvl="0" algn="l" rtl="0" eaLnBrk="1" latinLnBrk="0" hangingPunct="1">
                        <a:buNone/>
                      </a:pPr>
                      <a:endParaRPr kumimoji="0" lang="it" sz="1400" b="1" i="0" u="none" strike="noStrike" kern="1200" noProof="0" dirty="0">
                        <a:solidFill>
                          <a:schemeClr val="dk1"/>
                        </a:solidFill>
                        <a:latin typeface="Verdana"/>
                        <a:ea typeface="+mn-ea"/>
                        <a:cs typeface="+mn-cs"/>
                      </a:endParaRPr>
                    </a:p>
                    <a:p>
                      <a:pPr marL="0" lvl="0" algn="l" rtl="0" eaLnBrk="1" latinLnBrk="0" hangingPunct="1">
                        <a:buNone/>
                      </a:pPr>
                      <a:r>
                        <a:rPr kumimoji="0" lang="it" sz="1400" b="1" i="0" u="none" strike="noStrike" kern="1200" noProof="0" dirty="0">
                          <a:solidFill>
                            <a:schemeClr val="dk1"/>
                          </a:solidFill>
                          <a:latin typeface="Verdana"/>
                          <a:ea typeface="+mn-ea"/>
                          <a:cs typeface="+mn-cs"/>
                        </a:rPr>
                        <a:t>OTTICO</a:t>
                      </a:r>
                    </a:p>
                    <a:p>
                      <a:pPr marL="0" lvl="0" algn="l" rtl="0" eaLnBrk="1" latinLnBrk="0" hangingPunct="1">
                        <a:buNone/>
                      </a:pPr>
                      <a:endParaRPr kumimoji="0" lang="it" sz="1400" b="1" i="0" u="none" strike="noStrike" kern="1200" noProof="0" dirty="0">
                        <a:solidFill>
                          <a:schemeClr val="dk1"/>
                        </a:solidFill>
                        <a:latin typeface="Verdana"/>
                        <a:ea typeface="+mn-ea"/>
                        <a:cs typeface="+mn-cs"/>
                      </a:endParaRPr>
                    </a:p>
                    <a:p>
                      <a:pPr marL="0" lvl="0" algn="l" rtl="0" eaLnBrk="1" latinLnBrk="0" hangingPunct="1">
                        <a:buNone/>
                      </a:pPr>
                      <a:r>
                        <a:rPr kumimoji="0" lang="it" sz="1400" b="1" i="0" u="none" strike="noStrike" kern="1200" noProof="0" dirty="0">
                          <a:solidFill>
                            <a:schemeClr val="dk1"/>
                          </a:solidFill>
                          <a:latin typeface="Verdana"/>
                          <a:ea typeface="+mn-ea"/>
                          <a:cs typeface="+mn-cs"/>
                        </a:rPr>
                        <a:t>ODONTOTECNICO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algn="ctr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kumimoji="0" lang="it" sz="1400" b="1" i="0" u="none" strike="noStrike" kern="1200" noProof="0" dirty="0">
                          <a:solidFill>
                            <a:schemeClr val="dk1"/>
                          </a:solidFill>
                          <a:latin typeface="Verdana"/>
                          <a:ea typeface="+mn-ea"/>
                          <a:cs typeface="+mn-cs"/>
                        </a:rPr>
                        <a:t>TIP. C</a:t>
                      </a:r>
                      <a:r>
                        <a:rPr kumimoji="0" lang="it-IT" sz="1400" b="1" i="0" u="none" strike="noStrike" kern="1200" noProof="0" dirty="0">
                          <a:solidFill>
                            <a:schemeClr val="dk1"/>
                          </a:solidFill>
                          <a:latin typeface="Verdana"/>
                          <a:ea typeface="+mn-ea"/>
                          <a:cs typeface="+mn-cs"/>
                        </a:rPr>
                        <a:t> </a:t>
                      </a:r>
                      <a:endParaRPr kumimoji="0" lang="it-IT" sz="1400" b="1" i="0" u="none" strike="noStrike" kern="1200">
                        <a:solidFill>
                          <a:schemeClr val="dk1"/>
                        </a:solidFill>
                        <a:latin typeface="Verdana"/>
                        <a:ea typeface="+mn-ea"/>
                        <a:cs typeface="+mn-cs"/>
                      </a:endParaRPr>
                    </a:p>
                    <a:p>
                      <a:pPr marL="0" lvl="0" algn="ctr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kumimoji="0" lang="it" sz="1400" b="1" i="0" u="none" strike="noStrike" kern="1200" noProof="0" dirty="0">
                          <a:solidFill>
                            <a:schemeClr val="dk1"/>
                          </a:solidFill>
                          <a:latin typeface="Verdana"/>
                          <a:ea typeface="+mn-ea"/>
                          <a:cs typeface="+mn-cs"/>
                        </a:rPr>
                        <a:t>1 FORMATORE</a:t>
                      </a:r>
                      <a:r>
                        <a:rPr kumimoji="0" lang="it-IT" sz="1400" b="1" i="0" u="none" strike="noStrike" kern="1200" noProof="0" dirty="0">
                          <a:solidFill>
                            <a:schemeClr val="dk1"/>
                          </a:solidFill>
                          <a:latin typeface="Verdana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" sz="1400" b="1" i="0" u="none" strike="noStrike" kern="1200" noProof="0" dirty="0">
                          <a:solidFill>
                            <a:schemeClr val="dk1"/>
                          </a:solidFill>
                          <a:latin typeface="Verdana"/>
                          <a:ea typeface="+mn-ea"/>
                          <a:cs typeface="+mn-cs"/>
                        </a:rPr>
                        <a:t>3TUTOR</a:t>
                      </a:r>
                      <a:endParaRPr kumimoji="0" lang="it-IT" sz="1400" b="1" i="0" u="none" strike="noStrike" kern="1200" dirty="0">
                        <a:solidFill>
                          <a:schemeClr val="dk1"/>
                        </a:solidFill>
                        <a:latin typeface="Verdan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algn="ctr" rtl="0" eaLnBrk="1" latinLnBrk="0" hangingPunct="1">
                        <a:buNone/>
                      </a:pPr>
                      <a:r>
                        <a:rPr kumimoji="0" lang="it-IT" sz="1400" b="1" i="0" u="none" strike="noStrike" kern="1200" dirty="0">
                          <a:solidFill>
                            <a:schemeClr val="dk1"/>
                          </a:solidFill>
                          <a:latin typeface="Verdana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algn="l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kumimoji="0" lang="it" sz="1400" b="1" i="0" u="none" strike="noStrike" kern="1200" noProof="0" dirty="0">
                          <a:solidFill>
                            <a:schemeClr val="dk1"/>
                          </a:solidFill>
                          <a:latin typeface="Verdana"/>
                          <a:ea typeface="+mn-ea"/>
                          <a:cs typeface="+mn-cs"/>
                        </a:rPr>
                        <a:t>Q86 ASSISTENZA SANITARIA </a:t>
                      </a:r>
                      <a:endParaRPr kumimoji="0" lang="it-IT" sz="1400" b="1" i="0" u="none" strike="noStrike" kern="1200">
                        <a:solidFill>
                          <a:schemeClr val="dk1"/>
                        </a:solidFill>
                        <a:latin typeface="Verdana"/>
                        <a:ea typeface="+mn-ea"/>
                        <a:cs typeface="+mn-cs"/>
                      </a:endParaRPr>
                    </a:p>
                    <a:p>
                      <a:pPr marL="0" lvl="0" algn="l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kumimoji="0" lang="it" sz="1400" b="1" i="0" u="none" strike="noStrike" kern="1200" noProof="0" dirty="0">
                          <a:solidFill>
                            <a:schemeClr val="dk1"/>
                          </a:solidFill>
                          <a:latin typeface="Verdana"/>
                          <a:ea typeface="+mn-ea"/>
                          <a:cs typeface="+mn-cs"/>
                        </a:rPr>
                        <a:t>Q87 – Q88 ASSISTENZA SOCIALE </a:t>
                      </a:r>
                      <a:endParaRPr kumimoji="0" lang="it" sz="1400" b="1" i="0" u="none" strike="noStrike" kern="1200" dirty="0">
                        <a:solidFill>
                          <a:schemeClr val="dk1"/>
                        </a:solidFill>
                        <a:latin typeface="Verdana"/>
                        <a:ea typeface="+mn-ea"/>
                        <a:cs typeface="+mn-cs"/>
                      </a:endParaRPr>
                    </a:p>
                    <a:p>
                      <a:pPr marL="0" lvl="0" algn="l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kumimoji="0" lang="it" sz="1400" b="1" i="0" u="none" strike="noStrike" kern="1200" noProof="0" dirty="0">
                          <a:solidFill>
                            <a:schemeClr val="dk1"/>
                          </a:solidFill>
                          <a:latin typeface="Verdana"/>
                          <a:ea typeface="+mn-ea"/>
                          <a:cs typeface="+mn-cs"/>
                        </a:rPr>
                        <a:t>C32 ALTRE ATTIVITA’ MANIFATTURIERE</a:t>
                      </a:r>
                      <a:endParaRPr kumimoji="0" lang="it" sz="1400" b="1" i="0" u="none" strike="noStrike" kern="1200" dirty="0">
                        <a:solidFill>
                          <a:schemeClr val="dk1"/>
                        </a:solidFill>
                        <a:latin typeface="Verdana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88111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1580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BB37C4D-2CAC-444F-BAAD-BC22044F34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anchor="b">
            <a:normAutofit/>
          </a:bodyPr>
          <a:lstStyle/>
          <a:p>
            <a:r>
              <a:rPr lang="it-IT" dirty="0">
                <a:latin typeface="Verdana"/>
                <a:ea typeface="Verdana"/>
                <a:cs typeface="Verdana"/>
              </a:rPr>
              <a:t>Per candidarsi...</a:t>
            </a:r>
            <a:endParaRPr lang="it-IT" dirty="0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417095D9-261D-4F21-A69F-ABF8C821C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4800" y="6410848"/>
            <a:ext cx="4270031" cy="283009"/>
          </a:xfrm>
        </p:spPr>
        <p:txBody>
          <a:bodyPr vert="horz" lIns="91440" tIns="45720" rIns="91440" bIns="45720" anchor="t"/>
          <a:lstStyle/>
          <a:p>
            <a:r>
              <a:rPr lang="en-US" dirty="0"/>
              <a:t>Prof. Edoardo Ricci – </a:t>
            </a:r>
            <a:r>
              <a:rPr lang="en-US" dirty="0" err="1"/>
              <a:t>Ufficio</a:t>
            </a:r>
            <a:r>
              <a:rPr lang="en-US" dirty="0"/>
              <a:t> IV – USR Emilia-Romagna</a:t>
            </a:r>
            <a:endParaRPr lang="it-IT" dirty="0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5A09C20B-DD1C-4FD9-8DF7-D67266FABD4C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81066" y="2208058"/>
            <a:ext cx="8503920" cy="2865258"/>
          </a:xfrm>
        </p:spPr>
        <p:txBody>
          <a:bodyPr vert="horz" lIns="91440" tIns="45720" rIns="91440" bIns="45720" anchor="t">
            <a:normAutofit/>
          </a:bodyPr>
          <a:lstStyle/>
          <a:p>
            <a:pPr algn="ctr"/>
            <a:r>
              <a:rPr lang="it-IT" dirty="0">
                <a:latin typeface="Verdana"/>
                <a:ea typeface="Verdana"/>
                <a:cs typeface="Verdana"/>
              </a:rPr>
              <a:t>Per consultare gli avvisi pubblici per la selezione:</a:t>
            </a:r>
            <a:endParaRPr lang="it-IT" dirty="0"/>
          </a:p>
          <a:p>
            <a:endParaRPr lang="it-IT" dirty="0"/>
          </a:p>
          <a:p>
            <a:pPr algn="ctr"/>
            <a:r>
              <a:rPr lang="it-IT" dirty="0">
                <a:latin typeface="Verdana"/>
                <a:ea typeface="Verdana"/>
                <a:cs typeface="Verdana"/>
              </a:rPr>
              <a:t>- di </a:t>
            </a:r>
            <a:r>
              <a:rPr lang="it-IT" b="1" dirty="0">
                <a:latin typeface="Verdana"/>
                <a:ea typeface="Verdana"/>
                <a:cs typeface="Verdana"/>
              </a:rPr>
              <a:t>7 DOCENTI FORMATORI</a:t>
            </a:r>
            <a:r>
              <a:rPr lang="it-IT" dirty="0">
                <a:latin typeface="Verdana"/>
                <a:ea typeface="Verdana"/>
                <a:cs typeface="Verdana"/>
              </a:rPr>
              <a:t>:</a:t>
            </a:r>
            <a:endParaRPr lang="it-IT" dirty="0"/>
          </a:p>
          <a:p>
            <a:pPr algn="ctr"/>
            <a:r>
              <a:rPr lang="it-IT" dirty="0">
                <a:latin typeface="Verdana"/>
                <a:ea typeface="Verdana"/>
                <a:cs typeface="Verdana"/>
                <a:hlinkClick r:id="rId2"/>
              </a:rPr>
              <a:t>Avviso di selezione docenti formatori Laboratori Nuovi IP</a:t>
            </a:r>
            <a:endParaRPr lang="it-IT"/>
          </a:p>
          <a:p>
            <a:pPr algn="ctr"/>
            <a:endParaRPr lang="it-IT" dirty="0">
              <a:latin typeface="Verdana"/>
              <a:ea typeface="Verdana"/>
              <a:cs typeface="Verdana"/>
            </a:endParaRPr>
          </a:p>
          <a:p>
            <a:pPr algn="ctr"/>
            <a:r>
              <a:rPr lang="it-IT" dirty="0">
                <a:latin typeface="Verdana"/>
                <a:ea typeface="Verdana"/>
                <a:cs typeface="Verdana"/>
              </a:rPr>
              <a:t>- di </a:t>
            </a:r>
            <a:r>
              <a:rPr lang="it-IT" b="1" dirty="0">
                <a:latin typeface="Verdana"/>
                <a:ea typeface="Verdana"/>
                <a:cs typeface="Verdana"/>
              </a:rPr>
              <a:t>23 DOCENTI TUTOR</a:t>
            </a:r>
            <a:r>
              <a:rPr lang="it-IT" dirty="0">
                <a:latin typeface="Verdana"/>
                <a:ea typeface="Verdana"/>
                <a:cs typeface="Verdana"/>
              </a:rPr>
              <a:t>:</a:t>
            </a:r>
          </a:p>
          <a:p>
            <a:pPr algn="ctr"/>
            <a:r>
              <a:rPr lang="it-IT" dirty="0">
                <a:latin typeface="Verdana"/>
                <a:ea typeface="Verdana"/>
                <a:cs typeface="Verdana"/>
                <a:hlinkClick r:id="rId3"/>
              </a:rPr>
              <a:t>Avviso di selezione docenti tutor Laboratori Nuovi IP</a:t>
            </a:r>
            <a:endParaRPr lang="it-IT"/>
          </a:p>
          <a:p>
            <a:pPr algn="ctr"/>
            <a:endParaRPr lang="it-IT" dirty="0">
              <a:latin typeface="Verdana"/>
              <a:ea typeface="Verdana"/>
              <a:cs typeface="Verdana"/>
            </a:endParaRPr>
          </a:p>
          <a:p>
            <a:endParaRPr lang="it-IT" dirty="0">
              <a:latin typeface="Verdana"/>
              <a:ea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55288807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94BAF76-EE06-45D5-B8CF-9BA42CDE5D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8770" y="3187987"/>
            <a:ext cx="6480174" cy="1673225"/>
          </a:xfrm>
        </p:spPr>
        <p:txBody>
          <a:bodyPr vert="horz" lIns="91440" tIns="45720" rIns="91440" bIns="45720" anchor="t">
            <a:noAutofit/>
          </a:bodyPr>
          <a:lstStyle/>
          <a:p>
            <a:r>
              <a:rPr lang="it-IT" sz="3200" dirty="0">
                <a:latin typeface="Verdana"/>
                <a:ea typeface="Verdana"/>
                <a:cs typeface="Verdana"/>
              </a:rPr>
              <a:t>GRAZIE </a:t>
            </a:r>
          </a:p>
          <a:p>
            <a:r>
              <a:rPr lang="it-IT" sz="3200" dirty="0">
                <a:latin typeface="Verdana"/>
                <a:ea typeface="Verdana"/>
                <a:cs typeface="Verdana"/>
              </a:rPr>
              <a:t>PER</a:t>
            </a:r>
          </a:p>
          <a:p>
            <a:r>
              <a:rPr lang="it-IT" sz="3200" dirty="0">
                <a:latin typeface="Verdana"/>
                <a:ea typeface="Verdana"/>
                <a:cs typeface="Verdana"/>
              </a:rPr>
              <a:t>L'ATTENZIONE!</a:t>
            </a:r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14C75B7A-AF4E-49F1-B5D0-5808D3EEA6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4800" y="6410848"/>
            <a:ext cx="4994103" cy="334729"/>
          </a:xfrm>
        </p:spPr>
        <p:txBody>
          <a:bodyPr vert="horz" lIns="91440" tIns="45720" rIns="91440" bIns="45720" anchor="t"/>
          <a:lstStyle/>
          <a:p>
            <a:r>
              <a:rPr lang="en-US" dirty="0"/>
              <a:t>Prof. Edoardo Ricci – </a:t>
            </a:r>
            <a:r>
              <a:rPr lang="en-US" dirty="0" err="1"/>
              <a:t>Ufficio</a:t>
            </a:r>
            <a:r>
              <a:rPr lang="en-US" dirty="0"/>
              <a:t> IV – USR Emilia-Romagna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9932738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anchor="b">
            <a:normAutofit/>
          </a:bodyPr>
          <a:lstStyle/>
          <a:p>
            <a:r>
              <a:rPr lang="it-IT" sz="3200" dirty="0">
                <a:latin typeface="Verdana"/>
                <a:ea typeface="Verdana"/>
                <a:cs typeface="Verdana"/>
              </a:rPr>
              <a:t>Gli obiettivi della formazione svolta</a:t>
            </a:r>
          </a:p>
        </p:txBody>
      </p:sp>
      <p:sp>
        <p:nvSpPr>
          <p:cNvPr id="27" name="Segnaposto piè di pagina 26"/>
          <p:cNvSpPr>
            <a:spLocks noGrp="1"/>
          </p:cNvSpPr>
          <p:nvPr>
            <p:ph type="ftr" sz="quarter" idx="11"/>
          </p:nvPr>
        </p:nvSpPr>
        <p:spPr>
          <a:xfrm>
            <a:off x="304800" y="6410848"/>
            <a:ext cx="4321750" cy="220946"/>
          </a:xfrm>
        </p:spPr>
        <p:txBody>
          <a:bodyPr vert="horz" lIns="91440" tIns="45720" rIns="91440" bIns="45720" anchor="t"/>
          <a:lstStyle/>
          <a:p>
            <a:r>
              <a:rPr lang="en-US" dirty="0"/>
              <a:t>Prof. Edoardo Ricci – </a:t>
            </a:r>
            <a:r>
              <a:rPr lang="en-US" dirty="0" err="1"/>
              <a:t>Ufficio</a:t>
            </a:r>
            <a:r>
              <a:rPr lang="en-US" dirty="0"/>
              <a:t> IV – USR Emilia-Romagna</a:t>
            </a: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sz="quarter" idx="1"/>
          </p:nvPr>
        </p:nvSpPr>
        <p:spPr>
          <a:xfrm>
            <a:off x="301752" y="1484784"/>
            <a:ext cx="8503920" cy="4572000"/>
          </a:xfrm>
        </p:spPr>
        <p:txBody>
          <a:bodyPr vert="horz" lIns="91440" tIns="45720" rIns="91440" bIns="45720" anchor="t">
            <a:normAutofit fontScale="85000" lnSpcReduction="20000"/>
          </a:bodyPr>
          <a:lstStyle/>
          <a:p>
            <a:r>
              <a:rPr lang="it-IT" dirty="0"/>
              <a:t>Il </a:t>
            </a:r>
            <a:r>
              <a:rPr lang="it-IT" dirty="0">
                <a:solidFill>
                  <a:schemeClr val="accent1"/>
                </a:solidFill>
              </a:rPr>
              <a:t>Piano di formazione regionale </a:t>
            </a:r>
            <a:r>
              <a:rPr lang="it-IT" dirty="0"/>
              <a:t>svolto </a:t>
            </a:r>
            <a:r>
              <a:rPr lang="it-IT" dirty="0" err="1"/>
              <a:t>nell'a.s.</a:t>
            </a:r>
            <a:r>
              <a:rPr lang="it-IT" dirty="0"/>
              <a:t> 2019-20 e gli </a:t>
            </a:r>
            <a:r>
              <a:rPr lang="it-IT" dirty="0">
                <a:solidFill>
                  <a:schemeClr val="accent1"/>
                </a:solidFill>
              </a:rPr>
              <a:t>Sportelli Nuovi IP </a:t>
            </a:r>
            <a:r>
              <a:rPr lang="it-IT" dirty="0" err="1"/>
              <a:t>dell'a.s.</a:t>
            </a:r>
            <a:r>
              <a:rPr lang="it-IT" dirty="0"/>
              <a:t> 2020-21 sono stati finalizzati al raggiungimento dei seguenti obiettivi formativi:​</a:t>
            </a:r>
          </a:p>
          <a:p>
            <a:endParaRPr lang="it-IT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dirty="0">
                <a:latin typeface="Verdana"/>
                <a:ea typeface="Verdana"/>
                <a:cs typeface="Verdana"/>
              </a:rPr>
              <a:t>diffondere una </a:t>
            </a:r>
            <a:r>
              <a:rPr lang="it-IT" b="1" dirty="0">
                <a:latin typeface="Verdana"/>
                <a:ea typeface="Verdana"/>
                <a:cs typeface="Verdana"/>
              </a:rPr>
              <a:t>preparazione generale sulla normativa, sugli strumenti e sulle metodologie dettate dal riordino</a:t>
            </a:r>
            <a:r>
              <a:rPr lang="it-IT" dirty="0">
                <a:latin typeface="Verdana"/>
                <a:ea typeface="Verdana"/>
                <a:cs typeface="Verdana"/>
              </a:rPr>
              <a:t>, in modo da riallineare gli istituti professionali in merito all’applicazione del nuovo ordinamento;​</a:t>
            </a:r>
          </a:p>
          <a:p>
            <a:endParaRPr lang="it-IT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dirty="0">
                <a:latin typeface="Verdana"/>
                <a:ea typeface="Verdana"/>
                <a:cs typeface="Verdana"/>
              </a:rPr>
              <a:t>condividere, sviluppare e consolidare </a:t>
            </a:r>
            <a:r>
              <a:rPr lang="it-IT" b="1" dirty="0">
                <a:latin typeface="Verdana"/>
                <a:ea typeface="Verdana"/>
                <a:cs typeface="Verdana"/>
              </a:rPr>
              <a:t>buone pratiche nella personalizzazione degli apprendimenti (PFI), nella progettazione e nella valutazione scolastica</a:t>
            </a:r>
            <a:r>
              <a:rPr lang="it-IT" dirty="0">
                <a:latin typeface="Verdana"/>
                <a:ea typeface="Verdana"/>
                <a:cs typeface="Verdana"/>
              </a:rPr>
              <a:t> secondo il paradigma della didattica per competenze;​</a:t>
            </a:r>
          </a:p>
          <a:p>
            <a:endParaRPr lang="it-IT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dirty="0">
                <a:latin typeface="Verdana"/>
                <a:ea typeface="Verdana"/>
                <a:cs typeface="Verdana"/>
              </a:rPr>
              <a:t>creare un </a:t>
            </a:r>
            <a:r>
              <a:rPr lang="it-IT" b="1" dirty="0">
                <a:latin typeface="Verdana"/>
                <a:ea typeface="Verdana"/>
                <a:cs typeface="Verdana"/>
              </a:rPr>
              <a:t>archivio regionale di unità di apprendimento</a:t>
            </a:r>
            <a:r>
              <a:rPr lang="it-IT" dirty="0">
                <a:latin typeface="Verdana"/>
                <a:ea typeface="Verdana"/>
                <a:cs typeface="Verdana"/>
              </a:rPr>
              <a:t> e di altri elaborati prodotti nei laboratori, da poter condividere a livello regionale;​</a:t>
            </a:r>
          </a:p>
          <a:p>
            <a:endParaRPr lang="it-IT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b="1" dirty="0">
                <a:latin typeface="Verdana"/>
                <a:ea typeface="Verdana"/>
                <a:cs typeface="Verdana"/>
              </a:rPr>
              <a:t>dar vita ad una comunità professionale su scala regionale</a:t>
            </a:r>
            <a:r>
              <a:rPr lang="it-IT" dirty="0">
                <a:latin typeface="Verdana"/>
                <a:ea typeface="Verdana"/>
                <a:cs typeface="Verdana"/>
              </a:rPr>
              <a:t> alimentata dal confronto e dalla condivisione di pratiche organizzative e didattiche innovative e funzionali all’attuazione del riordino;​</a:t>
            </a:r>
          </a:p>
          <a:p>
            <a:endParaRPr lang="it-IT" dirty="0"/>
          </a:p>
          <a:p>
            <a:pPr marL="285750" indent="-285750">
              <a:buFont typeface="Wingdings"/>
              <a:buChar char="Ø"/>
            </a:pPr>
            <a:r>
              <a:rPr lang="it-IT" dirty="0">
                <a:latin typeface="Verdana"/>
                <a:ea typeface="Verdana"/>
                <a:cs typeface="Verdana"/>
              </a:rPr>
              <a:t>attualizzare gli elementi e gli aspetti didattici della nuova istruzione professionale al contesto di </a:t>
            </a:r>
            <a:r>
              <a:rPr lang="it-IT" b="1" dirty="0">
                <a:latin typeface="Verdana"/>
                <a:ea typeface="Verdana"/>
                <a:cs typeface="Verdana"/>
              </a:rPr>
              <a:t>emergenza sanitaria da Covid-19</a:t>
            </a:r>
            <a:r>
              <a:rPr lang="it-IT" dirty="0">
                <a:latin typeface="Verdana"/>
                <a:ea typeface="Verdana"/>
                <a:cs typeface="Verdana"/>
              </a:rPr>
              <a:t>, alle metodologie della DAD e della DDI e ai piani di apprendimento individualizzati (PAI)​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13156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71B0C3D-B6F0-4D66-AC5E-5A0EA3451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anchor="b">
            <a:normAutofit/>
          </a:bodyPr>
          <a:lstStyle/>
          <a:p>
            <a:r>
              <a:rPr lang="it-IT" sz="3200" dirty="0">
                <a:latin typeface="Verdana"/>
                <a:ea typeface="Verdana"/>
                <a:cs typeface="Verdana"/>
              </a:rPr>
              <a:t>Il bisogno di una nuova formazione</a:t>
            </a:r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D221253-1266-4A17-9593-0756988E59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4800" y="6410848"/>
            <a:ext cx="4259687" cy="293353"/>
          </a:xfrm>
        </p:spPr>
        <p:txBody>
          <a:bodyPr vert="horz" lIns="91440" tIns="45720" rIns="91440" bIns="45720" anchor="t"/>
          <a:lstStyle/>
          <a:p>
            <a:r>
              <a:rPr lang="en-US" dirty="0"/>
              <a:t>Prof. Edoardo Ricci – </a:t>
            </a:r>
            <a:r>
              <a:rPr lang="en-US" dirty="0" err="1"/>
              <a:t>Ufficio</a:t>
            </a:r>
            <a:r>
              <a:rPr lang="en-US" dirty="0"/>
              <a:t> IV – USR Emilia-Romagna</a:t>
            </a:r>
            <a:endParaRPr lang="it-IT" dirty="0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216A5A7-4378-4D02-B284-C23CDC85664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25908" y="1277109"/>
            <a:ext cx="8731485" cy="4923691"/>
          </a:xfrm>
        </p:spPr>
        <p:txBody>
          <a:bodyPr vert="horz" lIns="91440" tIns="45720" rIns="91440" bIns="45720" anchor="ctr">
            <a:normAutofit/>
          </a:bodyPr>
          <a:lstStyle/>
          <a:p>
            <a:pPr fontAlgn="base">
              <a:lnSpc>
                <a:spcPct val="80000"/>
              </a:lnSpc>
            </a:pPr>
            <a:endParaRPr lang="it-IT" dirty="0"/>
          </a:p>
          <a:p>
            <a:pPr algn="just" fontAlgn="base">
              <a:lnSpc>
                <a:spcPct val="80000"/>
              </a:lnSpc>
            </a:pPr>
            <a:r>
              <a:rPr lang="it-IT" sz="1700" dirty="0">
                <a:latin typeface="Verdana"/>
                <a:ea typeface="Verdana"/>
                <a:cs typeface="Verdana"/>
              </a:rPr>
              <a:t>A partire da un confronto effettuato con alcuni Dirigenti scolastici </a:t>
            </a:r>
          </a:p>
          <a:p>
            <a:pPr algn="just">
              <a:lnSpc>
                <a:spcPct val="80000"/>
              </a:lnSpc>
            </a:pPr>
            <a:r>
              <a:rPr lang="it-IT" sz="1700" dirty="0">
                <a:latin typeface="Verdana"/>
                <a:ea typeface="Verdana"/>
                <a:cs typeface="Verdana"/>
              </a:rPr>
              <a:t>rappresentativi dei vari indirizzi presenti negli IP della regione, </a:t>
            </a:r>
          </a:p>
          <a:p>
            <a:pPr algn="just">
              <a:lnSpc>
                <a:spcPct val="80000"/>
              </a:lnSpc>
            </a:pPr>
            <a:r>
              <a:rPr lang="it-IT" sz="1700" dirty="0">
                <a:latin typeface="Verdana"/>
                <a:ea typeface="Verdana"/>
                <a:cs typeface="Verdana"/>
              </a:rPr>
              <a:t>l'Ufficio IV ha perciò individuato i seguenti bisogni formativi da curare:</a:t>
            </a:r>
            <a:r>
              <a:rPr lang="en-US" sz="1700" dirty="0">
                <a:latin typeface="Verdana"/>
                <a:ea typeface="Verdana"/>
                <a:cs typeface="Verdana"/>
              </a:rPr>
              <a:t> </a:t>
            </a:r>
            <a:endParaRPr lang="it-IT" sz="1700" dirty="0">
              <a:latin typeface="Verdana"/>
              <a:ea typeface="Verdana"/>
              <a:cs typeface="Verdana"/>
            </a:endParaRPr>
          </a:p>
          <a:p>
            <a:pPr marL="285750" indent="-285750" algn="just">
              <a:lnSpc>
                <a:spcPct val="80000"/>
              </a:lnSpc>
              <a:buFont typeface="Arial"/>
              <a:buChar char="•"/>
            </a:pPr>
            <a:endParaRPr lang="en-US" sz="1700" dirty="0">
              <a:latin typeface="Verdana"/>
              <a:ea typeface="Verdana"/>
              <a:cs typeface="Verdana"/>
            </a:endParaRPr>
          </a:p>
          <a:p>
            <a:pPr marL="285750" indent="-285750" algn="just">
              <a:lnSpc>
                <a:spcPct val="90000"/>
              </a:lnSpc>
              <a:buFont typeface="Wingdings"/>
              <a:buChar char="Ø"/>
            </a:pPr>
            <a:r>
              <a:rPr lang="it-IT" sz="1700" dirty="0">
                <a:latin typeface="Verdana"/>
                <a:ea typeface="Verdana"/>
                <a:cs typeface="Verdana"/>
              </a:rPr>
              <a:t>l'esigenza di focalizzarsi sulle </a:t>
            </a:r>
            <a:r>
              <a:rPr lang="it-IT" sz="1700" b="1" dirty="0">
                <a:latin typeface="Verdana"/>
                <a:ea typeface="Verdana"/>
                <a:cs typeface="Verdana"/>
              </a:rPr>
              <a:t>competenze dell’area di indirizzo </a:t>
            </a:r>
            <a:endParaRPr lang="en-US" sz="1700" b="1">
              <a:latin typeface="Verdana"/>
              <a:ea typeface="Verdana"/>
              <a:cs typeface="Verdana"/>
            </a:endParaRPr>
          </a:p>
          <a:p>
            <a:pPr marL="0" lvl="1" algn="just">
              <a:lnSpc>
                <a:spcPct val="90000"/>
              </a:lnSpc>
              <a:buClr>
                <a:schemeClr val="accent1"/>
              </a:buClr>
              <a:buSzPct val="85000"/>
            </a:pPr>
            <a:r>
              <a:rPr lang="it-IT" sz="1700" b="1" dirty="0">
                <a:solidFill>
                  <a:schemeClr val="tx1"/>
                </a:solidFill>
                <a:latin typeface="Verdana"/>
                <a:ea typeface="Verdana"/>
                <a:cs typeface="Verdana"/>
              </a:rPr>
              <a:t>e sui profili in uscita dei percorsi formativi specifici </a:t>
            </a:r>
            <a:r>
              <a:rPr lang="it-IT" sz="1700" dirty="0">
                <a:solidFill>
                  <a:schemeClr val="tx1"/>
                </a:solidFill>
                <a:latin typeface="Verdana"/>
                <a:ea typeface="Verdana"/>
                <a:cs typeface="Verdana"/>
              </a:rPr>
              <a:t>previsti </a:t>
            </a:r>
          </a:p>
          <a:p>
            <a:pPr marL="0" lvl="1" algn="just">
              <a:lnSpc>
                <a:spcPct val="90000"/>
              </a:lnSpc>
            </a:pPr>
            <a:r>
              <a:rPr lang="it-IT" sz="1700" dirty="0">
                <a:solidFill>
                  <a:schemeClr val="tx1"/>
                </a:solidFill>
                <a:latin typeface="Verdana"/>
                <a:ea typeface="Verdana"/>
                <a:cs typeface="Verdana"/>
              </a:rPr>
              <a:t>dalle declinazioni attivate </a:t>
            </a:r>
            <a:endParaRPr lang="it-IT" dirty="0">
              <a:solidFill>
                <a:schemeClr val="tx1"/>
              </a:solidFill>
            </a:endParaRPr>
          </a:p>
          <a:p>
            <a:pPr algn="just">
              <a:lnSpc>
                <a:spcPct val="90000"/>
              </a:lnSpc>
            </a:pPr>
            <a:endParaRPr lang="it-IT" sz="1700" dirty="0">
              <a:latin typeface="Verdana"/>
              <a:ea typeface="Verdana"/>
              <a:cs typeface="Verdana"/>
            </a:endParaRPr>
          </a:p>
          <a:p>
            <a:pPr marL="285750" indent="-285750" algn="just">
              <a:lnSpc>
                <a:spcPct val="90000"/>
              </a:lnSpc>
              <a:buFont typeface="Wingdings"/>
              <a:buChar char="Ø"/>
            </a:pPr>
            <a:r>
              <a:rPr lang="it-IT" sz="1700" dirty="0">
                <a:latin typeface="Verdana"/>
                <a:ea typeface="Verdana"/>
                <a:cs typeface="Verdana"/>
              </a:rPr>
              <a:t>l'importanza di dare un </a:t>
            </a:r>
            <a:r>
              <a:rPr lang="it-IT" sz="1700" b="1" dirty="0">
                <a:latin typeface="Verdana"/>
                <a:ea typeface="Verdana"/>
                <a:cs typeface="Verdana"/>
              </a:rPr>
              <a:t>taglio laboratoriale</a:t>
            </a:r>
            <a:r>
              <a:rPr lang="it-IT" sz="1700" dirty="0">
                <a:latin typeface="Verdana"/>
                <a:ea typeface="Verdana"/>
                <a:cs typeface="Verdana"/>
              </a:rPr>
              <a:t> alla formazione, </a:t>
            </a:r>
            <a:endParaRPr lang="en-US" sz="1700" dirty="0">
              <a:latin typeface="Verdana"/>
              <a:ea typeface="Verdana"/>
              <a:cs typeface="Verdana"/>
            </a:endParaRPr>
          </a:p>
          <a:p>
            <a:pPr algn="just">
              <a:lnSpc>
                <a:spcPct val="90000"/>
              </a:lnSpc>
            </a:pPr>
            <a:r>
              <a:rPr lang="it-IT" sz="1700" dirty="0">
                <a:latin typeface="Verdana"/>
                <a:ea typeface="Verdana"/>
                <a:cs typeface="Verdana"/>
              </a:rPr>
              <a:t>incentrata sulla progettazione di </a:t>
            </a:r>
            <a:r>
              <a:rPr lang="it-IT" sz="1700" dirty="0" err="1">
                <a:latin typeface="Verdana"/>
                <a:ea typeface="Verdana"/>
                <a:cs typeface="Verdana"/>
              </a:rPr>
              <a:t>UdA</a:t>
            </a:r>
            <a:r>
              <a:rPr lang="it-IT" sz="1700" dirty="0">
                <a:latin typeface="Verdana"/>
                <a:ea typeface="Verdana"/>
                <a:cs typeface="Verdana"/>
              </a:rPr>
              <a:t> e l'ideazione di prodotti</a:t>
            </a:r>
            <a:endParaRPr lang="en-US" sz="1700">
              <a:latin typeface="Verdana"/>
              <a:ea typeface="Verdana"/>
              <a:cs typeface="Verdana"/>
            </a:endParaRPr>
          </a:p>
          <a:p>
            <a:pPr algn="just">
              <a:lnSpc>
                <a:spcPct val="90000"/>
              </a:lnSpc>
            </a:pPr>
            <a:endParaRPr lang="en-US" sz="1700" dirty="0">
              <a:latin typeface="Verdana"/>
              <a:ea typeface="Verdana"/>
              <a:cs typeface="Verdana"/>
            </a:endParaRPr>
          </a:p>
          <a:p>
            <a:pPr marL="285750" indent="-285750" algn="just">
              <a:lnSpc>
                <a:spcPct val="90000"/>
              </a:lnSpc>
              <a:buFont typeface="Wingdings"/>
              <a:buChar char="Ø"/>
            </a:pPr>
            <a:r>
              <a:rPr lang="it-IT" sz="1700" dirty="0">
                <a:latin typeface="Verdana"/>
                <a:ea typeface="Verdana"/>
                <a:cs typeface="Verdana"/>
              </a:rPr>
              <a:t>la necessità di </a:t>
            </a:r>
            <a:r>
              <a:rPr lang="it-IT" sz="1700" b="1" dirty="0">
                <a:latin typeface="Verdana"/>
                <a:ea typeface="Verdana"/>
                <a:cs typeface="Verdana"/>
              </a:rPr>
              <a:t>coniugare</a:t>
            </a:r>
            <a:r>
              <a:rPr lang="it-IT" sz="1700" dirty="0">
                <a:latin typeface="Verdana"/>
                <a:ea typeface="Verdana"/>
                <a:cs typeface="Verdana"/>
              </a:rPr>
              <a:t> nella progettazione delle </a:t>
            </a:r>
            <a:r>
              <a:rPr lang="it-IT" sz="1700" dirty="0" err="1">
                <a:latin typeface="Verdana"/>
                <a:ea typeface="Verdana"/>
                <a:cs typeface="Verdana"/>
              </a:rPr>
              <a:t>UdA</a:t>
            </a:r>
            <a:r>
              <a:rPr lang="it-IT" sz="1700" dirty="0">
                <a:latin typeface="Verdana"/>
                <a:ea typeface="Verdana"/>
                <a:cs typeface="Verdana"/>
              </a:rPr>
              <a:t> </a:t>
            </a:r>
            <a:endParaRPr lang="en-US" sz="1700" dirty="0">
              <a:latin typeface="Verdana"/>
              <a:ea typeface="Verdana"/>
              <a:cs typeface="Verdana"/>
            </a:endParaRPr>
          </a:p>
          <a:p>
            <a:pPr marL="0" lvl="1" algn="just">
              <a:lnSpc>
                <a:spcPct val="90000"/>
              </a:lnSpc>
              <a:buClr>
                <a:schemeClr val="accent1"/>
              </a:buClr>
              <a:buSzPct val="85000"/>
            </a:pPr>
            <a:r>
              <a:rPr lang="it-IT" sz="1700" b="1" dirty="0">
                <a:solidFill>
                  <a:schemeClr val="tx1"/>
                </a:solidFill>
                <a:latin typeface="Verdana"/>
                <a:ea typeface="Verdana"/>
                <a:cs typeface="Verdana"/>
              </a:rPr>
              <a:t>l’aspetto pedagogico-didattico e la dimensione professionalizzante</a:t>
            </a:r>
            <a:r>
              <a:rPr lang="it-IT" sz="1700" dirty="0">
                <a:solidFill>
                  <a:schemeClr val="tx1"/>
                </a:solidFill>
                <a:latin typeface="Verdana"/>
                <a:ea typeface="Verdana"/>
                <a:cs typeface="Verdana"/>
              </a:rPr>
              <a:t>, </a:t>
            </a:r>
          </a:p>
          <a:p>
            <a:pPr marL="0" lvl="1" algn="just">
              <a:lnSpc>
                <a:spcPct val="90000"/>
              </a:lnSpc>
              <a:buClr>
                <a:schemeClr val="accent1"/>
              </a:buClr>
              <a:buSzPct val="85000"/>
            </a:pPr>
            <a:r>
              <a:rPr lang="it-IT" sz="1700" dirty="0">
                <a:solidFill>
                  <a:schemeClr val="tx1"/>
                </a:solidFill>
                <a:latin typeface="Verdana"/>
                <a:ea typeface="Verdana"/>
                <a:cs typeface="Verdana"/>
              </a:rPr>
              <a:t>in una prospettiva di apertura alla realtà economica e lavorativa          del territorio. </a:t>
            </a:r>
          </a:p>
          <a:p>
            <a:endParaRPr lang="it-IT" dirty="0">
              <a:latin typeface="Verdana"/>
              <a:ea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837457423"/>
      </p:ext>
    </p:extLst>
  </p:cSld>
  <p:clrMapOvr>
    <a:masterClrMapping/>
  </p:clrMapOvr>
  <p:transition spd="slow">
    <p:randomBar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97DF2D6-AFEE-4A59-8629-F3D2787D1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anchor="b">
            <a:normAutofit/>
          </a:bodyPr>
          <a:lstStyle/>
          <a:p>
            <a:r>
              <a:rPr lang="it-IT" sz="3200" dirty="0">
                <a:latin typeface="Verdana"/>
                <a:ea typeface="Verdana"/>
                <a:cs typeface="Verdana"/>
              </a:rPr>
              <a:t>L’idea dei Laboratori Nuovi IP</a:t>
            </a:r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2AA63B0C-4071-4137-B908-703F59255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4800" y="6410848"/>
            <a:ext cx="4704474" cy="324385"/>
          </a:xfrm>
        </p:spPr>
        <p:txBody>
          <a:bodyPr vert="horz" lIns="91440" tIns="45720" rIns="91440" bIns="45720" anchor="t"/>
          <a:lstStyle/>
          <a:p>
            <a:r>
              <a:rPr lang="en-US" dirty="0"/>
              <a:t>Prof. Edoardo Ricci – </a:t>
            </a:r>
            <a:r>
              <a:rPr lang="en-US" dirty="0" err="1"/>
              <a:t>Ufficio</a:t>
            </a:r>
            <a:r>
              <a:rPr lang="en-US" dirty="0"/>
              <a:t> IV – USR Emilia-Romagna</a:t>
            </a:r>
            <a:endParaRPr lang="it-IT" dirty="0"/>
          </a:p>
        </p:txBody>
      </p:sp>
      <p:graphicFrame>
        <p:nvGraphicFramePr>
          <p:cNvPr id="5" name="Segnaposto contenuto 4">
            <a:extLst>
              <a:ext uri="{FF2B5EF4-FFF2-40B4-BE49-F238E27FC236}">
                <a16:creationId xmlns:a16="http://schemas.microsoft.com/office/drawing/2014/main" id="{8E6529AB-FAC3-4BD2-BF88-1790AE88EDBA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105542090"/>
              </p:ext>
            </p:extLst>
          </p:nvPr>
        </p:nvGraphicFramePr>
        <p:xfrm>
          <a:off x="372379" y="2265312"/>
          <a:ext cx="8423931" cy="3275513"/>
        </p:xfrm>
        <a:graphic>
          <a:graphicData uri="http://schemas.openxmlformats.org/drawingml/2006/table">
            <a:tbl>
              <a:tblPr/>
              <a:tblGrid>
                <a:gridCol w="1850377">
                  <a:extLst>
                    <a:ext uri="{9D8B030D-6E8A-4147-A177-3AD203B41FA5}">
                      <a16:colId xmlns:a16="http://schemas.microsoft.com/office/drawing/2014/main" val="1742896537"/>
                    </a:ext>
                  </a:extLst>
                </a:gridCol>
                <a:gridCol w="6573554">
                  <a:extLst>
                    <a:ext uri="{9D8B030D-6E8A-4147-A177-3AD203B41FA5}">
                      <a16:colId xmlns:a16="http://schemas.microsoft.com/office/drawing/2014/main" val="2282709468"/>
                    </a:ext>
                  </a:extLst>
                </a:gridCol>
              </a:tblGrid>
              <a:tr h="611582">
                <a:tc>
                  <a:txBody>
                    <a:bodyPr/>
                    <a:lstStyle/>
                    <a:p>
                      <a:pPr algn="l" fontAlgn="base"/>
                      <a:r>
                        <a:rPr lang="it-IT" sz="1400" b="1" i="0" dirty="0">
                          <a:solidFill>
                            <a:srgbClr val="000000"/>
                          </a:solidFill>
                          <a:effectLst/>
                          <a:latin typeface="Verdana"/>
                          <a:ea typeface="Verdana"/>
                        </a:rPr>
                        <a:t>Introduzione ​​</a:t>
                      </a:r>
                    </a:p>
                  </a:txBody>
                  <a:tcPr>
                    <a:lnL w="7620" cap="flat" cmpd="sng" algn="ctr">
                      <a:solidFill>
                        <a:srgbClr val="D190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190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190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190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E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it-IT" sz="1400" b="1" i="0" dirty="0">
                          <a:solidFill>
                            <a:srgbClr val="000000"/>
                          </a:solidFill>
                          <a:effectLst/>
                          <a:latin typeface="Verdana"/>
                          <a:ea typeface="Verdana"/>
                        </a:rPr>
                        <a:t>Primo incontro con gli esperti di settore</a:t>
                      </a:r>
                      <a:r>
                        <a:rPr lang="it-IT" sz="1400" b="0" i="0" dirty="0">
                          <a:solidFill>
                            <a:srgbClr val="000000"/>
                          </a:solidFill>
                          <a:effectLst/>
                          <a:latin typeface="Verdana"/>
                          <a:ea typeface="Verdana"/>
                        </a:rPr>
                        <a:t> per delineare i profili professionali dei percorsi formativi specifici richiesti dal mercato del lavoro​</a:t>
                      </a:r>
                      <a:r>
                        <a:rPr lang="it-IT" sz="1400" b="1" i="0" dirty="0">
                          <a:solidFill>
                            <a:srgbClr val="000000"/>
                          </a:solidFill>
                          <a:effectLst/>
                          <a:latin typeface="Verdana"/>
                          <a:ea typeface="Verdana"/>
                        </a:rPr>
                        <a:t>​</a:t>
                      </a:r>
                    </a:p>
                  </a:txBody>
                  <a:tcPr>
                    <a:lnL w="7620" cap="flat" cmpd="sng" algn="ctr">
                      <a:solidFill>
                        <a:srgbClr val="D190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190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190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190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E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0337871"/>
                  </a:ext>
                </a:extLst>
              </a:tr>
              <a:tr h="924485">
                <a:tc>
                  <a:txBody>
                    <a:bodyPr/>
                    <a:lstStyle/>
                    <a:p>
                      <a:pPr algn="l" fontAlgn="base"/>
                      <a:r>
                        <a:rPr lang="it-IT" sz="1400" b="1" i="0" dirty="0">
                          <a:solidFill>
                            <a:srgbClr val="000000"/>
                          </a:solidFill>
                          <a:effectLst/>
                          <a:latin typeface="Verdana"/>
                          <a:ea typeface="Verdana"/>
                        </a:rPr>
                        <a:t>Prima parte </a:t>
                      </a:r>
                      <a:endParaRPr lang="it-IT" b="1"/>
                    </a:p>
                    <a:p>
                      <a:pPr lvl="0" algn="l">
                        <a:buNone/>
                      </a:pPr>
                      <a:r>
                        <a:rPr lang="it-IT" sz="1400" b="1" i="0" dirty="0">
                          <a:solidFill>
                            <a:srgbClr val="000000"/>
                          </a:solidFill>
                          <a:effectLst/>
                          <a:latin typeface="Verdana"/>
                          <a:ea typeface="Verdana"/>
                        </a:rPr>
                        <a:t>del laboratorio​​</a:t>
                      </a:r>
                    </a:p>
                  </a:txBody>
                  <a:tcPr>
                    <a:lnL w="7620" cap="flat" cmpd="sng" algn="ctr">
                      <a:solidFill>
                        <a:srgbClr val="D190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190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190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190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DB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it-IT" sz="1400" b="0" i="0" dirty="0">
                          <a:solidFill>
                            <a:srgbClr val="000000"/>
                          </a:solidFill>
                          <a:effectLst/>
                          <a:latin typeface="Verdana"/>
                          <a:ea typeface="Verdana"/>
                        </a:rPr>
                        <a:t>Attività di </a:t>
                      </a:r>
                      <a:r>
                        <a:rPr lang="it-IT" sz="1400" b="1" i="0" dirty="0">
                          <a:solidFill>
                            <a:srgbClr val="000000"/>
                          </a:solidFill>
                          <a:effectLst/>
                          <a:latin typeface="Verdana"/>
                          <a:ea typeface="Verdana"/>
                        </a:rPr>
                        <a:t>progettazione di Unità di apprendimento strategiche per le declinazioni del triennio</a:t>
                      </a:r>
                      <a:r>
                        <a:rPr lang="it-IT" sz="1400" b="0" i="0" dirty="0">
                          <a:solidFill>
                            <a:srgbClr val="000000"/>
                          </a:solidFill>
                          <a:effectLst/>
                          <a:latin typeface="Verdana"/>
                          <a:ea typeface="Verdana"/>
                        </a:rPr>
                        <a:t>, costituita da due incontri di tre ore ciascuno (di cui 5 ore di laboratorio per gruppi di lavoro)​​</a:t>
                      </a:r>
                      <a:endParaRPr lang="it-IT" dirty="0"/>
                    </a:p>
                    <a:p>
                      <a:pPr algn="l" fontAlgn="base"/>
                      <a:r>
                        <a:rPr lang="it-IT" sz="1400" b="0" i="0" dirty="0">
                          <a:solidFill>
                            <a:srgbClr val="000000"/>
                          </a:solidFill>
                          <a:effectLst/>
                          <a:latin typeface="Verdana"/>
                          <a:ea typeface="Verdana"/>
                        </a:rPr>
                        <a:t>​</a:t>
                      </a:r>
                    </a:p>
                  </a:txBody>
                  <a:tcPr>
                    <a:lnL w="7620" cap="flat" cmpd="sng" algn="ctr">
                      <a:solidFill>
                        <a:srgbClr val="D190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190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190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190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DB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330654"/>
                  </a:ext>
                </a:extLst>
              </a:tr>
              <a:tr h="867593">
                <a:tc>
                  <a:txBody>
                    <a:bodyPr/>
                    <a:lstStyle/>
                    <a:p>
                      <a:pPr algn="l" fontAlgn="base"/>
                      <a:r>
                        <a:rPr lang="it-IT" sz="1400" b="1" i="0" dirty="0">
                          <a:solidFill>
                            <a:srgbClr val="000000"/>
                          </a:solidFill>
                          <a:effectLst/>
                          <a:latin typeface="Verdana"/>
                          <a:ea typeface="Verdana"/>
                        </a:rPr>
                        <a:t>Seconda parte </a:t>
                      </a:r>
                      <a:endParaRPr lang="it-IT" b="1"/>
                    </a:p>
                    <a:p>
                      <a:pPr lvl="0" algn="l">
                        <a:buNone/>
                      </a:pPr>
                      <a:r>
                        <a:rPr lang="it-IT" sz="1400" b="1" i="0" dirty="0">
                          <a:solidFill>
                            <a:srgbClr val="000000"/>
                          </a:solidFill>
                          <a:effectLst/>
                          <a:latin typeface="Verdana"/>
                          <a:ea typeface="Verdana"/>
                        </a:rPr>
                        <a:t>del laboratorio​​</a:t>
                      </a:r>
                    </a:p>
                  </a:txBody>
                  <a:tcPr>
                    <a:lnL w="7620" cap="flat" cmpd="sng" algn="ctr">
                      <a:solidFill>
                        <a:srgbClr val="D190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190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190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190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E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it-IT" sz="1400" b="0" i="0" dirty="0">
                          <a:solidFill>
                            <a:srgbClr val="000000"/>
                          </a:solidFill>
                          <a:effectLst/>
                          <a:latin typeface="Verdana"/>
                          <a:ea typeface="Verdana"/>
                        </a:rPr>
                        <a:t>Elaborazione degli </a:t>
                      </a:r>
                      <a:r>
                        <a:rPr lang="it-IT" sz="1400" b="1" i="0" dirty="0">
                          <a:solidFill>
                            <a:srgbClr val="000000"/>
                          </a:solidFill>
                          <a:effectLst/>
                          <a:latin typeface="Verdana"/>
                          <a:ea typeface="Verdana"/>
                        </a:rPr>
                        <a:t>strumenti per la valutazione delle competenze </a:t>
                      </a:r>
                      <a:endParaRPr lang="it-IT" dirty="0"/>
                    </a:p>
                    <a:p>
                      <a:pPr lvl="0" algn="l">
                        <a:buNone/>
                      </a:pPr>
                      <a:r>
                        <a:rPr lang="it-IT" sz="1400" b="1" i="0" dirty="0">
                          <a:solidFill>
                            <a:srgbClr val="000000"/>
                          </a:solidFill>
                          <a:effectLst/>
                          <a:latin typeface="Verdana"/>
                          <a:ea typeface="Verdana"/>
                        </a:rPr>
                        <a:t>di indirizzo </a:t>
                      </a:r>
                      <a:r>
                        <a:rPr lang="it-IT" sz="1400" b="0" i="0" dirty="0">
                          <a:solidFill>
                            <a:srgbClr val="000000"/>
                          </a:solidFill>
                          <a:effectLst/>
                          <a:latin typeface="Verdana"/>
                          <a:ea typeface="Verdana"/>
                        </a:rPr>
                        <a:t>promosse nelle </a:t>
                      </a:r>
                      <a:r>
                        <a:rPr lang="it-IT" sz="1400" b="0" i="0" dirty="0" err="1">
                          <a:solidFill>
                            <a:srgbClr val="000000"/>
                          </a:solidFill>
                          <a:effectLst/>
                          <a:latin typeface="Verdana"/>
                          <a:ea typeface="Verdana"/>
                        </a:rPr>
                        <a:t>UdA</a:t>
                      </a:r>
                      <a:r>
                        <a:rPr lang="it-IT" sz="1400" b="0" i="0" dirty="0">
                          <a:solidFill>
                            <a:srgbClr val="000000"/>
                          </a:solidFill>
                          <a:effectLst/>
                          <a:latin typeface="Verdana"/>
                          <a:ea typeface="Verdana"/>
                        </a:rPr>
                        <a:t> progettate, costituita anch’essa da due incontri di tre ore ciascuno (di cui 4 ore di laboratorio)​​</a:t>
                      </a:r>
                    </a:p>
                  </a:txBody>
                  <a:tcPr>
                    <a:lnL w="7620" cap="flat" cmpd="sng" algn="ctr">
                      <a:solidFill>
                        <a:srgbClr val="D190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190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190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190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E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3458265"/>
                  </a:ext>
                </a:extLst>
              </a:tr>
              <a:tr h="289560">
                <a:tc>
                  <a:txBody>
                    <a:bodyPr/>
                    <a:lstStyle/>
                    <a:p>
                      <a:pPr algn="l" fontAlgn="base"/>
                      <a:r>
                        <a:rPr lang="it-IT" sz="1400" b="1" i="0" dirty="0">
                          <a:solidFill>
                            <a:srgbClr val="000000"/>
                          </a:solidFill>
                          <a:effectLst/>
                          <a:latin typeface="Verdana"/>
                          <a:ea typeface="Verdana"/>
                        </a:rPr>
                        <a:t>Restituzione </a:t>
                      </a:r>
                      <a:endParaRPr lang="it-IT" dirty="0"/>
                    </a:p>
                    <a:p>
                      <a:pPr lvl="0" algn="l">
                        <a:buNone/>
                      </a:pPr>
                      <a:r>
                        <a:rPr lang="it-IT" sz="1400" b="1" i="0" dirty="0">
                          <a:solidFill>
                            <a:srgbClr val="000000"/>
                          </a:solidFill>
                          <a:effectLst/>
                          <a:latin typeface="Verdana"/>
                          <a:ea typeface="Verdana"/>
                        </a:rPr>
                        <a:t>finale​​</a:t>
                      </a:r>
                    </a:p>
                  </a:txBody>
                  <a:tcPr>
                    <a:lnL w="7620" cap="flat" cmpd="sng" algn="ctr">
                      <a:solidFill>
                        <a:srgbClr val="D190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190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190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190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DB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it-IT" sz="1400" b="0" i="0" dirty="0">
                          <a:solidFill>
                            <a:srgbClr val="000000"/>
                          </a:solidFill>
                          <a:effectLst/>
                          <a:latin typeface="Verdana"/>
                          <a:ea typeface="Verdana"/>
                        </a:rPr>
                        <a:t>Incontro conclusivo con l’</a:t>
                      </a:r>
                      <a:r>
                        <a:rPr lang="it-IT" sz="1400" b="1" i="0" dirty="0">
                          <a:solidFill>
                            <a:srgbClr val="000000"/>
                          </a:solidFill>
                          <a:effectLst/>
                          <a:latin typeface="Verdana"/>
                          <a:ea typeface="Verdana"/>
                        </a:rPr>
                        <a:t>illustrazione delle esperienze didattiche e dei prodotti elaborati </a:t>
                      </a:r>
                      <a:r>
                        <a:rPr lang="it-IT" sz="1400" b="0" i="0" dirty="0">
                          <a:solidFill>
                            <a:srgbClr val="000000"/>
                          </a:solidFill>
                          <a:effectLst/>
                          <a:latin typeface="Verdana"/>
                          <a:ea typeface="Verdana"/>
                        </a:rPr>
                        <a:t>maggiormente significativi​​</a:t>
                      </a:r>
                    </a:p>
                    <a:p>
                      <a:pPr algn="l" fontAlgn="base"/>
                      <a:r>
                        <a:rPr lang="it-IT" sz="1400" b="0" i="0" dirty="0">
                          <a:solidFill>
                            <a:srgbClr val="000000"/>
                          </a:solidFill>
                          <a:effectLst/>
                          <a:latin typeface="Verdana"/>
                          <a:ea typeface="Verdana"/>
                        </a:rPr>
                        <a:t>​​</a:t>
                      </a:r>
                    </a:p>
                  </a:txBody>
                  <a:tcPr>
                    <a:lnL w="7620" cap="flat" cmpd="sng" algn="ctr">
                      <a:solidFill>
                        <a:srgbClr val="D190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190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190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190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DB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9961398"/>
                  </a:ext>
                </a:extLst>
              </a:tr>
            </a:tbl>
          </a:graphicData>
        </a:graphic>
      </p:graphicFrame>
      <p:sp>
        <p:nvSpPr>
          <p:cNvPr id="6" name="Rectangle 1">
            <a:extLst>
              <a:ext uri="{FF2B5EF4-FFF2-40B4-BE49-F238E27FC236}">
                <a16:creationId xmlns:a16="http://schemas.microsoft.com/office/drawing/2014/main" id="{D19F3539-3E35-4C54-928A-9E2A6D433B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88351" y="-323165"/>
            <a:ext cx="1148953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kumimoji="0" lang="it-IT" alt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A9094DD1-160B-4332-8089-289F5CB8194D}"/>
              </a:ext>
            </a:extLst>
          </p:cNvPr>
          <p:cNvSpPr txBox="1"/>
          <p:nvPr/>
        </p:nvSpPr>
        <p:spPr>
          <a:xfrm>
            <a:off x="342620" y="1536067"/>
            <a:ext cx="8524565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it-IT" sz="1600" b="0" i="0" u="none" strike="noStrike" dirty="0">
                <a:solidFill>
                  <a:srgbClr val="000000"/>
                </a:solidFill>
                <a:effectLst/>
                <a:latin typeface="Verdana"/>
                <a:ea typeface="Verdana"/>
                <a:cs typeface="Verdana"/>
              </a:rPr>
              <a:t>L'Ufficio IV, tenendo in considerazioni tali bisogni, ha perciò</a:t>
            </a:r>
            <a:r>
              <a:rPr lang="it-IT" sz="1600" dirty="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 </a:t>
            </a:r>
            <a:r>
              <a:rPr lang="it-IT" sz="1600" b="0" i="0" u="none" strike="noStrike" dirty="0">
                <a:solidFill>
                  <a:srgbClr val="000000"/>
                </a:solidFill>
                <a:effectLst/>
                <a:latin typeface="Verdana"/>
                <a:ea typeface="Verdana"/>
                <a:cs typeface="Verdana"/>
              </a:rPr>
              <a:t>sviluppato </a:t>
            </a:r>
            <a:endParaRPr lang="it-IT" sz="1600" dirty="0">
              <a:solidFill>
                <a:srgbClr val="000000"/>
              </a:solidFill>
              <a:latin typeface="Verdana"/>
              <a:ea typeface="Verdana"/>
              <a:cs typeface="Verdana"/>
            </a:endParaRPr>
          </a:p>
          <a:p>
            <a:r>
              <a:rPr lang="it-IT" sz="1600" b="0" i="0" u="none" strike="noStrike" dirty="0">
                <a:solidFill>
                  <a:srgbClr val="000000"/>
                </a:solidFill>
                <a:effectLst/>
                <a:latin typeface="Verdana"/>
                <a:ea typeface="Verdana"/>
                <a:cs typeface="Verdana"/>
              </a:rPr>
              <a:t>la nuova proposta di formazione chiamata "Laboratori Nuovi IP", così strutturata:</a:t>
            </a:r>
            <a:endParaRPr lang="it-IT" sz="1600">
              <a:latin typeface="Verdana"/>
              <a:ea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935230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testo 5"/>
          <p:cNvSpPr>
            <a:spLocks noGrp="1"/>
          </p:cNvSpPr>
          <p:nvPr>
            <p:ph type="body" idx="1"/>
          </p:nvPr>
        </p:nvSpPr>
        <p:spPr/>
        <p:txBody>
          <a:bodyPr vert="horz" lIns="91440" tIns="45720" rIns="91440" bIns="45720" anchor="ctr">
            <a:noAutofit/>
          </a:bodyPr>
          <a:lstStyle/>
          <a:p>
            <a:pPr algn="ctr"/>
            <a:r>
              <a:rPr lang="it-IT"/>
              <a:t>Il formatore</a:t>
            </a:r>
          </a:p>
        </p:txBody>
      </p:sp>
      <p:sp>
        <p:nvSpPr>
          <p:cNvPr id="8" name="Segnaposto testo 7"/>
          <p:cNvSpPr>
            <a:spLocks noGrp="1"/>
          </p:cNvSpPr>
          <p:nvPr>
            <p:ph type="body" sz="half" idx="3"/>
          </p:nvPr>
        </p:nvSpPr>
        <p:spPr/>
        <p:txBody>
          <a:bodyPr vert="horz" lIns="91440" tIns="45720" rIns="91440" bIns="45720" anchor="ctr">
            <a:noAutofit/>
          </a:bodyPr>
          <a:lstStyle/>
          <a:p>
            <a:pPr algn="ctr"/>
            <a:r>
              <a:rPr lang="it-IT" dirty="0"/>
              <a:t>Il tutor</a:t>
            </a:r>
            <a:endParaRPr lang="it-IT"/>
          </a:p>
        </p:txBody>
      </p:sp>
      <p:sp>
        <p:nvSpPr>
          <p:cNvPr id="7" name="Segnaposto contenuto 6"/>
          <p:cNvSpPr>
            <a:spLocks noGrp="1"/>
          </p:cNvSpPr>
          <p:nvPr>
            <p:ph sz="quarter" idx="2"/>
          </p:nvPr>
        </p:nvSpPr>
        <p:spPr>
          <a:xfrm>
            <a:off x="198313" y="2316224"/>
            <a:ext cx="4165774" cy="3818404"/>
          </a:xfrm>
        </p:spPr>
        <p:txBody>
          <a:bodyPr vert="horz" lIns="91440" tIns="45720" rIns="91440" bIns="45720" anchor="t">
            <a:normAutofit/>
          </a:bodyPr>
          <a:lstStyle/>
          <a:p>
            <a:r>
              <a:rPr lang="it-IT" sz="1600" dirty="0">
                <a:latin typeface="Verdana"/>
                <a:ea typeface="Verdana"/>
                <a:cs typeface="Verdana"/>
              </a:rPr>
              <a:t>Esperto di progettazione di </a:t>
            </a:r>
            <a:r>
              <a:rPr lang="it-IT" sz="1600" dirty="0" err="1">
                <a:latin typeface="Verdana"/>
                <a:ea typeface="Verdana"/>
                <a:cs typeface="Verdana"/>
              </a:rPr>
              <a:t>UdA</a:t>
            </a:r>
            <a:r>
              <a:rPr lang="it-IT" sz="1600" dirty="0">
                <a:latin typeface="Verdana"/>
                <a:ea typeface="Verdana"/>
                <a:cs typeface="Verdana"/>
              </a:rPr>
              <a:t> e di valutazione autentica per competenze</a:t>
            </a:r>
          </a:p>
          <a:p>
            <a:pPr marL="0" indent="0">
              <a:buNone/>
            </a:pPr>
            <a:endParaRPr lang="it-IT" sz="1600" dirty="0">
              <a:latin typeface="Verdana"/>
              <a:ea typeface="Verdana"/>
              <a:cs typeface="Verdana"/>
            </a:endParaRPr>
          </a:p>
          <a:p>
            <a:r>
              <a:rPr lang="it" sz="1600" dirty="0">
                <a:latin typeface="Verdana"/>
                <a:ea typeface="Verdana"/>
                <a:cs typeface="Verdana"/>
              </a:rPr>
              <a:t>fornirà le indicazioni metodologiche per la progettazione delle </a:t>
            </a:r>
            <a:r>
              <a:rPr lang="it" sz="1600" dirty="0" err="1">
                <a:latin typeface="Verdana"/>
                <a:ea typeface="Verdana"/>
                <a:cs typeface="Verdana"/>
              </a:rPr>
              <a:t>UdA</a:t>
            </a:r>
            <a:r>
              <a:rPr lang="it" sz="1600" dirty="0">
                <a:latin typeface="Verdana"/>
                <a:ea typeface="Verdana"/>
                <a:cs typeface="Verdana"/>
              </a:rPr>
              <a:t> e per l’elaborazione degli strumenti di valutazione</a:t>
            </a:r>
          </a:p>
          <a:p>
            <a:pPr marL="0" indent="0">
              <a:buNone/>
            </a:pPr>
            <a:endParaRPr lang="it" sz="1600" dirty="0">
              <a:latin typeface="Verdana"/>
              <a:ea typeface="Verdana"/>
              <a:cs typeface="Verdana"/>
            </a:endParaRPr>
          </a:p>
          <a:p>
            <a:r>
              <a:rPr lang="it" sz="1600" dirty="0">
                <a:latin typeface="Verdana"/>
                <a:ea typeface="Verdana"/>
                <a:cs typeface="Verdana"/>
              </a:rPr>
              <a:t>supervisionerà e monitorerà i lavori di gruppo, al fine di ottenere degli elaborati conformi al modello pedagogico-didattico presentato</a:t>
            </a:r>
          </a:p>
          <a:p>
            <a:pPr marL="0" indent="0">
              <a:buNone/>
            </a:pPr>
            <a:endParaRPr lang="it" sz="1600" dirty="0">
              <a:latin typeface="Verdana"/>
              <a:ea typeface="Verdana"/>
              <a:cs typeface="Verdana"/>
            </a:endParaRPr>
          </a:p>
        </p:txBody>
      </p:sp>
      <p:sp>
        <p:nvSpPr>
          <p:cNvPr id="9" name="Segnaposto contenuto 8"/>
          <p:cNvSpPr>
            <a:spLocks noGrp="1"/>
          </p:cNvSpPr>
          <p:nvPr>
            <p:ph sz="quarter" idx="4"/>
          </p:nvPr>
        </p:nvSpPr>
        <p:spPr>
          <a:xfrm>
            <a:off x="4676475" y="2316224"/>
            <a:ext cx="4266163" cy="3822192"/>
          </a:xfrm>
        </p:spPr>
        <p:txBody>
          <a:bodyPr vert="horz" lIns="91440" tIns="45720" rIns="91440" bIns="45720" anchor="t">
            <a:normAutofit/>
          </a:bodyPr>
          <a:lstStyle/>
          <a:p>
            <a:r>
              <a:rPr lang="it-IT" sz="1600" dirty="0">
                <a:latin typeface="Verdana"/>
                <a:ea typeface="Verdana"/>
                <a:cs typeface="Verdana"/>
              </a:rPr>
              <a:t>Esperto settoriale degli insegnamenti di indirizzo</a:t>
            </a:r>
          </a:p>
          <a:p>
            <a:pPr marL="0" indent="0">
              <a:buNone/>
            </a:pPr>
            <a:endParaRPr lang="it-IT" sz="1600" dirty="0">
              <a:latin typeface="Verdana"/>
              <a:ea typeface="Verdana"/>
              <a:cs typeface="Verdana"/>
            </a:endParaRPr>
          </a:p>
          <a:p>
            <a:r>
              <a:rPr lang="it" sz="1600" dirty="0">
                <a:latin typeface="Verdana"/>
                <a:ea typeface="Verdana"/>
                <a:cs typeface="Verdana"/>
              </a:rPr>
              <a:t>fornirà un supporto specialistico nella progettazione </a:t>
            </a:r>
            <a:r>
              <a:rPr lang="it" sz="1600" dirty="0" err="1">
                <a:latin typeface="Verdana"/>
                <a:ea typeface="Verdana"/>
                <a:cs typeface="Verdana"/>
              </a:rPr>
              <a:t>dell’UdA</a:t>
            </a:r>
            <a:endParaRPr lang="it-IT" sz="1600"/>
          </a:p>
          <a:p>
            <a:pPr marL="0" indent="0">
              <a:buNone/>
            </a:pPr>
            <a:endParaRPr lang="it" sz="1600" dirty="0">
              <a:latin typeface="Verdana"/>
              <a:ea typeface="Verdana"/>
              <a:cs typeface="Verdana"/>
            </a:endParaRPr>
          </a:p>
          <a:p>
            <a:r>
              <a:rPr lang="it" sz="1600" dirty="0">
                <a:latin typeface="Verdana"/>
                <a:ea typeface="Verdana"/>
                <a:cs typeface="Verdana"/>
              </a:rPr>
              <a:t>aiuterà nell'individuazione delle evidenze e dei criteri utili alla valutazione delle competenze professionalizzanti</a:t>
            </a:r>
          </a:p>
          <a:p>
            <a:pPr marL="0" indent="0">
              <a:buNone/>
            </a:pPr>
            <a:endParaRPr lang="it" sz="1600" dirty="0">
              <a:latin typeface="Verdana"/>
              <a:ea typeface="Verdana"/>
              <a:cs typeface="Verdana"/>
            </a:endParaRPr>
          </a:p>
          <a:p>
            <a:r>
              <a:rPr lang="it" sz="1600" dirty="0">
                <a:latin typeface="Verdana"/>
                <a:ea typeface="Verdana"/>
                <a:cs typeface="Verdana"/>
              </a:rPr>
              <a:t>accompagnerà il lavoro dei gruppi sulla piattaforma a distanza</a:t>
            </a:r>
            <a:endParaRPr lang="it" sz="1600"/>
          </a:p>
        </p:txBody>
      </p:sp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b" anchorCtr="0">
            <a:normAutofit/>
          </a:bodyPr>
          <a:lstStyle/>
          <a:p>
            <a:r>
              <a:rPr lang="it-IT" sz="3200" dirty="0">
                <a:latin typeface="Verdana"/>
                <a:ea typeface="Verdana"/>
                <a:cs typeface="Verdana"/>
              </a:rPr>
              <a:t>Le figure impegnate nella formazione</a:t>
            </a:r>
          </a:p>
        </p:txBody>
      </p:sp>
      <p:sp>
        <p:nvSpPr>
          <p:cNvPr id="11" name="Segnaposto piè di pagina 10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4605445" cy="365760"/>
          </a:xfrm>
        </p:spPr>
        <p:txBody>
          <a:bodyPr vert="horz" lIns="91440" tIns="45720" rIns="91440" bIns="45720" anchor="t"/>
          <a:lstStyle/>
          <a:p>
            <a:r>
              <a:rPr lang="en-US" dirty="0">
                <a:ea typeface="+mn-lt"/>
                <a:cs typeface="+mn-lt"/>
              </a:rPr>
              <a:t>Prof. Edoardo Ricci – </a:t>
            </a:r>
            <a:r>
              <a:rPr lang="en-US" dirty="0" err="1">
                <a:ea typeface="+mn-lt"/>
                <a:cs typeface="+mn-lt"/>
              </a:rPr>
              <a:t>Ufficio</a:t>
            </a:r>
            <a:r>
              <a:rPr lang="en-US" dirty="0">
                <a:ea typeface="+mn-lt"/>
                <a:cs typeface="+mn-lt"/>
              </a:rPr>
              <a:t> IV – USR Emilia-Romagna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5565394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AC53702-0C8D-4B0F-BA70-6190B5EB67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anchor="b">
            <a:normAutofit/>
          </a:bodyPr>
          <a:lstStyle/>
          <a:p>
            <a:r>
              <a:rPr lang="it-IT" sz="3200" dirty="0">
                <a:latin typeface="Verdana"/>
                <a:ea typeface="Verdana"/>
                <a:cs typeface="Verdana"/>
              </a:rPr>
              <a:t>La struttura dei laboratori</a:t>
            </a:r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AB1A17BD-35ED-4BA0-965D-E0922A9B7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4800" y="6410848"/>
            <a:ext cx="4849288" cy="231290"/>
          </a:xfrm>
        </p:spPr>
        <p:txBody>
          <a:bodyPr vert="horz" lIns="91440" tIns="45720" rIns="91440" bIns="45720" anchor="t"/>
          <a:lstStyle/>
          <a:p>
            <a:r>
              <a:rPr lang="en-US" dirty="0"/>
              <a:t>Prof. Edoardo Ricci – </a:t>
            </a:r>
            <a:r>
              <a:rPr lang="en-US" dirty="0" err="1"/>
              <a:t>Ufficio</a:t>
            </a:r>
            <a:r>
              <a:rPr lang="en-US" dirty="0"/>
              <a:t> IV – USR Emilia-Romagna</a:t>
            </a:r>
            <a:endParaRPr lang="it-IT" dirty="0"/>
          </a:p>
        </p:txBody>
      </p:sp>
      <p:graphicFrame>
        <p:nvGraphicFramePr>
          <p:cNvPr id="5" name="Segnaposto contenuto 4">
            <a:extLst>
              <a:ext uri="{FF2B5EF4-FFF2-40B4-BE49-F238E27FC236}">
                <a16:creationId xmlns:a16="http://schemas.microsoft.com/office/drawing/2014/main" id="{3025E55C-A86E-4C1D-85E1-35DCC1259111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306723649"/>
              </p:ext>
            </p:extLst>
          </p:nvPr>
        </p:nvGraphicFramePr>
        <p:xfrm>
          <a:off x="432281" y="2771572"/>
          <a:ext cx="8317172" cy="2560320"/>
        </p:xfrm>
        <a:graphic>
          <a:graphicData uri="http://schemas.openxmlformats.org/drawingml/2006/table">
            <a:tbl>
              <a:tblPr/>
              <a:tblGrid>
                <a:gridCol w="2545890">
                  <a:extLst>
                    <a:ext uri="{9D8B030D-6E8A-4147-A177-3AD203B41FA5}">
                      <a16:colId xmlns:a16="http://schemas.microsoft.com/office/drawing/2014/main" val="4251231224"/>
                    </a:ext>
                  </a:extLst>
                </a:gridCol>
                <a:gridCol w="1610016">
                  <a:extLst>
                    <a:ext uri="{9D8B030D-6E8A-4147-A177-3AD203B41FA5}">
                      <a16:colId xmlns:a16="http://schemas.microsoft.com/office/drawing/2014/main" val="1076490948"/>
                    </a:ext>
                  </a:extLst>
                </a:gridCol>
                <a:gridCol w="1393838">
                  <a:extLst>
                    <a:ext uri="{9D8B030D-6E8A-4147-A177-3AD203B41FA5}">
                      <a16:colId xmlns:a16="http://schemas.microsoft.com/office/drawing/2014/main" val="2161886847"/>
                    </a:ext>
                  </a:extLst>
                </a:gridCol>
                <a:gridCol w="2767428">
                  <a:extLst>
                    <a:ext uri="{9D8B030D-6E8A-4147-A177-3AD203B41FA5}">
                      <a16:colId xmlns:a16="http://schemas.microsoft.com/office/drawing/2014/main" val="323706473"/>
                    </a:ext>
                  </a:extLst>
                </a:gridCol>
              </a:tblGrid>
              <a:tr h="502920">
                <a:tc>
                  <a:txBody>
                    <a:bodyPr/>
                    <a:lstStyle/>
                    <a:p>
                      <a:pPr algn="ctr" fontAlgn="base"/>
                      <a:r>
                        <a:rPr lang="it-IT" sz="1200" b="1" i="0" dirty="0">
                          <a:solidFill>
                            <a:srgbClr val="FFFFFF"/>
                          </a:solidFill>
                          <a:effectLst/>
                          <a:latin typeface="Verdana"/>
                        </a:rPr>
                        <a:t>INDIRIZZO ​​</a:t>
                      </a:r>
                    </a:p>
                  </a:txBody>
                  <a:tcPr>
                    <a:lnL w="76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040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ADA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it-IT" sz="1200" b="1" i="0" dirty="0">
                          <a:solidFill>
                            <a:srgbClr val="FFFFFF"/>
                          </a:solidFill>
                          <a:effectLst/>
                          <a:latin typeface="Verdana"/>
                        </a:rPr>
                        <a:t>TIPOLOGIA ​​</a:t>
                      </a:r>
                    </a:p>
                  </a:txBody>
                  <a:tcPr>
                    <a:lnL w="76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040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ADA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it-IT" sz="1200" b="1" i="0" dirty="0">
                          <a:solidFill>
                            <a:srgbClr val="FFFFFF"/>
                          </a:solidFill>
                          <a:effectLst/>
                          <a:latin typeface="Verdana"/>
                        </a:rPr>
                        <a:t>NR  ​​</a:t>
                      </a:r>
                    </a:p>
                    <a:p>
                      <a:pPr algn="ctr" fontAlgn="base"/>
                      <a:r>
                        <a:rPr lang="it-IT" sz="1200" b="1" i="0" dirty="0">
                          <a:solidFill>
                            <a:srgbClr val="FFFFFF"/>
                          </a:solidFill>
                          <a:effectLst/>
                          <a:latin typeface="Verdana"/>
                        </a:rPr>
                        <a:t>LABORATORI ​​</a:t>
                      </a:r>
                    </a:p>
                    <a:p>
                      <a:pPr algn="ctr" fontAlgn="base"/>
                      <a:r>
                        <a:rPr lang="it-IT" sz="1200" b="1" i="0" dirty="0">
                          <a:solidFill>
                            <a:srgbClr val="FFFFFF"/>
                          </a:solidFill>
                          <a:effectLst/>
                          <a:latin typeface="Verdana"/>
                        </a:rPr>
                        <a:t> ​​</a:t>
                      </a:r>
                    </a:p>
                  </a:txBody>
                  <a:tcPr>
                    <a:lnL w="76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040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ADA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it-IT" sz="1200" b="1" i="0" dirty="0">
                          <a:solidFill>
                            <a:srgbClr val="FFFFFF"/>
                          </a:solidFill>
                          <a:effectLst/>
                          <a:latin typeface="Verdana"/>
                        </a:rPr>
                        <a:t>ATECO / DECLINAZIONI ​​</a:t>
                      </a:r>
                    </a:p>
                  </a:txBody>
                  <a:tcPr>
                    <a:lnL w="76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040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ADA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3850609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l" fontAlgn="base"/>
                      <a:r>
                        <a:rPr lang="it-IT" sz="1200" b="1" i="0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AGRICOLTURA, SVILUPPO RURALE ​</a:t>
                      </a:r>
                      <a:r>
                        <a:rPr lang="it-IT" sz="1200" b="0" i="0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​</a:t>
                      </a:r>
                    </a:p>
                  </a:txBody>
                  <a:tcPr>
                    <a:lnL w="76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040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3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it-IT" sz="1200" b="1" i="0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TIP. A ​</a:t>
                      </a:r>
                      <a:r>
                        <a:rPr lang="it-IT" sz="1200" b="0" i="0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​</a:t>
                      </a:r>
                    </a:p>
                    <a:p>
                      <a:pPr algn="ctr" fontAlgn="base"/>
                      <a:r>
                        <a:rPr lang="it-IT" sz="1200" b="1" i="0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 FORMATORE ​</a:t>
                      </a:r>
                      <a:r>
                        <a:rPr lang="it-IT" sz="1200" b="0" i="0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​</a:t>
                      </a:r>
                    </a:p>
                    <a:p>
                      <a:pPr algn="ctr" fontAlgn="base"/>
                      <a:r>
                        <a:rPr lang="it-IT" sz="1200" b="1" i="0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 TUTOR ​</a:t>
                      </a:r>
                      <a:r>
                        <a:rPr lang="it-IT" sz="1200" b="0" i="0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​</a:t>
                      </a:r>
                    </a:p>
                  </a:txBody>
                  <a:tcPr>
                    <a:lnL w="76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040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3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it-IT" sz="1200" b="1" i="0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 ​</a:t>
                      </a:r>
                      <a:r>
                        <a:rPr lang="it-IT" sz="1200" b="0" i="0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​</a:t>
                      </a:r>
                    </a:p>
                  </a:txBody>
                  <a:tcPr>
                    <a:lnL w="76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040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3E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it-IT" sz="1200" b="1" i="0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A01 - COLTIVAZIONI </a:t>
                      </a:r>
                      <a:endParaRPr lang="it-IT" dirty="0"/>
                    </a:p>
                    <a:p>
                      <a:pPr lvl="0" algn="l">
                        <a:buNone/>
                      </a:pPr>
                      <a:r>
                        <a:rPr lang="it-IT" sz="1200" b="1" i="0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AGRICOLE  ​</a:t>
                      </a:r>
                      <a:r>
                        <a:rPr lang="it-IT" sz="1200" b="0" i="0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​</a:t>
                      </a:r>
                    </a:p>
                  </a:txBody>
                  <a:tcPr>
                    <a:lnL w="76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040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3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654128"/>
                  </a:ext>
                </a:extLst>
              </a:tr>
              <a:tr h="640080">
                <a:tc rowSpan="2">
                  <a:txBody>
                    <a:bodyPr/>
                    <a:lstStyle/>
                    <a:p>
                      <a:pPr algn="l" fontAlgn="base"/>
                      <a:r>
                        <a:rPr lang="it-IT" sz="1200" b="1" i="0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ENOGASTRONOMIA </a:t>
                      </a:r>
                      <a:endParaRPr lang="it-IT" dirty="0"/>
                    </a:p>
                    <a:p>
                      <a:pPr lvl="0" algn="l">
                        <a:buNone/>
                      </a:pPr>
                      <a:r>
                        <a:rPr lang="it-IT" sz="1200" b="1" i="0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E OSPITALITÀ ALBERGHIERA ​</a:t>
                      </a:r>
                      <a:r>
                        <a:rPr lang="it-IT" sz="1200" b="0" i="0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​</a:t>
                      </a:r>
                    </a:p>
                    <a:p>
                      <a:pPr algn="l" fontAlgn="base"/>
                      <a:r>
                        <a:rPr lang="it-IT" sz="1200" b="1" i="0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​</a:t>
                      </a:r>
                      <a:r>
                        <a:rPr lang="it-IT" sz="1200" b="0" i="0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​</a:t>
                      </a:r>
                    </a:p>
                  </a:txBody>
                  <a:tcPr>
                    <a:lnL w="76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it-IT" sz="1200" b="1" i="0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TIP. A ​</a:t>
                      </a:r>
                      <a:r>
                        <a:rPr lang="it-IT" sz="1200" b="0" i="0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​</a:t>
                      </a:r>
                    </a:p>
                    <a:p>
                      <a:pPr algn="ctr" fontAlgn="base"/>
                      <a:r>
                        <a:rPr lang="it-IT" sz="1200" b="1" i="0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 FORMATORE ​</a:t>
                      </a:r>
                      <a:r>
                        <a:rPr lang="it-IT" sz="1200" b="0" i="0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​</a:t>
                      </a:r>
                    </a:p>
                    <a:p>
                      <a:pPr algn="ctr" fontAlgn="base"/>
                      <a:r>
                        <a:rPr lang="it-IT" sz="1200" b="1" i="0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 TUTOR ​</a:t>
                      </a:r>
                      <a:r>
                        <a:rPr lang="it-IT" sz="1200" b="0" i="0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​</a:t>
                      </a:r>
                    </a:p>
                  </a:txBody>
                  <a:tcPr>
                    <a:lnL w="76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it-IT" sz="1200" b="1" i="0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 ​</a:t>
                      </a:r>
                      <a:r>
                        <a:rPr lang="it-IT" sz="1200" b="0" i="0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​</a:t>
                      </a:r>
                    </a:p>
                  </a:txBody>
                  <a:tcPr>
                    <a:lnL w="76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it-IT" sz="1200" b="1" i="0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I55 – ALLOGGIO ​</a:t>
                      </a:r>
                      <a:r>
                        <a:rPr lang="it-IT" sz="1200" b="0" i="0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​</a:t>
                      </a:r>
                    </a:p>
                    <a:p>
                      <a:pPr algn="l" fontAlgn="base"/>
                      <a:r>
                        <a:rPr lang="it-IT" sz="1200" b="1" i="0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N79 – AGENZIE DI VIAGGIO ​</a:t>
                      </a:r>
                      <a:r>
                        <a:rPr lang="it-IT" sz="1200" b="0" i="0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​</a:t>
                      </a:r>
                    </a:p>
                  </a:txBody>
                  <a:tcPr>
                    <a:lnL w="76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1401666"/>
                  </a:ext>
                </a:extLst>
              </a:tr>
              <a:tr h="64008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it-IT" sz="1200" b="1" i="0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TIP. B ​</a:t>
                      </a:r>
                      <a:r>
                        <a:rPr lang="it-IT" sz="1200" b="0" i="0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​</a:t>
                      </a:r>
                    </a:p>
                    <a:p>
                      <a:pPr algn="ctr" fontAlgn="base"/>
                      <a:r>
                        <a:rPr lang="it-IT" sz="1200" b="1" i="0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 FORMATORE ​</a:t>
                      </a:r>
                      <a:r>
                        <a:rPr lang="it-IT" sz="1200" b="0" i="0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​</a:t>
                      </a:r>
                    </a:p>
                    <a:p>
                      <a:pPr algn="ctr" fontAlgn="base"/>
                      <a:r>
                        <a:rPr lang="it-IT" sz="1200" b="1" i="0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2TUTOR ​</a:t>
                      </a:r>
                      <a:r>
                        <a:rPr lang="it-IT" sz="1200" b="0" i="0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​</a:t>
                      </a:r>
                    </a:p>
                  </a:txBody>
                  <a:tcPr>
                    <a:lnL w="76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3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it-IT" sz="1200" b="1" i="0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2 ​</a:t>
                      </a:r>
                      <a:r>
                        <a:rPr lang="it-IT" sz="1200" b="0" i="0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​</a:t>
                      </a:r>
                    </a:p>
                  </a:txBody>
                  <a:tcPr>
                    <a:lnL w="76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3E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it-IT" sz="1200" b="1" i="0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I56 – ATTIVITA' DEI SERVIZI DI RISTORAZIONE ​</a:t>
                      </a:r>
                      <a:r>
                        <a:rPr lang="it-IT" sz="1200" b="0" i="0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​</a:t>
                      </a:r>
                    </a:p>
                    <a:p>
                      <a:pPr algn="l" fontAlgn="base"/>
                      <a:r>
                        <a:rPr lang="it-IT" sz="1200" b="1" i="0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​</a:t>
                      </a:r>
                      <a:r>
                        <a:rPr lang="it-IT" sz="1200" b="0" i="0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​</a:t>
                      </a:r>
                    </a:p>
                  </a:txBody>
                  <a:tcPr>
                    <a:lnL w="76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3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6092003"/>
                  </a:ext>
                </a:extLst>
              </a:tr>
            </a:tbl>
          </a:graphicData>
        </a:graphic>
      </p:graphicFrame>
      <p:sp>
        <p:nvSpPr>
          <p:cNvPr id="6" name="Rectangle 1">
            <a:extLst>
              <a:ext uri="{FF2B5EF4-FFF2-40B4-BE49-F238E27FC236}">
                <a16:creationId xmlns:a16="http://schemas.microsoft.com/office/drawing/2014/main" id="{90859B9D-8D0A-4350-9848-39EDCD8626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434" y="-341739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kumimoji="0" lang="it-IT" alt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AFA578DF-F097-430E-BE9A-7F8CB4695E2D}"/>
              </a:ext>
            </a:extLst>
          </p:cNvPr>
          <p:cNvSpPr txBox="1"/>
          <p:nvPr/>
        </p:nvSpPr>
        <p:spPr>
          <a:xfrm>
            <a:off x="433906" y="1556393"/>
            <a:ext cx="8290779" cy="135421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 rtl="0" fontAlgn="base"/>
            <a:r>
              <a:rPr lang="it-IT" sz="1600" b="0" i="0" u="none" strike="noStrike" dirty="0">
                <a:solidFill>
                  <a:srgbClr val="000000"/>
                </a:solidFill>
                <a:effectLst/>
                <a:latin typeface="Verdana"/>
                <a:ea typeface="Verdana"/>
                <a:cs typeface="Verdana"/>
              </a:rPr>
              <a:t>Per la strutturazione dei laboratori, l'Ufficio IV ha effettuato una </a:t>
            </a:r>
            <a:r>
              <a:rPr lang="it-IT" sz="1600" b="1" i="0" u="none" strike="noStrike" dirty="0">
                <a:solidFill>
                  <a:srgbClr val="000000"/>
                </a:solidFill>
                <a:effectLst/>
                <a:latin typeface="Verdana"/>
                <a:ea typeface="Verdana"/>
                <a:cs typeface="Verdana"/>
              </a:rPr>
              <a:t>rilevazione delle declinazioni attivate in regione e dei relativi codici ATECO</a:t>
            </a:r>
            <a:r>
              <a:rPr lang="it-IT" sz="1600" b="0" i="0" u="none" strike="noStrike" dirty="0">
                <a:solidFill>
                  <a:srgbClr val="000000"/>
                </a:solidFill>
                <a:effectLst/>
                <a:latin typeface="Verdana"/>
                <a:ea typeface="Verdana"/>
                <a:cs typeface="Verdana"/>
              </a:rPr>
              <a:t>, sulla cui base sono stati previsti 14 laboratori così strutturati: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Verdana"/>
                <a:ea typeface="Verdana"/>
                <a:cs typeface="Verdana"/>
              </a:rPr>
              <a:t>​</a:t>
            </a:r>
          </a:p>
          <a:p>
            <a:pPr algn="just" rtl="0" fontAlgn="base"/>
            <a:r>
              <a:rPr lang="it-IT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​</a:t>
            </a:r>
            <a:endParaRPr lang="it-IT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2729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CE6BCCD-DEB3-4209-B99C-774A17EFC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anchor="b">
            <a:normAutofit/>
          </a:bodyPr>
          <a:lstStyle/>
          <a:p>
            <a:r>
              <a:rPr lang="it-IT" sz="3600" dirty="0">
                <a:latin typeface="Verdana"/>
                <a:ea typeface="Verdana"/>
                <a:cs typeface="Verdana"/>
              </a:rPr>
              <a:t>La struttura dei laboratori</a:t>
            </a:r>
            <a:endParaRPr lang="it-IT" sz="3600" dirty="0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89FE060D-822B-48C6-9495-2CAF28E9E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4800" y="6410848"/>
            <a:ext cx="4394157" cy="355417"/>
          </a:xfrm>
        </p:spPr>
        <p:txBody>
          <a:bodyPr vert="horz" lIns="91440" tIns="45720" rIns="91440" bIns="45720" anchor="t"/>
          <a:lstStyle/>
          <a:p>
            <a:r>
              <a:rPr lang="en-US" dirty="0"/>
              <a:t>Prof. Edoardo Ricci – </a:t>
            </a:r>
            <a:r>
              <a:rPr lang="en-US" dirty="0" err="1"/>
              <a:t>Ufficio</a:t>
            </a:r>
            <a:r>
              <a:rPr lang="en-US" dirty="0"/>
              <a:t> IV – USR Emilia-Romagna</a:t>
            </a:r>
            <a:endParaRPr lang="it-IT" dirty="0"/>
          </a:p>
        </p:txBody>
      </p:sp>
      <p:graphicFrame>
        <p:nvGraphicFramePr>
          <p:cNvPr id="5" name="Tabella 5">
            <a:extLst>
              <a:ext uri="{FF2B5EF4-FFF2-40B4-BE49-F238E27FC236}">
                <a16:creationId xmlns:a16="http://schemas.microsoft.com/office/drawing/2014/main" id="{368BAC64-C901-4053-9BA8-F98212DF756E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579231553"/>
              </p:ext>
            </p:extLst>
          </p:nvPr>
        </p:nvGraphicFramePr>
        <p:xfrm>
          <a:off x="308693" y="1804621"/>
          <a:ext cx="8589770" cy="33985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499673">
                  <a:extLst>
                    <a:ext uri="{9D8B030D-6E8A-4147-A177-3AD203B41FA5}">
                      <a16:colId xmlns:a16="http://schemas.microsoft.com/office/drawing/2014/main" val="285663041"/>
                    </a:ext>
                  </a:extLst>
                </a:gridCol>
                <a:gridCol w="1594615">
                  <a:extLst>
                    <a:ext uri="{9D8B030D-6E8A-4147-A177-3AD203B41FA5}">
                      <a16:colId xmlns:a16="http://schemas.microsoft.com/office/drawing/2014/main" val="1888552043"/>
                    </a:ext>
                  </a:extLst>
                </a:gridCol>
                <a:gridCol w="1436594">
                  <a:extLst>
                    <a:ext uri="{9D8B030D-6E8A-4147-A177-3AD203B41FA5}">
                      <a16:colId xmlns:a16="http://schemas.microsoft.com/office/drawing/2014/main" val="1580855840"/>
                    </a:ext>
                  </a:extLst>
                </a:gridCol>
                <a:gridCol w="3058888">
                  <a:extLst>
                    <a:ext uri="{9D8B030D-6E8A-4147-A177-3AD203B41FA5}">
                      <a16:colId xmlns:a16="http://schemas.microsoft.com/office/drawing/2014/main" val="173547799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200" b="1" i="0" dirty="0">
                          <a:solidFill>
                            <a:srgbClr val="FFFFFF"/>
                          </a:solidFill>
                          <a:effectLst/>
                          <a:latin typeface="Verdana"/>
                        </a:rPr>
                        <a:t>INDIRIZZO ​​</a:t>
                      </a:r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200" b="1" i="0" dirty="0">
                          <a:solidFill>
                            <a:srgbClr val="FFFFFF"/>
                          </a:solidFill>
                          <a:effectLst/>
                          <a:latin typeface="Verdana"/>
                        </a:rPr>
                        <a:t>TIPOLOGIA ​​</a:t>
                      </a:r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200" b="1" i="0" dirty="0">
                          <a:solidFill>
                            <a:srgbClr val="FFFFFF"/>
                          </a:solidFill>
                          <a:effectLst/>
                          <a:latin typeface="Verdana"/>
                        </a:rPr>
                        <a:t>NR  ​​</a:t>
                      </a:r>
                      <a:endParaRPr lang="it-IT"/>
                    </a:p>
                    <a:p>
                      <a:pPr lvl="0" algn="ctr">
                        <a:buNone/>
                      </a:pPr>
                      <a:r>
                        <a:rPr lang="it-IT" sz="1200" b="1" i="0" dirty="0">
                          <a:solidFill>
                            <a:srgbClr val="FFFFFF"/>
                          </a:solidFill>
                          <a:effectLst/>
                          <a:latin typeface="Verdana"/>
                        </a:rPr>
                        <a:t>LABORATORI ​​</a:t>
                      </a:r>
                      <a:endParaRPr lang="it-IT"/>
                    </a:p>
                    <a:p>
                      <a:pPr lvl="0" algn="ctr">
                        <a:buNone/>
                      </a:pPr>
                      <a:r>
                        <a:rPr lang="it-IT" sz="1200" b="1" i="0" dirty="0">
                          <a:solidFill>
                            <a:srgbClr val="FFFFFF"/>
                          </a:solidFill>
                          <a:effectLst/>
                          <a:latin typeface="Verdana"/>
                        </a:rPr>
                        <a:t> ​​</a:t>
                      </a:r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200" b="1" i="0" dirty="0">
                          <a:solidFill>
                            <a:srgbClr val="FFFFFF"/>
                          </a:solidFill>
                          <a:effectLst/>
                          <a:latin typeface="Verdana"/>
                        </a:rPr>
                        <a:t>ATECO / DECLINAZIONI ​​</a:t>
                      </a:r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9618196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it" sz="1300" b="1" i="0" u="none" strike="noStrike" noProof="0" dirty="0">
                          <a:latin typeface="Verdana"/>
                        </a:rPr>
                        <a:t>INDUSTRIA E ARTIGIANATO PER IL MADE IN ITALY</a:t>
                      </a:r>
                      <a:r>
                        <a:rPr lang="it-IT" sz="1300" b="1" i="0" u="none" strike="noStrike" noProof="0" dirty="0">
                          <a:latin typeface="Verdana"/>
                        </a:rPr>
                        <a:t> </a:t>
                      </a:r>
                      <a:endParaRPr lang="it-IT" sz="1300" b="1" dirty="0">
                        <a:latin typeface="Verdan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300" b="1" i="0" u="none" strike="noStrike" noProof="0" dirty="0">
                          <a:latin typeface="Verdana"/>
                        </a:rPr>
                        <a:t>TIP. B</a:t>
                      </a:r>
                      <a:r>
                        <a:rPr lang="it-IT" sz="1300" b="1" i="0" u="none" strike="noStrike" noProof="0" dirty="0">
                          <a:latin typeface="Verdana"/>
                        </a:rPr>
                        <a:t> </a:t>
                      </a:r>
                      <a:endParaRPr lang="it-IT" sz="1300" b="1" dirty="0">
                        <a:latin typeface="Verdana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300" b="1" i="0" u="none" strike="noStrike" noProof="0" dirty="0">
                          <a:latin typeface="Verdana"/>
                        </a:rPr>
                        <a:t> </a:t>
                      </a:r>
                      <a:r>
                        <a:rPr lang="it-IT" sz="1300" b="1" i="0" u="none" strike="noStrike" noProof="0" dirty="0">
                          <a:latin typeface="Verdana"/>
                        </a:rPr>
                        <a:t> </a:t>
                      </a:r>
                      <a:endParaRPr lang="it-IT" sz="1300" b="1" dirty="0">
                        <a:latin typeface="Verdana"/>
                      </a:endParaRPr>
                    </a:p>
                    <a:p>
                      <a:pPr lvl="0" algn="ctr">
                        <a:buNone/>
                      </a:pPr>
                      <a:r>
                        <a:rPr lang="it" sz="1300" b="1" i="0" u="none" strike="noStrike" noProof="0" dirty="0">
                          <a:latin typeface="Verdana"/>
                        </a:rPr>
                        <a:t>1 FORMATORE</a:t>
                      </a:r>
                      <a:r>
                        <a:rPr lang="it-IT" sz="1300" b="1" i="0" u="none" strike="noStrike" noProof="0" dirty="0">
                          <a:latin typeface="Verdana"/>
                        </a:rPr>
                        <a:t> </a:t>
                      </a:r>
                      <a:endParaRPr lang="it-IT" sz="1300" b="1" dirty="0">
                        <a:latin typeface="Verdana"/>
                      </a:endParaRPr>
                    </a:p>
                    <a:p>
                      <a:pPr lvl="0" algn="ctr">
                        <a:buNone/>
                      </a:pPr>
                      <a:r>
                        <a:rPr lang="it" sz="1300" b="1" i="0" u="none" strike="noStrike" noProof="0" dirty="0">
                          <a:latin typeface="Verdana"/>
                        </a:rPr>
                        <a:t>2 TUTOR</a:t>
                      </a:r>
                      <a:endParaRPr lang="it-IT" sz="1300" b="1" dirty="0">
                        <a:latin typeface="Verdan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300" b="1" dirty="0">
                          <a:latin typeface="Verdana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300" b="1" i="0" u="none" strike="noStrike" noProof="0" dirty="0">
                          <a:latin typeface="Verdana"/>
                        </a:rPr>
                        <a:t>C13 – INDUSTRIE TESSILI</a:t>
                      </a:r>
                      <a:r>
                        <a:rPr lang="it-IT" sz="1300" b="1" i="0" u="none" strike="noStrike" noProof="0" dirty="0">
                          <a:latin typeface="Verdana"/>
                        </a:rPr>
                        <a:t> </a:t>
                      </a:r>
                      <a:endParaRPr lang="it-IT" sz="1300" b="1" dirty="0">
                        <a:latin typeface="Verdana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300" b="1" i="0" u="none" strike="noStrike" noProof="0" dirty="0">
                          <a:latin typeface="Verdana"/>
                        </a:rPr>
                        <a:t>C14 – CONFEZIONE DI ARTICOLI DI ABBIGLIAMENTO</a:t>
                      </a:r>
                      <a:endParaRPr lang="it-IT" sz="1300" b="1" i="0" u="none" strike="noStrike" noProof="0" dirty="0">
                        <a:latin typeface="Verdana"/>
                      </a:endParaRPr>
                    </a:p>
                    <a:p>
                      <a:pPr lvl="0">
                        <a:buNone/>
                      </a:pPr>
                      <a:r>
                        <a:rPr lang="it" sz="1300" b="1" i="0" u="none" strike="noStrike" noProof="0" dirty="0">
                          <a:latin typeface="Verdana"/>
                        </a:rPr>
                        <a:t>M74 – ATTIVITA' DI DESIGN DI MODA</a:t>
                      </a:r>
                      <a:r>
                        <a:rPr lang="it-IT" sz="1300" b="1" i="0" u="none" strike="noStrike" noProof="0" dirty="0">
                          <a:latin typeface="Verdana"/>
                        </a:rPr>
                        <a:t> </a:t>
                      </a:r>
                    </a:p>
                    <a:p>
                      <a:pPr lvl="0">
                        <a:buNone/>
                      </a:pPr>
                      <a:endParaRPr lang="it-IT" sz="1300" b="1" i="0" u="none" strike="noStrike" noProof="0" dirty="0">
                        <a:latin typeface="Verdan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881115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300" b="1" i="0" u="none" strike="noStrike" noProof="0" dirty="0">
                          <a:latin typeface="Verdana"/>
                        </a:rPr>
                        <a:t>TIP. D</a:t>
                      </a:r>
                      <a:r>
                        <a:rPr lang="it-IT" sz="1300" b="1" i="0" u="none" strike="noStrike" noProof="0" dirty="0">
                          <a:latin typeface="Verdana"/>
                        </a:rPr>
                        <a:t> </a:t>
                      </a:r>
                      <a:endParaRPr lang="it-IT" sz="1300" b="1" dirty="0">
                        <a:latin typeface="Verdana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300" b="1" i="0" u="none" strike="noStrike" noProof="0" dirty="0">
                          <a:latin typeface="Verdana"/>
                        </a:rPr>
                        <a:t> </a:t>
                      </a:r>
                      <a:r>
                        <a:rPr lang="it-IT" sz="1300" b="1" i="0" u="none" strike="noStrike" noProof="0" dirty="0">
                          <a:latin typeface="Verdana"/>
                        </a:rPr>
                        <a:t> </a:t>
                      </a:r>
                      <a:endParaRPr lang="it-IT" sz="1300" b="1" dirty="0">
                        <a:latin typeface="Verdana"/>
                      </a:endParaRPr>
                    </a:p>
                    <a:p>
                      <a:pPr lvl="0" algn="ctr">
                        <a:buNone/>
                      </a:pPr>
                      <a:r>
                        <a:rPr lang="it" sz="1300" b="1" i="0" u="none" strike="noStrike" noProof="0" dirty="0">
                          <a:latin typeface="Verdana"/>
                        </a:rPr>
                        <a:t>1 FORMATORE</a:t>
                      </a:r>
                      <a:r>
                        <a:rPr lang="it-IT" sz="1300" b="1" i="0" u="none" strike="noStrike" noProof="0" dirty="0">
                          <a:latin typeface="Verdana"/>
                        </a:rPr>
                        <a:t> </a:t>
                      </a:r>
                      <a:r>
                        <a:rPr lang="it" sz="1300" b="1" i="0" u="none" strike="noStrike" noProof="0" dirty="0">
                          <a:latin typeface="Verdana"/>
                        </a:rPr>
                        <a:t>4TUTOR</a:t>
                      </a:r>
                      <a:endParaRPr lang="it-IT" sz="1300" b="1" dirty="0">
                        <a:latin typeface="Verdan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300" b="1" dirty="0">
                          <a:latin typeface="Verdana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300" b="1" i="0" u="none" strike="noStrike" noProof="0" dirty="0">
                          <a:latin typeface="Verdana"/>
                        </a:rPr>
                        <a:t>C20 – FABBRICAZIONE DI PRODOTTI CHIMICI</a:t>
                      </a:r>
                      <a:r>
                        <a:rPr lang="it-IT" sz="1300" b="1" i="0" u="none" strike="noStrike" noProof="0" dirty="0">
                          <a:latin typeface="Verdana"/>
                        </a:rPr>
                        <a:t> </a:t>
                      </a:r>
                      <a:endParaRPr lang="it-IT" sz="1300" b="1" dirty="0">
                        <a:latin typeface="Verdana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300" b="1" i="0" u="none" strike="noStrike" noProof="0" dirty="0">
                          <a:latin typeface="Verdana"/>
                        </a:rPr>
                        <a:t>C18 - STAMPA (GRAFICA)</a:t>
                      </a:r>
                      <a:r>
                        <a:rPr lang="it-IT" sz="1300" b="1" i="0" u="none" strike="noStrike" noProof="0" dirty="0">
                          <a:latin typeface="Verdana"/>
                        </a:rPr>
                        <a:t> </a:t>
                      </a:r>
                      <a:endParaRPr lang="it-IT" sz="1300" b="1" dirty="0">
                        <a:latin typeface="Verdana"/>
                      </a:endParaRPr>
                    </a:p>
                    <a:p>
                      <a:pPr lvl="0">
                        <a:buNone/>
                      </a:pPr>
                      <a:r>
                        <a:rPr lang="it" sz="1300" b="1" i="0" u="none" strike="noStrike" noProof="0" dirty="0">
                          <a:latin typeface="Verdana"/>
                        </a:rPr>
                        <a:t>C23 - CERAMICA</a:t>
                      </a:r>
                      <a:r>
                        <a:rPr lang="it-IT" sz="1300" b="1" i="0" u="none" strike="noStrike" noProof="0" dirty="0">
                          <a:latin typeface="Verdana"/>
                        </a:rPr>
                        <a:t> </a:t>
                      </a:r>
                      <a:endParaRPr lang="it-IT" sz="1300" b="1" dirty="0">
                        <a:latin typeface="Verdana"/>
                      </a:endParaRPr>
                    </a:p>
                    <a:p>
                      <a:pPr lvl="0">
                        <a:buNone/>
                      </a:pPr>
                      <a:r>
                        <a:rPr lang="it" sz="1300" b="1" i="0" u="none" strike="noStrike" noProof="0" dirty="0">
                          <a:latin typeface="Verdana"/>
                        </a:rPr>
                        <a:t>C25 – FABBRICAZIONE DI PRODOTTI IN METALLO</a:t>
                      </a:r>
                    </a:p>
                    <a:p>
                      <a:pPr lvl="0">
                        <a:buNone/>
                      </a:pPr>
                      <a:endParaRPr lang="it" sz="1300" b="1" i="0" u="none" strike="noStrike" noProof="0" dirty="0">
                        <a:latin typeface="Verdan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8516551"/>
                  </a:ext>
                </a:extLst>
              </a:tr>
            </a:tbl>
          </a:graphicData>
        </a:graphic>
      </p:graphicFrame>
      <p:sp>
        <p:nvSpPr>
          <p:cNvPr id="8" name="CasellaDiTesto 7">
            <a:extLst>
              <a:ext uri="{FF2B5EF4-FFF2-40B4-BE49-F238E27FC236}">
                <a16:creationId xmlns:a16="http://schemas.microsoft.com/office/drawing/2014/main" id="{59CDA07B-37BD-41CC-953F-D8528050AE83}"/>
              </a:ext>
            </a:extLst>
          </p:cNvPr>
          <p:cNvSpPr txBox="1"/>
          <p:nvPr/>
        </p:nvSpPr>
        <p:spPr>
          <a:xfrm>
            <a:off x="2631486" y="4441667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D65482DF-EEFD-402C-843B-F7A768B93099}"/>
              </a:ext>
            </a:extLst>
          </p:cNvPr>
          <p:cNvSpPr txBox="1"/>
          <p:nvPr/>
        </p:nvSpPr>
        <p:spPr>
          <a:xfrm>
            <a:off x="3200400" y="320040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5701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B8DC35F-81A9-48E7-9776-363AF3A81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anchor="b">
            <a:normAutofit/>
          </a:bodyPr>
          <a:lstStyle/>
          <a:p>
            <a:r>
              <a:rPr lang="it-IT" sz="3600" dirty="0">
                <a:latin typeface="Verdana"/>
                <a:ea typeface="Verdana"/>
                <a:cs typeface="Verdana"/>
              </a:rPr>
              <a:t>La struttura dei laboratori</a:t>
            </a:r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577D1FB7-EB5B-4D1B-A74C-F18BBFEA9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4800" y="6410848"/>
            <a:ext cx="4880320" cy="220946"/>
          </a:xfrm>
        </p:spPr>
        <p:txBody>
          <a:bodyPr vert="horz" lIns="91440" tIns="45720" rIns="91440" bIns="45720" anchor="t"/>
          <a:lstStyle/>
          <a:p>
            <a:r>
              <a:rPr lang="en-US" dirty="0"/>
              <a:t>Prof. Edoardo Ricci – </a:t>
            </a:r>
            <a:r>
              <a:rPr lang="en-US" dirty="0" err="1"/>
              <a:t>Ufficio</a:t>
            </a:r>
            <a:r>
              <a:rPr lang="en-US" dirty="0"/>
              <a:t> IV – USR Emilia-Romagna</a:t>
            </a:r>
            <a:endParaRPr lang="it-IT" dirty="0"/>
          </a:p>
        </p:txBody>
      </p:sp>
      <p:graphicFrame>
        <p:nvGraphicFramePr>
          <p:cNvPr id="6" name="Tabella 5">
            <a:extLst>
              <a:ext uri="{FF2B5EF4-FFF2-40B4-BE49-F238E27FC236}">
                <a16:creationId xmlns:a16="http://schemas.microsoft.com/office/drawing/2014/main" id="{2CADAFE1-553F-41B4-8A65-2F72DBC6334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2611545"/>
              </p:ext>
            </p:extLst>
          </p:nvPr>
        </p:nvGraphicFramePr>
        <p:xfrm>
          <a:off x="308693" y="1804621"/>
          <a:ext cx="8589756" cy="34442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474775">
                  <a:extLst>
                    <a:ext uri="{9D8B030D-6E8A-4147-A177-3AD203B41FA5}">
                      <a16:colId xmlns:a16="http://schemas.microsoft.com/office/drawing/2014/main" val="285663041"/>
                    </a:ext>
                  </a:extLst>
                </a:gridCol>
                <a:gridCol w="1692519">
                  <a:extLst>
                    <a:ext uri="{9D8B030D-6E8A-4147-A177-3AD203B41FA5}">
                      <a16:colId xmlns:a16="http://schemas.microsoft.com/office/drawing/2014/main" val="1888552043"/>
                    </a:ext>
                  </a:extLst>
                </a:gridCol>
                <a:gridCol w="1336947">
                  <a:extLst>
                    <a:ext uri="{9D8B030D-6E8A-4147-A177-3AD203B41FA5}">
                      <a16:colId xmlns:a16="http://schemas.microsoft.com/office/drawing/2014/main" val="1580855840"/>
                    </a:ext>
                  </a:extLst>
                </a:gridCol>
                <a:gridCol w="3085515">
                  <a:extLst>
                    <a:ext uri="{9D8B030D-6E8A-4147-A177-3AD203B41FA5}">
                      <a16:colId xmlns:a16="http://schemas.microsoft.com/office/drawing/2014/main" val="173547799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200" b="1" i="0" dirty="0">
                          <a:solidFill>
                            <a:srgbClr val="FFFFFF"/>
                          </a:solidFill>
                          <a:effectLst/>
                          <a:latin typeface="Verdana"/>
                        </a:rPr>
                        <a:t>INDIRIZZO ​​</a:t>
                      </a:r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200" b="1" i="0" dirty="0">
                          <a:solidFill>
                            <a:srgbClr val="FFFFFF"/>
                          </a:solidFill>
                          <a:effectLst/>
                          <a:latin typeface="Verdana"/>
                        </a:rPr>
                        <a:t>TIPOLOGIA ​​</a:t>
                      </a:r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200" b="1" i="0" dirty="0">
                          <a:solidFill>
                            <a:srgbClr val="FFFFFF"/>
                          </a:solidFill>
                          <a:effectLst/>
                          <a:latin typeface="Verdana"/>
                        </a:rPr>
                        <a:t>NR  ​​</a:t>
                      </a:r>
                      <a:endParaRPr lang="it-IT"/>
                    </a:p>
                    <a:p>
                      <a:pPr lvl="0" algn="ctr">
                        <a:buNone/>
                      </a:pPr>
                      <a:r>
                        <a:rPr lang="it-IT" sz="1200" b="1" i="0" dirty="0">
                          <a:solidFill>
                            <a:srgbClr val="FFFFFF"/>
                          </a:solidFill>
                          <a:effectLst/>
                          <a:latin typeface="Verdana"/>
                        </a:rPr>
                        <a:t>LABORATORI ​​</a:t>
                      </a:r>
                      <a:endParaRPr lang="it-IT"/>
                    </a:p>
                    <a:p>
                      <a:pPr lvl="0" algn="ctr">
                        <a:buNone/>
                      </a:pPr>
                      <a:r>
                        <a:rPr lang="it-IT" sz="1200" b="1" i="0" dirty="0">
                          <a:solidFill>
                            <a:srgbClr val="FFFFFF"/>
                          </a:solidFill>
                          <a:effectLst/>
                          <a:latin typeface="Verdana"/>
                        </a:rPr>
                        <a:t> ​​</a:t>
                      </a:r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200" b="1" i="0" dirty="0">
                          <a:solidFill>
                            <a:srgbClr val="FFFFFF"/>
                          </a:solidFill>
                          <a:effectLst/>
                          <a:latin typeface="Verdana"/>
                        </a:rPr>
                        <a:t>ATECO / DECLINAZIONI ​​</a:t>
                      </a:r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9618196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it" sz="1400" b="1" i="0" u="none" strike="noStrike" noProof="0" dirty="0">
                          <a:latin typeface="Verdana"/>
                        </a:rPr>
                        <a:t>MANUTENZIONE E ASSISTENZA TECNICA</a:t>
                      </a:r>
                      <a:r>
                        <a:rPr lang="it-IT" sz="1400" b="1" i="0" u="none" strike="noStrike" noProof="0" dirty="0">
                          <a:latin typeface="Verdana"/>
                        </a:rPr>
                        <a:t> </a:t>
                      </a:r>
                      <a:endParaRPr lang="it-IT" sz="1400" b="1" dirty="0">
                        <a:latin typeface="Verdan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400" b="1" i="0" u="none" strike="noStrike" noProof="0" dirty="0">
                          <a:latin typeface="Verdana"/>
                        </a:rPr>
                        <a:t>TIP. A</a:t>
                      </a:r>
                      <a:r>
                        <a:rPr lang="it-IT" sz="1400" b="1" i="0" u="none" strike="noStrike" noProof="0" dirty="0">
                          <a:latin typeface="Verdana"/>
                        </a:rPr>
                        <a:t> </a:t>
                      </a:r>
                      <a:endParaRPr lang="it-IT" sz="1400" b="1" dirty="0">
                        <a:latin typeface="Verdana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400" b="1" i="0" u="none" strike="noStrike" noProof="0" dirty="0">
                          <a:latin typeface="Verdana"/>
                        </a:rPr>
                        <a:t>1 FORMATORE</a:t>
                      </a:r>
                      <a:r>
                        <a:rPr lang="it-IT" sz="1400" b="1" i="0" u="none" strike="noStrike" noProof="0" dirty="0">
                          <a:latin typeface="Verdana"/>
                        </a:rPr>
                        <a:t> </a:t>
                      </a:r>
                      <a:r>
                        <a:rPr lang="it" sz="1400" b="1" i="0" u="none" strike="noStrike" noProof="0" dirty="0">
                          <a:latin typeface="Verdana"/>
                        </a:rPr>
                        <a:t>1 TUTOR</a:t>
                      </a:r>
                      <a:endParaRPr lang="it-IT" sz="1400" b="1" dirty="0">
                        <a:latin typeface="Verdan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>
                          <a:latin typeface="Verdana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400" b="1" i="0" u="none" strike="noStrike" noProof="0" dirty="0">
                          <a:latin typeface="Verdana"/>
                        </a:rPr>
                        <a:t>C33 – RIPARAZIONE MANUTENZIONE ED INSTALLAZIONE DI MACCHINE ED APPARECCHIATURE</a:t>
                      </a:r>
                      <a:endParaRPr lang="it-IT" sz="1400" b="1" dirty="0">
                        <a:latin typeface="Verdan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881115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400" b="1" i="0" u="none" strike="noStrike" noProof="0" dirty="0">
                          <a:latin typeface="Verdana"/>
                        </a:rPr>
                        <a:t>TIP. A</a:t>
                      </a:r>
                      <a:r>
                        <a:rPr lang="it-IT" sz="1400" b="1" i="0" u="none" strike="noStrike" noProof="0" dirty="0">
                          <a:latin typeface="Verdana"/>
                        </a:rPr>
                        <a:t> </a:t>
                      </a:r>
                      <a:endParaRPr lang="it-IT" sz="1400" b="1" dirty="0">
                        <a:latin typeface="Verdana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400" b="1" i="0" u="none" strike="noStrike" noProof="0" dirty="0">
                          <a:latin typeface="Verdana"/>
                        </a:rPr>
                        <a:t>1 FORMATORE</a:t>
                      </a:r>
                      <a:r>
                        <a:rPr lang="it-IT" sz="1400" b="1" i="0" u="none" strike="noStrike" noProof="0" dirty="0">
                          <a:latin typeface="Verdana"/>
                        </a:rPr>
                        <a:t> </a:t>
                      </a:r>
                      <a:endParaRPr lang="it-IT" sz="1400" b="1" dirty="0">
                        <a:latin typeface="Verdana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400" b="1" i="0" u="none" strike="noStrike" noProof="0" dirty="0">
                          <a:latin typeface="Verdana"/>
                        </a:rPr>
                        <a:t>1 TUTOR</a:t>
                      </a:r>
                      <a:r>
                        <a:rPr lang="it-IT" sz="1400" b="1" i="0" u="none" strike="noStrike" noProof="0" dirty="0">
                          <a:latin typeface="Verdana"/>
                        </a:rPr>
                        <a:t> </a:t>
                      </a:r>
                      <a:endParaRPr lang="it-IT" sz="1400" b="1" dirty="0">
                        <a:latin typeface="Verdan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>
                          <a:latin typeface="Verdana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400" b="1" i="0" u="none" strike="noStrike" noProof="0" dirty="0">
                          <a:latin typeface="Verdana"/>
                        </a:rPr>
                        <a:t>G45.2 - MANUTENZIONE E RIPARAZIONE DI AUTOVEICOLI</a:t>
                      </a:r>
                      <a:endParaRPr lang="it-IT" sz="1400" b="1" dirty="0">
                        <a:latin typeface="Verdan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8516551"/>
                  </a:ext>
                </a:extLst>
              </a:tr>
              <a:tr h="370839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400" b="1" i="0" u="none" strike="noStrike" noProof="0" dirty="0">
                          <a:latin typeface="Verdana"/>
                        </a:rPr>
                        <a:t>TIP. A</a:t>
                      </a:r>
                      <a:r>
                        <a:rPr lang="it-IT" sz="1400" b="1" i="0" u="none" strike="noStrike" noProof="0" dirty="0">
                          <a:latin typeface="Verdana"/>
                        </a:rPr>
                        <a:t> </a:t>
                      </a:r>
                      <a:endParaRPr lang="it-IT" sz="1400" b="1" dirty="0">
                        <a:latin typeface="Verdana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400" b="1" i="0" u="none" strike="noStrike" noProof="0" dirty="0">
                          <a:latin typeface="Verdana"/>
                        </a:rPr>
                        <a:t>1 FORMATORE</a:t>
                      </a:r>
                      <a:r>
                        <a:rPr lang="it-IT" sz="1400" b="1" i="0" u="none" strike="noStrike" noProof="0" dirty="0">
                          <a:latin typeface="Verdana"/>
                        </a:rPr>
                        <a:t> </a:t>
                      </a:r>
                      <a:endParaRPr lang="it-IT" sz="1400" b="1" dirty="0">
                        <a:latin typeface="Verdana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400" b="1" i="0" u="none" strike="noStrike" noProof="0" dirty="0">
                          <a:latin typeface="Verdana"/>
                        </a:rPr>
                        <a:t>1 TUTOR</a:t>
                      </a:r>
                      <a:r>
                        <a:rPr lang="it-IT" sz="1400" b="1" i="0" u="none" strike="noStrike" noProof="0" dirty="0">
                          <a:latin typeface="Verdana"/>
                        </a:rPr>
                        <a:t> </a:t>
                      </a:r>
                      <a:endParaRPr lang="it-IT" sz="1400" b="1" dirty="0">
                        <a:latin typeface="Verdan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400" b="1" dirty="0">
                          <a:latin typeface="Verdana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400" b="1" i="0" u="none" strike="noStrike" noProof="0" dirty="0">
                          <a:latin typeface="Verdana"/>
                        </a:rPr>
                        <a:t>F43.2 - INSTALLAZIONE DI IMPIANTI ELETTRICI E IDRAULICI</a:t>
                      </a:r>
                      <a:endParaRPr lang="it-IT" sz="1400" b="1" dirty="0">
                        <a:latin typeface="Verdan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13083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687358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0AC47B7-2D3E-437A-9742-F7861AB716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anchor="b">
            <a:normAutofit/>
          </a:bodyPr>
          <a:lstStyle/>
          <a:p>
            <a:r>
              <a:rPr lang="it-IT" sz="3600" dirty="0">
                <a:latin typeface="Verdana"/>
                <a:ea typeface="Verdana"/>
                <a:cs typeface="Verdana"/>
              </a:rPr>
              <a:t>La struttura dei laboratori</a:t>
            </a:r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795C201D-9624-466B-BA77-597B7A4D5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4800" y="6410848"/>
            <a:ext cx="4404501" cy="179570"/>
          </a:xfrm>
        </p:spPr>
        <p:txBody>
          <a:bodyPr vert="horz" lIns="91440" tIns="45720" rIns="91440" bIns="45720" anchor="t"/>
          <a:lstStyle/>
          <a:p>
            <a:r>
              <a:rPr lang="en-US" dirty="0">
                <a:ea typeface="+mn-lt"/>
                <a:cs typeface="+mn-lt"/>
              </a:rPr>
              <a:t>Prof. Edoardo Ricci – </a:t>
            </a:r>
            <a:r>
              <a:rPr lang="en-US" dirty="0" err="1">
                <a:ea typeface="+mn-lt"/>
                <a:cs typeface="+mn-lt"/>
              </a:rPr>
              <a:t>Ufficio</a:t>
            </a:r>
            <a:r>
              <a:rPr lang="en-US" dirty="0">
                <a:ea typeface="+mn-lt"/>
                <a:cs typeface="+mn-lt"/>
              </a:rPr>
              <a:t> IV – USR Emilia-Romagna</a:t>
            </a:r>
            <a:endParaRPr lang="it-IT" dirty="0"/>
          </a:p>
        </p:txBody>
      </p:sp>
      <p:graphicFrame>
        <p:nvGraphicFramePr>
          <p:cNvPr id="6" name="Tabella 5">
            <a:extLst>
              <a:ext uri="{FF2B5EF4-FFF2-40B4-BE49-F238E27FC236}">
                <a16:creationId xmlns:a16="http://schemas.microsoft.com/office/drawing/2014/main" id="{1861666F-2ADC-4AAD-9942-B62A05E899A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56676502"/>
              </p:ext>
            </p:extLst>
          </p:nvPr>
        </p:nvGraphicFramePr>
        <p:xfrm>
          <a:off x="308693" y="1804621"/>
          <a:ext cx="8589742" cy="35661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90759">
                  <a:extLst>
                    <a:ext uri="{9D8B030D-6E8A-4147-A177-3AD203B41FA5}">
                      <a16:colId xmlns:a16="http://schemas.microsoft.com/office/drawing/2014/main" val="285663041"/>
                    </a:ext>
                  </a:extLst>
                </a:gridCol>
                <a:gridCol w="1792078">
                  <a:extLst>
                    <a:ext uri="{9D8B030D-6E8A-4147-A177-3AD203B41FA5}">
                      <a16:colId xmlns:a16="http://schemas.microsoft.com/office/drawing/2014/main" val="1888552043"/>
                    </a:ext>
                  </a:extLst>
                </a:gridCol>
                <a:gridCol w="1336947">
                  <a:extLst>
                    <a:ext uri="{9D8B030D-6E8A-4147-A177-3AD203B41FA5}">
                      <a16:colId xmlns:a16="http://schemas.microsoft.com/office/drawing/2014/main" val="1580855840"/>
                    </a:ext>
                  </a:extLst>
                </a:gridCol>
                <a:gridCol w="3369958">
                  <a:extLst>
                    <a:ext uri="{9D8B030D-6E8A-4147-A177-3AD203B41FA5}">
                      <a16:colId xmlns:a16="http://schemas.microsoft.com/office/drawing/2014/main" val="173547799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200" b="1" i="0" dirty="0">
                          <a:solidFill>
                            <a:srgbClr val="FFFFFF"/>
                          </a:solidFill>
                          <a:effectLst/>
                          <a:latin typeface="Verdana"/>
                        </a:rPr>
                        <a:t>INDIRIZZO ​​</a:t>
                      </a:r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200" b="1" i="0" dirty="0">
                          <a:solidFill>
                            <a:srgbClr val="FFFFFF"/>
                          </a:solidFill>
                          <a:effectLst/>
                          <a:latin typeface="Verdana"/>
                        </a:rPr>
                        <a:t>TIPOLOGIA ​​</a:t>
                      </a:r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200" b="1" i="0" dirty="0">
                          <a:solidFill>
                            <a:srgbClr val="FFFFFF"/>
                          </a:solidFill>
                          <a:effectLst/>
                          <a:latin typeface="Verdana"/>
                        </a:rPr>
                        <a:t>NR  ​​</a:t>
                      </a:r>
                      <a:endParaRPr lang="it-IT"/>
                    </a:p>
                    <a:p>
                      <a:pPr lvl="0" algn="ctr">
                        <a:buNone/>
                      </a:pPr>
                      <a:r>
                        <a:rPr lang="it-IT" sz="1200" b="1" i="0" dirty="0">
                          <a:solidFill>
                            <a:srgbClr val="FFFFFF"/>
                          </a:solidFill>
                          <a:effectLst/>
                          <a:latin typeface="Verdana"/>
                        </a:rPr>
                        <a:t>LABORATORI ​​ ​​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200" b="1" i="0" dirty="0">
                          <a:solidFill>
                            <a:srgbClr val="FFFFFF"/>
                          </a:solidFill>
                          <a:effectLst/>
                          <a:latin typeface="Verdana"/>
                        </a:rPr>
                        <a:t>ATECO / DECLINAZIONI ​​</a:t>
                      </a:r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9618196"/>
                  </a:ext>
                </a:extLst>
              </a:tr>
              <a:tr h="370840">
                <a:tc rowSpan="4"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it" sz="1400" b="1" i="0" u="none" strike="noStrike" noProof="0" dirty="0">
                          <a:latin typeface="Verdana"/>
                        </a:rPr>
                        <a:t>SERVIZI COMMERCIALI</a:t>
                      </a:r>
                      <a:r>
                        <a:rPr lang="it-IT" sz="1400" b="1" i="0" u="none" strike="noStrike" noProof="0" dirty="0">
                          <a:latin typeface="Verdana"/>
                        </a:rPr>
                        <a:t> </a:t>
                      </a:r>
                      <a:endParaRPr lang="it-IT" b="1">
                        <a:latin typeface="Verdan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400" b="1" i="0" u="none" strike="noStrike" noProof="0" dirty="0">
                          <a:latin typeface="Verdana"/>
                        </a:rPr>
                        <a:t>TIP. A</a:t>
                      </a:r>
                      <a:r>
                        <a:rPr lang="it-IT" sz="1400" b="1" i="0" u="none" strike="noStrike" noProof="0" dirty="0">
                          <a:latin typeface="Verdana"/>
                        </a:rPr>
                        <a:t> </a:t>
                      </a:r>
                      <a:endParaRPr lang="it-IT" b="1">
                        <a:latin typeface="Verdana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400" b="1" i="0" u="none" strike="noStrike" noProof="0" dirty="0">
                          <a:latin typeface="Verdana"/>
                        </a:rPr>
                        <a:t>1 FORMATORE</a:t>
                      </a:r>
                      <a:r>
                        <a:rPr lang="it-IT" sz="1400" b="1" i="0" u="none" strike="noStrike" noProof="0" dirty="0">
                          <a:latin typeface="Verdana"/>
                        </a:rPr>
                        <a:t> </a:t>
                      </a:r>
                      <a:endParaRPr lang="it-IT" b="1">
                        <a:latin typeface="Verdana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400" b="1" i="0" u="none" strike="noStrike" noProof="0" dirty="0">
                          <a:latin typeface="Verdana"/>
                        </a:rPr>
                        <a:t>1 TUTOR</a:t>
                      </a:r>
                      <a:r>
                        <a:rPr lang="it-IT" sz="1400" b="1" i="0" u="none" strike="noStrike" noProof="0" dirty="0">
                          <a:latin typeface="Verdana"/>
                        </a:rPr>
                        <a:t> </a:t>
                      </a:r>
                      <a:endParaRPr lang="it-IT" b="1">
                        <a:latin typeface="Verdan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>
                          <a:latin typeface="Verdana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400" b="1" i="0" u="none" strike="noStrike" noProof="0" dirty="0">
                          <a:latin typeface="Verdana"/>
                        </a:rPr>
                        <a:t>DESIGN E GRAFICA PUBBLICITARIA</a:t>
                      </a:r>
                      <a:endParaRPr lang="it-IT" b="1">
                        <a:latin typeface="Verdan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881115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it-IT" sz="1400" b="1">
                        <a:latin typeface="Verdan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400" b="1" i="0" u="none" strike="noStrike" noProof="0" dirty="0">
                          <a:latin typeface="Verdana"/>
                        </a:rPr>
                        <a:t>TIP. A</a:t>
                      </a:r>
                      <a:r>
                        <a:rPr lang="it-IT" sz="1400" b="1" i="0" u="none" strike="noStrike" noProof="0" dirty="0">
                          <a:latin typeface="Verdana"/>
                        </a:rPr>
                        <a:t> </a:t>
                      </a:r>
                      <a:endParaRPr lang="it-IT" b="1">
                        <a:latin typeface="Verdana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400" b="1" i="0" u="none" strike="noStrike" noProof="0" dirty="0">
                          <a:latin typeface="Verdana"/>
                        </a:rPr>
                        <a:t>1 FORMATORE</a:t>
                      </a:r>
                      <a:r>
                        <a:rPr lang="it-IT" sz="1400" b="1" i="0" u="none" strike="noStrike" noProof="0" dirty="0">
                          <a:latin typeface="Verdana"/>
                        </a:rPr>
                        <a:t> </a:t>
                      </a:r>
                      <a:endParaRPr lang="it-IT" b="1">
                        <a:latin typeface="Verdana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400" b="1" i="0" u="none" strike="noStrike" noProof="0" dirty="0">
                          <a:latin typeface="Verdana"/>
                        </a:rPr>
                        <a:t>1 TUTOR</a:t>
                      </a:r>
                      <a:r>
                        <a:rPr lang="it-IT" sz="1400" b="1" i="0" u="none" strike="noStrike" noProof="0" dirty="0">
                          <a:latin typeface="Verdana"/>
                        </a:rPr>
                        <a:t> </a:t>
                      </a:r>
                      <a:endParaRPr lang="it-IT" b="1">
                        <a:latin typeface="Verdan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>
                          <a:latin typeface="Verdana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400" b="1" i="0" u="none" strike="noStrike" noProof="0" dirty="0">
                          <a:latin typeface="Verdana"/>
                        </a:rPr>
                        <a:t>WEB COMMUNITY</a:t>
                      </a:r>
                      <a:endParaRPr lang="it-IT" b="1">
                        <a:latin typeface="Verdan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8516551"/>
                  </a:ext>
                </a:extLst>
              </a:tr>
              <a:tr h="370839">
                <a:tc vMerge="1"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it-IT" sz="1400" b="1">
                        <a:latin typeface="Verdan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400" b="1" i="0" u="none" strike="noStrike" noProof="0" dirty="0">
                          <a:latin typeface="Verdana"/>
                        </a:rPr>
                        <a:t>TIP. A</a:t>
                      </a:r>
                      <a:r>
                        <a:rPr lang="it-IT" sz="1400" b="1" i="0" u="none" strike="noStrike" noProof="0" dirty="0">
                          <a:latin typeface="Verdana"/>
                        </a:rPr>
                        <a:t> </a:t>
                      </a:r>
                      <a:endParaRPr lang="it-IT" b="1">
                        <a:latin typeface="Verdana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400" b="1" i="0" u="none" strike="noStrike" noProof="0" dirty="0">
                          <a:latin typeface="Verdana"/>
                        </a:rPr>
                        <a:t>1 FORMATORE</a:t>
                      </a:r>
                      <a:r>
                        <a:rPr lang="it-IT" sz="1400" b="1" i="0" u="none" strike="noStrike" noProof="0" dirty="0">
                          <a:latin typeface="Verdana"/>
                        </a:rPr>
                        <a:t> </a:t>
                      </a:r>
                      <a:endParaRPr lang="it-IT" b="1">
                        <a:latin typeface="Verdana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400" b="1" i="0" u="none" strike="noStrike" noProof="0" dirty="0">
                          <a:latin typeface="Verdana"/>
                        </a:rPr>
                        <a:t>1 TUTOR</a:t>
                      </a:r>
                      <a:r>
                        <a:rPr lang="it-IT" sz="1400" b="1" i="0" u="none" strike="noStrike" noProof="0" dirty="0">
                          <a:latin typeface="Verdana"/>
                        </a:rPr>
                        <a:t> </a:t>
                      </a:r>
                      <a:endParaRPr lang="it-IT" b="1">
                        <a:latin typeface="Verdan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400" b="1" dirty="0">
                          <a:latin typeface="Verdana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400" b="1" i="0" u="none" strike="noStrike" noProof="0" dirty="0">
                          <a:latin typeface="Verdana"/>
                        </a:rPr>
                        <a:t>TURISMO ACCESSIBILE E SOSTENIBILE</a:t>
                      </a:r>
                      <a:endParaRPr lang="it-IT" b="1">
                        <a:latin typeface="Verdan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1308376"/>
                  </a:ext>
                </a:extLst>
              </a:tr>
              <a:tr h="37083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400" b="1" i="0" u="none" strike="noStrike" noProof="0" dirty="0">
                          <a:latin typeface="Verdana"/>
                        </a:rPr>
                        <a:t>TIP. B</a:t>
                      </a:r>
                      <a:r>
                        <a:rPr lang="it-IT" sz="1400" b="1" i="0" u="none" strike="noStrike" noProof="0" dirty="0">
                          <a:latin typeface="Verdana"/>
                        </a:rPr>
                        <a:t> </a:t>
                      </a:r>
                      <a:endParaRPr lang="it-IT" b="1">
                        <a:latin typeface="Verdana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400" b="1" i="0" u="none" strike="noStrike" noProof="0" dirty="0">
                          <a:latin typeface="Verdana"/>
                        </a:rPr>
                        <a:t>1 FORMATORE</a:t>
                      </a:r>
                      <a:r>
                        <a:rPr lang="it-IT" sz="1400" b="1" i="0" u="none" strike="noStrike" noProof="0" dirty="0">
                          <a:latin typeface="Verdana"/>
                        </a:rPr>
                        <a:t> </a:t>
                      </a:r>
                      <a:r>
                        <a:rPr lang="it" sz="1400" b="1" i="0" u="none" strike="noStrike" noProof="0" dirty="0">
                          <a:latin typeface="Verdana"/>
                        </a:rPr>
                        <a:t>2 TUTOR</a:t>
                      </a:r>
                      <a:endParaRPr lang="it-IT" b="1">
                        <a:latin typeface="Verdan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400" b="1" dirty="0">
                          <a:latin typeface="Verdana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400" b="1" i="0" u="none" strike="noStrike" noProof="0" dirty="0">
                          <a:latin typeface="Verdana"/>
                        </a:rPr>
                        <a:t>COMMERCIO, IMPORT-EXPORT </a:t>
                      </a:r>
                      <a:endParaRPr lang="it-IT" sz="1400" b="1" i="0" u="none" strike="noStrike" noProof="0" dirty="0">
                        <a:latin typeface="Verdana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400" b="1" i="0" u="none" strike="noStrike" noProof="0" dirty="0">
                          <a:latin typeface="Verdana"/>
                        </a:rPr>
                        <a:t>E ATTIVITA’ DI CONTABILITA’</a:t>
                      </a:r>
                      <a:endParaRPr lang="it" b="1">
                        <a:latin typeface="Verdan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89537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79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tà">
  <a:themeElements>
    <a:clrScheme name="Città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ttà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ttà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166</TotalTime>
  <Words>602</Words>
  <Application>Microsoft Office PowerPoint</Application>
  <PresentationFormat>Presentazione su schermo (4:3)</PresentationFormat>
  <Paragraphs>70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3" baseType="lpstr">
      <vt:lpstr>Città</vt:lpstr>
      <vt:lpstr>Laboratori Nuovi IP</vt:lpstr>
      <vt:lpstr>Gli obiettivi della formazione svolta</vt:lpstr>
      <vt:lpstr>Il bisogno di una nuova formazione</vt:lpstr>
      <vt:lpstr>L’idea dei Laboratori Nuovi IP</vt:lpstr>
      <vt:lpstr>Le figure impegnate nella formazione</vt:lpstr>
      <vt:lpstr>La struttura dei laboratori</vt:lpstr>
      <vt:lpstr>La struttura dei laboratori</vt:lpstr>
      <vt:lpstr>La struttura dei laboratori</vt:lpstr>
      <vt:lpstr>La struttura dei laboratori</vt:lpstr>
      <vt:lpstr>La struttura dei laboratori </vt:lpstr>
      <vt:lpstr>Per candidarsi...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Administrator</dc:creator>
  <cp:lastModifiedBy>Edoardo Ricci</cp:lastModifiedBy>
  <cp:revision>381</cp:revision>
  <dcterms:created xsi:type="dcterms:W3CDTF">2021-05-25T10:22:32Z</dcterms:created>
  <dcterms:modified xsi:type="dcterms:W3CDTF">2021-05-31T08:06:38Z</dcterms:modified>
</cp:coreProperties>
</file>