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9"/>
  </p:notesMasterIdLst>
  <p:sldIdLst>
    <p:sldId id="265" r:id="rId2"/>
    <p:sldId id="266" r:id="rId3"/>
    <p:sldId id="267" r:id="rId4"/>
    <p:sldId id="268" r:id="rId5"/>
    <p:sldId id="269" r:id="rId6"/>
    <p:sldId id="283" r:id="rId7"/>
    <p:sldId id="270" r:id="rId8"/>
    <p:sldId id="274" r:id="rId9"/>
    <p:sldId id="271" r:id="rId10"/>
    <p:sldId id="275" r:id="rId11"/>
    <p:sldId id="273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1DC3E-C68A-42AE-806C-919E37F166EB}" v="50" dt="2021-06-03T15:28:01.602"/>
    <p1510:client id="{10D091EE-4278-9C95-8F0B-7F16C8B8AA80}" v="163" dt="2021-05-28T12:59:25.855"/>
    <p1510:client id="{1312DFAF-9463-6298-347C-5172167F160D}" v="223" dt="2021-05-28T10:57:53.700"/>
    <p1510:client id="{15C9946F-CC4E-8358-2B1D-4877F70B66A1}" v="2" dt="2021-06-03T14:53:37.843"/>
    <p1510:client id="{218A1D09-6799-5CBA-2903-572B91C3E28B}" v="154" dt="2021-05-31T10:24:20.296"/>
    <p1510:client id="{2A54D015-F167-17D1-0202-B21CEB3BC906}" v="196" dt="2021-05-27T18:16:30.344"/>
    <p1510:client id="{3457539B-70FD-48AB-7167-D9478E67200E}" v="16" dt="2021-05-31T12:56:58.072"/>
    <p1510:client id="{4F89315E-F257-5DCA-F90D-F6F3CC6B0704}" v="411" dt="2021-05-28T13:48:09.336"/>
    <p1510:client id="{602C94D6-1CB7-0F2E-18D2-D3B49962E7A8}" v="7" dt="2021-05-28T12:45:47.544"/>
    <p1510:client id="{DC8152A3-7591-EE87-0626-F13DF49FEA26}" v="1310" dt="2021-05-28T10:44:43.904"/>
    <p1510:client id="{E03F941B-4CB4-A40F-2C99-DC0EDA6D9B30}" v="24" dt="2021-05-31T12:51:00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ELICATO ENZA" userId="S::mi16073@istruzione.it::e23c9823-add1-4b87-93ed-756bd4c79528" providerId="AD" clId="Web-{15C9946F-CC4E-8358-2B1D-4877F70B66A1}"/>
    <pc:docChg chg="modSld">
      <pc:chgData name="INDELICATO ENZA" userId="S::mi16073@istruzione.it::e23c9823-add1-4b87-93ed-756bd4c79528" providerId="AD" clId="Web-{15C9946F-CC4E-8358-2B1D-4877F70B66A1}" dt="2021-06-03T14:53:37.843" v="0" actId="20577"/>
      <pc:docMkLst>
        <pc:docMk/>
      </pc:docMkLst>
      <pc:sldChg chg="modSp">
        <pc:chgData name="INDELICATO ENZA" userId="S::mi16073@istruzione.it::e23c9823-add1-4b87-93ed-756bd4c79528" providerId="AD" clId="Web-{15C9946F-CC4E-8358-2B1D-4877F70B66A1}" dt="2021-06-03T14:53:37.843" v="0" actId="20577"/>
        <pc:sldMkLst>
          <pc:docMk/>
          <pc:sldMk cId="3291160226" sldId="280"/>
        </pc:sldMkLst>
        <pc:spChg chg="mod">
          <ac:chgData name="INDELICATO ENZA" userId="S::mi16073@istruzione.it::e23c9823-add1-4b87-93ed-756bd4c79528" providerId="AD" clId="Web-{15C9946F-CC4E-8358-2B1D-4877F70B66A1}" dt="2021-06-03T14:53:37.843" v="0" actId="20577"/>
          <ac:spMkLst>
            <pc:docMk/>
            <pc:sldMk cId="3291160226" sldId="280"/>
            <ac:spMk id="8" creationId="{C7BF0F04-BF3F-439A-81B3-3345551C8D83}"/>
          </ac:spMkLst>
        </pc:spChg>
      </pc:sldChg>
    </pc:docChg>
  </pc:docChgLst>
  <pc:docChgLst>
    <pc:chgData name="INDELICATO ENZA" userId="S::mi16073@istruzione.it::e23c9823-add1-4b87-93ed-756bd4c79528" providerId="AD" clId="Web-{10D091EE-4278-9C95-8F0B-7F16C8B8AA80}"/>
    <pc:docChg chg="addSld delSld modSld">
      <pc:chgData name="INDELICATO ENZA" userId="S::mi16073@istruzione.it::e23c9823-add1-4b87-93ed-756bd4c79528" providerId="AD" clId="Web-{10D091EE-4278-9C95-8F0B-7F16C8B8AA80}" dt="2021-05-28T12:59:25.855" v="113"/>
      <pc:docMkLst>
        <pc:docMk/>
      </pc:docMkLst>
      <pc:sldChg chg="modSp">
        <pc:chgData name="INDELICATO ENZA" userId="S::mi16073@istruzione.it::e23c9823-add1-4b87-93ed-756bd4c79528" providerId="AD" clId="Web-{10D091EE-4278-9C95-8F0B-7F16C8B8AA80}" dt="2021-05-28T12:46:16.699" v="0" actId="20577"/>
        <pc:sldMkLst>
          <pc:docMk/>
          <pc:sldMk cId="2624359050" sldId="269"/>
        </pc:sldMkLst>
        <pc:spChg chg="mod">
          <ac:chgData name="INDELICATO ENZA" userId="S::mi16073@istruzione.it::e23c9823-add1-4b87-93ed-756bd4c79528" providerId="AD" clId="Web-{10D091EE-4278-9C95-8F0B-7F16C8B8AA80}" dt="2021-05-28T12:46:16.699" v="0" actId="20577"/>
          <ac:spMkLst>
            <pc:docMk/>
            <pc:sldMk cId="2624359050" sldId="269"/>
            <ac:spMk id="2" creationId="{0B97FED7-5228-45D2-BF8D-9B29A46A8CE3}"/>
          </ac:spMkLst>
        </pc:spChg>
      </pc:sldChg>
      <pc:sldChg chg="addSp delSp modSp">
        <pc:chgData name="INDELICATO ENZA" userId="S::mi16073@istruzione.it::e23c9823-add1-4b87-93ed-756bd4c79528" providerId="AD" clId="Web-{10D091EE-4278-9C95-8F0B-7F16C8B8AA80}" dt="2021-05-28T12:59:21.464" v="112" actId="20577"/>
        <pc:sldMkLst>
          <pc:docMk/>
          <pc:sldMk cId="3485435700" sldId="271"/>
        </pc:sldMkLst>
        <pc:spChg chg="mod">
          <ac:chgData name="INDELICATO ENZA" userId="S::mi16073@istruzione.it::e23c9823-add1-4b87-93ed-756bd4c79528" providerId="AD" clId="Web-{10D091EE-4278-9C95-8F0B-7F16C8B8AA80}" dt="2021-05-28T12:59:21.464" v="112" actId="20577"/>
          <ac:spMkLst>
            <pc:docMk/>
            <pc:sldMk cId="3485435700" sldId="271"/>
            <ac:spMk id="2" creationId="{DE784A69-2A6F-401C-A3C9-E2FEB2E32464}"/>
          </ac:spMkLst>
        </pc:spChg>
        <pc:spChg chg="del mod">
          <ac:chgData name="INDELICATO ENZA" userId="S::mi16073@istruzione.it::e23c9823-add1-4b87-93ed-756bd4c79528" providerId="AD" clId="Web-{10D091EE-4278-9C95-8F0B-7F16C8B8AA80}" dt="2021-05-28T12:56:24.398" v="83"/>
          <ac:spMkLst>
            <pc:docMk/>
            <pc:sldMk cId="3485435700" sldId="271"/>
            <ac:spMk id="5" creationId="{0D2B58E6-B79D-4E85-AC57-47C3930C570C}"/>
          </ac:spMkLst>
        </pc:spChg>
        <pc:spChg chg="add del mod">
          <ac:chgData name="INDELICATO ENZA" userId="S::mi16073@istruzione.it::e23c9823-add1-4b87-93ed-756bd4c79528" providerId="AD" clId="Web-{10D091EE-4278-9C95-8F0B-7F16C8B8AA80}" dt="2021-05-28T12:50:05.266" v="30"/>
          <ac:spMkLst>
            <pc:docMk/>
            <pc:sldMk cId="3485435700" sldId="271"/>
            <ac:spMk id="7" creationId="{D0724E2B-3381-4F08-84E2-86611F5CAAF4}"/>
          </ac:spMkLst>
        </pc:spChg>
        <pc:spChg chg="add del mod">
          <ac:chgData name="INDELICATO ENZA" userId="S::mi16073@istruzione.it::e23c9823-add1-4b87-93ed-756bd4c79528" providerId="AD" clId="Web-{10D091EE-4278-9C95-8F0B-7F16C8B8AA80}" dt="2021-05-28T12:49:54.110" v="29"/>
          <ac:spMkLst>
            <pc:docMk/>
            <pc:sldMk cId="3485435700" sldId="271"/>
            <ac:spMk id="8" creationId="{E0FC7ED3-388A-4FC7-B34B-196D2FCF6333}"/>
          </ac:spMkLst>
        </pc:spChg>
        <pc:picChg chg="del">
          <ac:chgData name="INDELICATO ENZA" userId="S::mi16073@istruzione.it::e23c9823-add1-4b87-93ed-756bd4c79528" providerId="AD" clId="Web-{10D091EE-4278-9C95-8F0B-7F16C8B8AA80}" dt="2021-05-28T12:46:34.325" v="1"/>
          <ac:picMkLst>
            <pc:docMk/>
            <pc:sldMk cId="3485435700" sldId="271"/>
            <ac:picMk id="6" creationId="{9A4BEE8E-33E9-45DC-8CBB-DEFC50A4DEA4}"/>
          </ac:picMkLst>
        </pc:picChg>
        <pc:picChg chg="add del mod ord">
          <ac:chgData name="INDELICATO ENZA" userId="S::mi16073@istruzione.it::e23c9823-add1-4b87-93ed-756bd4c79528" providerId="AD" clId="Web-{10D091EE-4278-9C95-8F0B-7F16C8B8AA80}" dt="2021-05-28T12:47:05.607" v="7"/>
          <ac:picMkLst>
            <pc:docMk/>
            <pc:sldMk cId="3485435700" sldId="271"/>
            <ac:picMk id="9" creationId="{30E2E53B-72EF-409E-8244-E4BBE9B50082}"/>
          </ac:picMkLst>
        </pc:picChg>
        <pc:picChg chg="add mod ord modCrop">
          <ac:chgData name="INDELICATO ENZA" userId="S::mi16073@istruzione.it::e23c9823-add1-4b87-93ed-756bd4c79528" providerId="AD" clId="Web-{10D091EE-4278-9C95-8F0B-7F16C8B8AA80}" dt="2021-05-28T12:56:48.617" v="88" actId="1076"/>
          <ac:picMkLst>
            <pc:docMk/>
            <pc:sldMk cId="3485435700" sldId="271"/>
            <ac:picMk id="10" creationId="{2BA5646A-91C6-4532-BCA9-0E5AD7B1ABCD}"/>
          </ac:picMkLst>
        </pc:picChg>
      </pc:sldChg>
      <pc:sldChg chg="modSp add del replId">
        <pc:chgData name="INDELICATO ENZA" userId="S::mi16073@istruzione.it::e23c9823-add1-4b87-93ed-756bd4c79528" providerId="AD" clId="Web-{10D091EE-4278-9C95-8F0B-7F16C8B8AA80}" dt="2021-05-28T12:57:46.431" v="93"/>
        <pc:sldMkLst>
          <pc:docMk/>
          <pc:sldMk cId="3676462690" sldId="272"/>
        </pc:sldMkLst>
        <pc:spChg chg="mod">
          <ac:chgData name="INDELICATO ENZA" userId="S::mi16073@istruzione.it::e23c9823-add1-4b87-93ed-756bd4c79528" providerId="AD" clId="Web-{10D091EE-4278-9C95-8F0B-7F16C8B8AA80}" dt="2021-05-28T12:52:21.972" v="41" actId="20577"/>
          <ac:spMkLst>
            <pc:docMk/>
            <pc:sldMk cId="3676462690" sldId="272"/>
            <ac:spMk id="5" creationId="{0D2B58E6-B79D-4E85-AC57-47C3930C570C}"/>
          </ac:spMkLst>
        </pc:spChg>
      </pc:sldChg>
      <pc:sldChg chg="addSp delSp modSp add replId">
        <pc:chgData name="INDELICATO ENZA" userId="S::mi16073@istruzione.it::e23c9823-add1-4b87-93ed-756bd4c79528" providerId="AD" clId="Web-{10D091EE-4278-9C95-8F0B-7F16C8B8AA80}" dt="2021-05-28T12:53:53.067" v="57"/>
        <pc:sldMkLst>
          <pc:docMk/>
          <pc:sldMk cId="2856171187" sldId="273"/>
        </pc:sldMkLst>
        <pc:spChg chg="mod">
          <ac:chgData name="INDELICATO ENZA" userId="S::mi16073@istruzione.it::e23c9823-add1-4b87-93ed-756bd4c79528" providerId="AD" clId="Web-{10D091EE-4278-9C95-8F0B-7F16C8B8AA80}" dt="2021-05-28T12:53:50.989" v="56" actId="14100"/>
          <ac:spMkLst>
            <pc:docMk/>
            <pc:sldMk cId="2856171187" sldId="273"/>
            <ac:spMk id="5" creationId="{0D2B58E6-B79D-4E85-AC57-47C3930C570C}"/>
          </ac:spMkLst>
        </pc:spChg>
        <pc:spChg chg="add mod">
          <ac:chgData name="INDELICATO ENZA" userId="S::mi16073@istruzione.it::e23c9823-add1-4b87-93ed-756bd4c79528" providerId="AD" clId="Web-{10D091EE-4278-9C95-8F0B-7F16C8B8AA80}" dt="2021-05-28T12:53:53.067" v="57"/>
          <ac:spMkLst>
            <pc:docMk/>
            <pc:sldMk cId="2856171187" sldId="273"/>
            <ac:spMk id="6" creationId="{5E2FADFD-EA97-47CB-849A-5E77695C5BD9}"/>
          </ac:spMkLst>
        </pc:spChg>
        <pc:picChg chg="del">
          <ac:chgData name="INDELICATO ENZA" userId="S::mi16073@istruzione.it::e23c9823-add1-4b87-93ed-756bd4c79528" providerId="AD" clId="Web-{10D091EE-4278-9C95-8F0B-7F16C8B8AA80}" dt="2021-05-28T12:53:53.067" v="57"/>
          <ac:picMkLst>
            <pc:docMk/>
            <pc:sldMk cId="2856171187" sldId="273"/>
            <ac:picMk id="10" creationId="{2BA5646A-91C6-4532-BCA9-0E5AD7B1ABCD}"/>
          </ac:picMkLst>
        </pc:picChg>
      </pc:sldChg>
      <pc:sldChg chg="addSp modSp new">
        <pc:chgData name="INDELICATO ENZA" userId="S::mi16073@istruzione.it::e23c9823-add1-4b87-93ed-756bd4c79528" providerId="AD" clId="Web-{10D091EE-4278-9C95-8F0B-7F16C8B8AA80}" dt="2021-05-28T12:57:18.040" v="92" actId="20577"/>
        <pc:sldMkLst>
          <pc:docMk/>
          <pc:sldMk cId="1922975837" sldId="274"/>
        </pc:sldMkLst>
        <pc:spChg chg="add mod">
          <ac:chgData name="INDELICATO ENZA" userId="S::mi16073@istruzione.it::e23c9823-add1-4b87-93ed-756bd4c79528" providerId="AD" clId="Web-{10D091EE-4278-9C95-8F0B-7F16C8B8AA80}" dt="2021-05-28T12:57:18.040" v="92" actId="20577"/>
          <ac:spMkLst>
            <pc:docMk/>
            <pc:sldMk cId="1922975837" sldId="274"/>
            <ac:spMk id="3" creationId="{13F5C176-7DDB-4285-BF1F-94DE924D7F4A}"/>
          </ac:spMkLst>
        </pc:spChg>
      </pc:sldChg>
      <pc:sldChg chg="addSp delSp modSp add replId">
        <pc:chgData name="INDELICATO ENZA" userId="S::mi16073@istruzione.it::e23c9823-add1-4b87-93ed-756bd4c79528" providerId="AD" clId="Web-{10D091EE-4278-9C95-8F0B-7F16C8B8AA80}" dt="2021-05-28T12:59:25.855" v="113"/>
        <pc:sldMkLst>
          <pc:docMk/>
          <pc:sldMk cId="1541376821" sldId="275"/>
        </pc:sldMkLst>
        <pc:spChg chg="mod">
          <ac:chgData name="INDELICATO ENZA" userId="S::mi16073@istruzione.it::e23c9823-add1-4b87-93ed-756bd4c79528" providerId="AD" clId="Web-{10D091EE-4278-9C95-8F0B-7F16C8B8AA80}" dt="2021-05-28T12:58:57.245" v="107" actId="20577"/>
          <ac:spMkLst>
            <pc:docMk/>
            <pc:sldMk cId="1541376821" sldId="275"/>
            <ac:spMk id="2" creationId="{DE784A69-2A6F-401C-A3C9-E2FEB2E32464}"/>
          </ac:spMkLst>
        </pc:spChg>
        <pc:spChg chg="add mod">
          <ac:chgData name="INDELICATO ENZA" userId="S::mi16073@istruzione.it::e23c9823-add1-4b87-93ed-756bd4c79528" providerId="AD" clId="Web-{10D091EE-4278-9C95-8F0B-7F16C8B8AA80}" dt="2021-05-28T12:59:25.855" v="113"/>
          <ac:spMkLst>
            <pc:docMk/>
            <pc:sldMk cId="1541376821" sldId="275"/>
            <ac:spMk id="5" creationId="{781FC6E4-BD6D-41E4-8601-9B85CD1D55EB}"/>
          </ac:spMkLst>
        </pc:spChg>
        <pc:picChg chg="del">
          <ac:chgData name="INDELICATO ENZA" userId="S::mi16073@istruzione.it::e23c9823-add1-4b87-93ed-756bd4c79528" providerId="AD" clId="Web-{10D091EE-4278-9C95-8F0B-7F16C8B8AA80}" dt="2021-05-28T12:59:25.855" v="113"/>
          <ac:picMkLst>
            <pc:docMk/>
            <pc:sldMk cId="1541376821" sldId="275"/>
            <ac:picMk id="10" creationId="{2BA5646A-91C6-4532-BCA9-0E5AD7B1ABCD}"/>
          </ac:picMkLst>
        </pc:picChg>
      </pc:sldChg>
    </pc:docChg>
  </pc:docChgLst>
  <pc:docChgLst>
    <pc:chgData clId="Web-{3457539B-70FD-48AB-7167-D9478E67200E}"/>
    <pc:docChg chg="modSld">
      <pc:chgData name="" userId="" providerId="" clId="Web-{3457539B-70FD-48AB-7167-D9478E67200E}" dt="2021-05-31T12:56:19.649" v="1"/>
      <pc:docMkLst>
        <pc:docMk/>
      </pc:docMkLst>
      <pc:sldChg chg="addSp modSp">
        <pc:chgData name="" userId="" providerId="" clId="Web-{3457539B-70FD-48AB-7167-D9478E67200E}" dt="2021-05-31T12:56:19.649" v="1"/>
        <pc:sldMkLst>
          <pc:docMk/>
          <pc:sldMk cId="1125716278" sldId="265"/>
        </pc:sldMkLst>
        <pc:spChg chg="add mod">
          <ac:chgData name="" userId="" providerId="" clId="Web-{3457539B-70FD-48AB-7167-D9478E67200E}" dt="2021-05-31T12:56:19.649" v="1"/>
          <ac:spMkLst>
            <pc:docMk/>
            <pc:sldMk cId="1125716278" sldId="265"/>
            <ac:spMk id="5" creationId="{8C419B83-9514-4B79-A076-18D9576B3B7A}"/>
          </ac:spMkLst>
        </pc:spChg>
      </pc:sldChg>
    </pc:docChg>
  </pc:docChgLst>
  <pc:docChgLst>
    <pc:chgData name="INDELICATO ENZA" userId="S::mi16073@istruzione.it::e23c9823-add1-4b87-93ed-756bd4c79528" providerId="AD" clId="Web-{2A54D015-F167-17D1-0202-B21CEB3BC906}"/>
    <pc:docChg chg="addSld delSld modSld">
      <pc:chgData name="INDELICATO ENZA" userId="S::mi16073@istruzione.it::e23c9823-add1-4b87-93ed-756bd4c79528" providerId="AD" clId="Web-{2A54D015-F167-17D1-0202-B21CEB3BC906}" dt="2021-05-27T18:16:30.344" v="123" actId="14100"/>
      <pc:docMkLst>
        <pc:docMk/>
      </pc:docMkLst>
      <pc:sldChg chg="del">
        <pc:chgData name="INDELICATO ENZA" userId="S::mi16073@istruzione.it::e23c9823-add1-4b87-93ed-756bd4c79528" providerId="AD" clId="Web-{2A54D015-F167-17D1-0202-B21CEB3BC906}" dt="2021-05-27T17:37:18.119" v="38"/>
        <pc:sldMkLst>
          <pc:docMk/>
          <pc:sldMk cId="3916455631" sldId="257"/>
        </pc:sldMkLst>
      </pc:sldChg>
      <pc:sldChg chg="del">
        <pc:chgData name="INDELICATO ENZA" userId="S::mi16073@istruzione.it::e23c9823-add1-4b87-93ed-756bd4c79528" providerId="AD" clId="Web-{2A54D015-F167-17D1-0202-B21CEB3BC906}" dt="2021-05-27T17:36:03.615" v="3"/>
        <pc:sldMkLst>
          <pc:docMk/>
          <pc:sldMk cId="1096126369" sldId="258"/>
        </pc:sldMkLst>
      </pc:sldChg>
      <pc:sldChg chg="del">
        <pc:chgData name="INDELICATO ENZA" userId="S::mi16073@istruzione.it::e23c9823-add1-4b87-93ed-756bd4c79528" providerId="AD" clId="Web-{2A54D015-F167-17D1-0202-B21CEB3BC906}" dt="2021-05-27T17:37:15.151" v="36"/>
        <pc:sldMkLst>
          <pc:docMk/>
          <pc:sldMk cId="3655653945" sldId="259"/>
        </pc:sldMkLst>
      </pc:sldChg>
      <pc:sldChg chg="del">
        <pc:chgData name="INDELICATO ENZA" userId="S::mi16073@istruzione.it::e23c9823-add1-4b87-93ed-756bd4c79528" providerId="AD" clId="Web-{2A54D015-F167-17D1-0202-B21CEB3BC906}" dt="2021-05-27T17:37:16.619" v="37"/>
        <pc:sldMkLst>
          <pc:docMk/>
          <pc:sldMk cId="559540161" sldId="260"/>
        </pc:sldMkLst>
      </pc:sldChg>
      <pc:sldChg chg="del">
        <pc:chgData name="INDELICATO ENZA" userId="S::mi16073@istruzione.it::e23c9823-add1-4b87-93ed-756bd4c79528" providerId="AD" clId="Web-{2A54D015-F167-17D1-0202-B21CEB3BC906}" dt="2021-05-27T17:37:19.479" v="39"/>
        <pc:sldMkLst>
          <pc:docMk/>
          <pc:sldMk cId="1226207476" sldId="261"/>
        </pc:sldMkLst>
      </pc:sldChg>
      <pc:sldChg chg="addSp delSp modSp new">
        <pc:chgData name="INDELICATO ENZA" userId="S::mi16073@istruzione.it::e23c9823-add1-4b87-93ed-756bd4c79528" providerId="AD" clId="Web-{2A54D015-F167-17D1-0202-B21CEB3BC906}" dt="2021-05-27T18:02:19.359" v="91" actId="1076"/>
        <pc:sldMkLst>
          <pc:docMk/>
          <pc:sldMk cId="3268601913" sldId="262"/>
        </pc:sldMkLst>
        <pc:spChg chg="mod">
          <ac:chgData name="INDELICATO ENZA" userId="S::mi16073@istruzione.it::e23c9823-add1-4b87-93ed-756bd4c79528" providerId="AD" clId="Web-{2A54D015-F167-17D1-0202-B21CEB3BC906}" dt="2021-05-27T18:01:40.716" v="82" actId="20577"/>
          <ac:spMkLst>
            <pc:docMk/>
            <pc:sldMk cId="3268601913" sldId="262"/>
            <ac:spMk id="2" creationId="{609761B7-7151-49B5-8A65-D3D24DE6C311}"/>
          </ac:spMkLst>
        </pc:spChg>
        <pc:spChg chg="add del">
          <ac:chgData name="INDELICATO ENZA" userId="S::mi16073@istruzione.it::e23c9823-add1-4b87-93ed-756bd4c79528" providerId="AD" clId="Web-{2A54D015-F167-17D1-0202-B21CEB3BC906}" dt="2021-05-27T17:36:00.021" v="2"/>
          <ac:spMkLst>
            <pc:docMk/>
            <pc:sldMk cId="3268601913" sldId="262"/>
            <ac:spMk id="3" creationId="{575454F7-00B8-433E-8064-A36F6B735C12}"/>
          </ac:spMkLst>
        </pc:spChg>
        <pc:picChg chg="add mod">
          <ac:chgData name="INDELICATO ENZA" userId="S::mi16073@istruzione.it::e23c9823-add1-4b87-93ed-756bd4c79528" providerId="AD" clId="Web-{2A54D015-F167-17D1-0202-B21CEB3BC906}" dt="2021-05-27T18:02:14.078" v="89" actId="14100"/>
          <ac:picMkLst>
            <pc:docMk/>
            <pc:sldMk cId="3268601913" sldId="262"/>
            <ac:picMk id="4" creationId="{C4259EA1-B044-43DD-935E-30662A3139FE}"/>
          </ac:picMkLst>
        </pc:picChg>
        <pc:picChg chg="add mod">
          <ac:chgData name="INDELICATO ENZA" userId="S::mi16073@istruzione.it::e23c9823-add1-4b87-93ed-756bd4c79528" providerId="AD" clId="Web-{2A54D015-F167-17D1-0202-B21CEB3BC906}" dt="2021-05-27T18:02:10.140" v="88" actId="1076"/>
          <ac:picMkLst>
            <pc:docMk/>
            <pc:sldMk cId="3268601913" sldId="262"/>
            <ac:picMk id="5" creationId="{87E83AF0-7686-4FBC-9603-D653C91B5CA7}"/>
          </ac:picMkLst>
        </pc:picChg>
        <pc:picChg chg="add mod">
          <ac:chgData name="INDELICATO ENZA" userId="S::mi16073@istruzione.it::e23c9823-add1-4b87-93ed-756bd4c79528" providerId="AD" clId="Web-{2A54D015-F167-17D1-0202-B21CEB3BC906}" dt="2021-05-27T18:02:19.359" v="91" actId="1076"/>
          <ac:picMkLst>
            <pc:docMk/>
            <pc:sldMk cId="3268601913" sldId="262"/>
            <ac:picMk id="6" creationId="{BDED4B55-71F7-46B8-B1BB-FB0555C85774}"/>
          </ac:picMkLst>
        </pc:picChg>
      </pc:sldChg>
      <pc:sldChg chg="addSp delSp modSp add replId">
        <pc:chgData name="INDELICATO ENZA" userId="S::mi16073@istruzione.it::e23c9823-add1-4b87-93ed-756bd4c79528" providerId="AD" clId="Web-{2A54D015-F167-17D1-0202-B21CEB3BC906}" dt="2021-05-27T18:11:12.889" v="112" actId="1076"/>
        <pc:sldMkLst>
          <pc:docMk/>
          <pc:sldMk cId="1722037794" sldId="263"/>
        </pc:sldMkLst>
        <pc:spChg chg="mod">
          <ac:chgData name="INDELICATO ENZA" userId="S::mi16073@istruzione.it::e23c9823-add1-4b87-93ed-756bd4c79528" providerId="AD" clId="Web-{2A54D015-F167-17D1-0202-B21CEB3BC906}" dt="2021-05-27T18:07:54.268" v="105" actId="20577"/>
          <ac:spMkLst>
            <pc:docMk/>
            <pc:sldMk cId="1722037794" sldId="263"/>
            <ac:spMk id="2" creationId="{609761B7-7151-49B5-8A65-D3D24DE6C311}"/>
          </ac:spMkLst>
        </pc:spChg>
        <pc:spChg chg="add del">
          <ac:chgData name="INDELICATO ENZA" userId="S::mi16073@istruzione.it::e23c9823-add1-4b87-93ed-756bd4c79528" providerId="AD" clId="Web-{2A54D015-F167-17D1-0202-B21CEB3BC906}" dt="2021-05-27T18:07:38.674" v="100"/>
          <ac:spMkLst>
            <pc:docMk/>
            <pc:sldMk cId="1722037794" sldId="263"/>
            <ac:spMk id="3" creationId="{F53BD4BA-1392-4AB2-98E6-9F9F404707B8}"/>
          </ac:spMkLst>
        </pc:spChg>
        <pc:spChg chg="add del">
          <ac:chgData name="INDELICATO ENZA" userId="S::mi16073@istruzione.it::e23c9823-add1-4b87-93ed-756bd4c79528" providerId="AD" clId="Web-{2A54D015-F167-17D1-0202-B21CEB3BC906}" dt="2021-05-27T18:07:38.002" v="99"/>
          <ac:spMkLst>
            <pc:docMk/>
            <pc:sldMk cId="1722037794" sldId="263"/>
            <ac:spMk id="7" creationId="{99A27BBB-7A11-497E-B3C7-B8790994A0DF}"/>
          </ac:spMkLst>
        </pc:spChg>
        <pc:picChg chg="del">
          <ac:chgData name="INDELICATO ENZA" userId="S::mi16073@istruzione.it::e23c9823-add1-4b87-93ed-756bd4c79528" providerId="AD" clId="Web-{2A54D015-F167-17D1-0202-B21CEB3BC906}" dt="2021-05-27T18:07:57.315" v="106"/>
          <ac:picMkLst>
            <pc:docMk/>
            <pc:sldMk cId="1722037794" sldId="263"/>
            <ac:picMk id="4" creationId="{C4259EA1-B044-43DD-935E-30662A3139FE}"/>
          </ac:picMkLst>
        </pc:picChg>
        <pc:picChg chg="del">
          <ac:chgData name="INDELICATO ENZA" userId="S::mi16073@istruzione.it::e23c9823-add1-4b87-93ed-756bd4c79528" providerId="AD" clId="Web-{2A54D015-F167-17D1-0202-B21CEB3BC906}" dt="2021-05-27T18:07:58.534" v="107"/>
          <ac:picMkLst>
            <pc:docMk/>
            <pc:sldMk cId="1722037794" sldId="263"/>
            <ac:picMk id="5" creationId="{87E83AF0-7686-4FBC-9603-D653C91B5CA7}"/>
          </ac:picMkLst>
        </pc:picChg>
        <pc:picChg chg="del">
          <ac:chgData name="INDELICATO ENZA" userId="S::mi16073@istruzione.it::e23c9823-add1-4b87-93ed-756bd4c79528" providerId="AD" clId="Web-{2A54D015-F167-17D1-0202-B21CEB3BC906}" dt="2021-05-27T18:07:59.847" v="108"/>
          <ac:picMkLst>
            <pc:docMk/>
            <pc:sldMk cId="1722037794" sldId="263"/>
            <ac:picMk id="6" creationId="{BDED4B55-71F7-46B8-B1BB-FB0555C85774}"/>
          </ac:picMkLst>
        </pc:picChg>
        <pc:picChg chg="add mod">
          <ac:chgData name="INDELICATO ENZA" userId="S::mi16073@istruzione.it::e23c9823-add1-4b87-93ed-756bd4c79528" providerId="AD" clId="Web-{2A54D015-F167-17D1-0202-B21CEB3BC906}" dt="2021-05-27T18:11:12.889" v="112" actId="1076"/>
          <ac:picMkLst>
            <pc:docMk/>
            <pc:sldMk cId="1722037794" sldId="263"/>
            <ac:picMk id="8" creationId="{B174D361-2CF0-44DA-B4F0-4F978995652A}"/>
          </ac:picMkLst>
        </pc:picChg>
      </pc:sldChg>
      <pc:sldChg chg="addSp delSp modSp add replId">
        <pc:chgData name="INDELICATO ENZA" userId="S::mi16073@istruzione.it::e23c9823-add1-4b87-93ed-756bd4c79528" providerId="AD" clId="Web-{2A54D015-F167-17D1-0202-B21CEB3BC906}" dt="2021-05-27T18:16:30.344" v="123" actId="14100"/>
        <pc:sldMkLst>
          <pc:docMk/>
          <pc:sldMk cId="394033725" sldId="264"/>
        </pc:sldMkLst>
        <pc:spChg chg="mod">
          <ac:chgData name="INDELICATO ENZA" userId="S::mi16073@istruzione.it::e23c9823-add1-4b87-93ed-756bd4c79528" providerId="AD" clId="Web-{2A54D015-F167-17D1-0202-B21CEB3BC906}" dt="2021-05-27T18:11:21.373" v="114" actId="20577"/>
          <ac:spMkLst>
            <pc:docMk/>
            <pc:sldMk cId="394033725" sldId="264"/>
            <ac:spMk id="2" creationId="{609761B7-7151-49B5-8A65-D3D24DE6C311}"/>
          </ac:spMkLst>
        </pc:spChg>
        <pc:picChg chg="add mod">
          <ac:chgData name="INDELICATO ENZA" userId="S::mi16073@istruzione.it::e23c9823-add1-4b87-93ed-756bd4c79528" providerId="AD" clId="Web-{2A54D015-F167-17D1-0202-B21CEB3BC906}" dt="2021-05-27T18:16:30.344" v="123" actId="14100"/>
          <ac:picMkLst>
            <pc:docMk/>
            <pc:sldMk cId="394033725" sldId="264"/>
            <ac:picMk id="3" creationId="{98AF8AA8-7F83-47CC-A2C4-CE8D064BE002}"/>
          </ac:picMkLst>
        </pc:picChg>
        <pc:picChg chg="add mod">
          <ac:chgData name="INDELICATO ENZA" userId="S::mi16073@istruzione.it::e23c9823-add1-4b87-93ed-756bd4c79528" providerId="AD" clId="Web-{2A54D015-F167-17D1-0202-B21CEB3BC906}" dt="2021-05-27T18:16:26.031" v="122" actId="14100"/>
          <ac:picMkLst>
            <pc:docMk/>
            <pc:sldMk cId="394033725" sldId="264"/>
            <ac:picMk id="4" creationId="{4D27E3A4-11BF-4302-B8A1-3C81FB82A757}"/>
          </ac:picMkLst>
        </pc:picChg>
        <pc:picChg chg="del">
          <ac:chgData name="INDELICATO ENZA" userId="S::mi16073@istruzione.it::e23c9823-add1-4b87-93ed-756bd4c79528" providerId="AD" clId="Web-{2A54D015-F167-17D1-0202-B21CEB3BC906}" dt="2021-05-27T18:11:22.936" v="115"/>
          <ac:picMkLst>
            <pc:docMk/>
            <pc:sldMk cId="394033725" sldId="264"/>
            <ac:picMk id="8" creationId="{B174D361-2CF0-44DA-B4F0-4F978995652A}"/>
          </ac:picMkLst>
        </pc:picChg>
      </pc:sldChg>
      <pc:sldChg chg="add del replId">
        <pc:chgData name="INDELICATO ENZA" userId="S::mi16073@istruzione.it::e23c9823-add1-4b87-93ed-756bd4c79528" providerId="AD" clId="Web-{2A54D015-F167-17D1-0202-B21CEB3BC906}" dt="2021-05-27T18:07:19.423" v="96"/>
        <pc:sldMkLst>
          <pc:docMk/>
          <pc:sldMk cId="959646299" sldId="264"/>
        </pc:sldMkLst>
      </pc:sldChg>
    </pc:docChg>
  </pc:docChgLst>
  <pc:docChgLst>
    <pc:chgData name="INDELICATO ENZA" userId="S::mi16073@istruzione.it::e23c9823-add1-4b87-93ed-756bd4c79528" providerId="AD" clId="Web-{602C94D6-1CB7-0F2E-18D2-D3B49962E7A8}"/>
    <pc:docChg chg="modSld">
      <pc:chgData name="INDELICATO ENZA" userId="S::mi16073@istruzione.it::e23c9823-add1-4b87-93ed-756bd4c79528" providerId="AD" clId="Web-{602C94D6-1CB7-0F2E-18D2-D3B49962E7A8}" dt="2021-05-28T12:45:47.544" v="4" actId="1076"/>
      <pc:docMkLst>
        <pc:docMk/>
      </pc:docMkLst>
      <pc:sldChg chg="modSp">
        <pc:chgData name="INDELICATO ENZA" userId="S::mi16073@istruzione.it::e23c9823-add1-4b87-93ed-756bd4c79528" providerId="AD" clId="Web-{602C94D6-1CB7-0F2E-18D2-D3B49962E7A8}" dt="2021-05-28T12:44:55.684" v="3" actId="20577"/>
        <pc:sldMkLst>
          <pc:docMk/>
          <pc:sldMk cId="2040998888" sldId="266"/>
        </pc:sldMkLst>
        <pc:spChg chg="mod">
          <ac:chgData name="INDELICATO ENZA" userId="S::mi16073@istruzione.it::e23c9823-add1-4b87-93ed-756bd4c79528" providerId="AD" clId="Web-{602C94D6-1CB7-0F2E-18D2-D3B49962E7A8}" dt="2021-05-28T12:44:55.684" v="3" actId="20577"/>
          <ac:spMkLst>
            <pc:docMk/>
            <pc:sldMk cId="2040998888" sldId="266"/>
            <ac:spMk id="10" creationId="{0AC58864-99DC-4E9A-AD1A-4D5AAA4FF92A}"/>
          </ac:spMkLst>
        </pc:spChg>
      </pc:sldChg>
      <pc:sldChg chg="modSp">
        <pc:chgData name="INDELICATO ENZA" userId="S::mi16073@istruzione.it::e23c9823-add1-4b87-93ed-756bd4c79528" providerId="AD" clId="Web-{602C94D6-1CB7-0F2E-18D2-D3B49962E7A8}" dt="2021-05-28T12:44:10.901" v="1"/>
        <pc:sldMkLst>
          <pc:docMk/>
          <pc:sldMk cId="3901999428" sldId="268"/>
        </pc:sldMkLst>
        <pc:picChg chg="mod modCrop">
          <ac:chgData name="INDELICATO ENZA" userId="S::mi16073@istruzione.it::e23c9823-add1-4b87-93ed-756bd4c79528" providerId="AD" clId="Web-{602C94D6-1CB7-0F2E-18D2-D3B49962E7A8}" dt="2021-05-28T12:44:10.901" v="1"/>
          <ac:picMkLst>
            <pc:docMk/>
            <pc:sldMk cId="3901999428" sldId="268"/>
            <ac:picMk id="5" creationId="{802C17CB-1410-4BF0-BC74-999ECA39C4C7}"/>
          </ac:picMkLst>
        </pc:picChg>
      </pc:sldChg>
      <pc:sldChg chg="modSp">
        <pc:chgData name="INDELICATO ENZA" userId="S::mi16073@istruzione.it::e23c9823-add1-4b87-93ed-756bd4c79528" providerId="AD" clId="Web-{602C94D6-1CB7-0F2E-18D2-D3B49962E7A8}" dt="2021-05-28T12:45:47.544" v="4" actId="1076"/>
        <pc:sldMkLst>
          <pc:docMk/>
          <pc:sldMk cId="2624359050" sldId="269"/>
        </pc:sldMkLst>
        <pc:picChg chg="mod">
          <ac:chgData name="INDELICATO ENZA" userId="S::mi16073@istruzione.it::e23c9823-add1-4b87-93ed-756bd4c79528" providerId="AD" clId="Web-{602C94D6-1CB7-0F2E-18D2-D3B49962E7A8}" dt="2021-05-28T12:45:47.544" v="4" actId="1076"/>
          <ac:picMkLst>
            <pc:docMk/>
            <pc:sldMk cId="2624359050" sldId="269"/>
            <ac:picMk id="5" creationId="{2C39DDEB-39ED-494C-AC29-690B5DC6B24B}"/>
          </ac:picMkLst>
        </pc:picChg>
      </pc:sldChg>
    </pc:docChg>
  </pc:docChgLst>
  <pc:docChgLst>
    <pc:chgData name="INDELICATO ENZA" userId="S::mi16073@istruzione.it::e23c9823-add1-4b87-93ed-756bd4c79528" providerId="AD" clId="Web-{3457539B-70FD-48AB-7167-D9478E67200E}"/>
    <pc:docChg chg="modSld">
      <pc:chgData name="INDELICATO ENZA" userId="S::mi16073@istruzione.it::e23c9823-add1-4b87-93ed-756bd4c79528" providerId="AD" clId="Web-{3457539B-70FD-48AB-7167-D9478E67200E}" dt="2021-05-31T12:56:55.291" v="8" actId="1076"/>
      <pc:docMkLst>
        <pc:docMk/>
      </pc:docMkLst>
      <pc:sldChg chg="modSp">
        <pc:chgData name="INDELICATO ENZA" userId="S::mi16073@istruzione.it::e23c9823-add1-4b87-93ed-756bd4c79528" providerId="AD" clId="Web-{3457539B-70FD-48AB-7167-D9478E67200E}" dt="2021-05-31T12:56:55.291" v="8" actId="1076"/>
        <pc:sldMkLst>
          <pc:docMk/>
          <pc:sldMk cId="1125716278" sldId="265"/>
        </pc:sldMkLst>
        <pc:spChg chg="mod">
          <ac:chgData name="INDELICATO ENZA" userId="S::mi16073@istruzione.it::e23c9823-add1-4b87-93ed-756bd4c79528" providerId="AD" clId="Web-{3457539B-70FD-48AB-7167-D9478E67200E}" dt="2021-05-31T12:56:55.291" v="8" actId="1076"/>
          <ac:spMkLst>
            <pc:docMk/>
            <pc:sldMk cId="1125716278" sldId="265"/>
            <ac:spMk id="5" creationId="{8C419B83-9514-4B79-A076-18D9576B3B7A}"/>
          </ac:spMkLst>
        </pc:spChg>
      </pc:sldChg>
    </pc:docChg>
  </pc:docChgLst>
  <pc:docChgLst>
    <pc:chgData name="Frolloni Franco" userId="S::mi11041@istruzione.it::f8dd3c7b-1a6d-496a-88ad-8a28c9c115ec" providerId="AD" clId="Web-{218A1D09-6799-5CBA-2903-572B91C3E28B}"/>
    <pc:docChg chg="modSld sldOrd">
      <pc:chgData name="Frolloni Franco" userId="S::mi11041@istruzione.it::f8dd3c7b-1a6d-496a-88ad-8a28c9c115ec" providerId="AD" clId="Web-{218A1D09-6799-5CBA-2903-572B91C3E28B}" dt="2021-05-31T10:24:20.296" v="93" actId="1076"/>
      <pc:docMkLst>
        <pc:docMk/>
      </pc:docMkLst>
      <pc:sldChg chg="addSp delSp modSp">
        <pc:chgData name="Frolloni Franco" userId="S::mi11041@istruzione.it::f8dd3c7b-1a6d-496a-88ad-8a28c9c115ec" providerId="AD" clId="Web-{218A1D09-6799-5CBA-2903-572B91C3E28B}" dt="2021-05-31T10:24:20.296" v="93" actId="1076"/>
        <pc:sldMkLst>
          <pc:docMk/>
          <pc:sldMk cId="2624359050" sldId="269"/>
        </pc:sldMkLst>
        <pc:spChg chg="mod">
          <ac:chgData name="Frolloni Franco" userId="S::mi11041@istruzione.it::f8dd3c7b-1a6d-496a-88ad-8a28c9c115ec" providerId="AD" clId="Web-{218A1D09-6799-5CBA-2903-572B91C3E28B}" dt="2021-05-31T10:22:07.211" v="90" actId="20577"/>
          <ac:spMkLst>
            <pc:docMk/>
            <pc:sldMk cId="2624359050" sldId="269"/>
            <ac:spMk id="6" creationId="{0B2AD8CD-149C-4168-BC3A-E286113E9F7B}"/>
          </ac:spMkLst>
        </pc:spChg>
        <pc:picChg chg="add del mod">
          <ac:chgData name="Frolloni Franco" userId="S::mi11041@istruzione.it::f8dd3c7b-1a6d-496a-88ad-8a28c9c115ec" providerId="AD" clId="Web-{218A1D09-6799-5CBA-2903-572B91C3E28B}" dt="2021-05-31T10:13:56.043" v="48"/>
          <ac:picMkLst>
            <pc:docMk/>
            <pc:sldMk cId="2624359050" sldId="269"/>
            <ac:picMk id="4" creationId="{668E3B84-3964-436D-83A1-EAC610FEAEC9}"/>
          </ac:picMkLst>
        </pc:picChg>
        <pc:picChg chg="add mod">
          <ac:chgData name="Frolloni Franco" userId="S::mi11041@istruzione.it::f8dd3c7b-1a6d-496a-88ad-8a28c9c115ec" providerId="AD" clId="Web-{218A1D09-6799-5CBA-2903-572B91C3E28B}" dt="2021-05-31T10:24:10.327" v="91" actId="1076"/>
          <ac:picMkLst>
            <pc:docMk/>
            <pc:sldMk cId="2624359050" sldId="269"/>
            <ac:picMk id="5" creationId="{50F2C1E8-7D22-4532-A866-E5837086A319}"/>
          </ac:picMkLst>
        </pc:picChg>
        <pc:picChg chg="add mod">
          <ac:chgData name="Frolloni Franco" userId="S::mi11041@istruzione.it::f8dd3c7b-1a6d-496a-88ad-8a28c9c115ec" providerId="AD" clId="Web-{218A1D09-6799-5CBA-2903-572B91C3E28B}" dt="2021-05-31T10:24:20.296" v="93" actId="1076"/>
          <ac:picMkLst>
            <pc:docMk/>
            <pc:sldMk cId="2624359050" sldId="269"/>
            <ac:picMk id="7" creationId="{42114200-EAE3-45F2-BDD1-5E136C809902}"/>
          </ac:picMkLst>
        </pc:picChg>
      </pc:sldChg>
      <pc:sldChg chg="modSp ord">
        <pc:chgData name="Frolloni Franco" userId="S::mi11041@istruzione.it::f8dd3c7b-1a6d-496a-88ad-8a28c9c115ec" providerId="AD" clId="Web-{218A1D09-6799-5CBA-2903-572B91C3E28B}" dt="2021-05-31T09:53:21.662" v="3" actId="1076"/>
        <pc:sldMkLst>
          <pc:docMk/>
          <pc:sldMk cId="2856171187" sldId="273"/>
        </pc:sldMkLst>
        <pc:picChg chg="mod">
          <ac:chgData name="Frolloni Franco" userId="S::mi11041@istruzione.it::f8dd3c7b-1a6d-496a-88ad-8a28c9c115ec" providerId="AD" clId="Web-{218A1D09-6799-5CBA-2903-572B91C3E28B}" dt="2021-05-31T09:53:21.662" v="3" actId="1076"/>
          <ac:picMkLst>
            <pc:docMk/>
            <pc:sldMk cId="2856171187" sldId="273"/>
            <ac:picMk id="4" creationId="{9A977ED6-D25E-4383-8F95-56FA108783FA}"/>
          </ac:picMkLst>
        </pc:picChg>
      </pc:sldChg>
    </pc:docChg>
  </pc:docChgLst>
  <pc:docChgLst>
    <pc:chgData name="INDELICATO ENZA" userId="S::mi16073@istruzione.it::e23c9823-add1-4b87-93ed-756bd4c79528" providerId="AD" clId="Web-{4F89315E-F257-5DCA-F90D-F6F3CC6B0704}"/>
    <pc:docChg chg="addSld delSld modSld sldOrd">
      <pc:chgData name="INDELICATO ENZA" userId="S::mi16073@istruzione.it::e23c9823-add1-4b87-93ed-756bd4c79528" providerId="AD" clId="Web-{4F89315E-F257-5DCA-F90D-F6F3CC6B0704}" dt="2021-05-28T13:48:09.321" v="253" actId="20577"/>
      <pc:docMkLst>
        <pc:docMk/>
      </pc:docMkLst>
      <pc:sldChg chg="modSp">
        <pc:chgData name="INDELICATO ENZA" userId="S::mi16073@istruzione.it::e23c9823-add1-4b87-93ed-756bd4c79528" providerId="AD" clId="Web-{4F89315E-F257-5DCA-F90D-F6F3CC6B0704}" dt="2021-05-28T13:48:09.321" v="253" actId="20577"/>
        <pc:sldMkLst>
          <pc:docMk/>
          <pc:sldMk cId="2040998888" sldId="266"/>
        </pc:sldMkLst>
        <pc:spChg chg="mod">
          <ac:chgData name="INDELICATO ENZA" userId="S::mi16073@istruzione.it::e23c9823-add1-4b87-93ed-756bd4c79528" providerId="AD" clId="Web-{4F89315E-F257-5DCA-F90D-F6F3CC6B0704}" dt="2021-05-28T13:27:11.659" v="48" actId="20577"/>
          <ac:spMkLst>
            <pc:docMk/>
            <pc:sldMk cId="2040998888" sldId="266"/>
            <ac:spMk id="7" creationId="{B67C6C6C-7D58-425A-8AD8-AD9B459A425A}"/>
          </ac:spMkLst>
        </pc:spChg>
        <pc:spChg chg="mod">
          <ac:chgData name="INDELICATO ENZA" userId="S::mi16073@istruzione.it::e23c9823-add1-4b87-93ed-756bd4c79528" providerId="AD" clId="Web-{4F89315E-F257-5DCA-F90D-F6F3CC6B0704}" dt="2021-05-28T13:48:09.321" v="253" actId="20577"/>
          <ac:spMkLst>
            <pc:docMk/>
            <pc:sldMk cId="2040998888" sldId="266"/>
            <ac:spMk id="9" creationId="{09E8DC6D-B6EB-498A-9495-51331EB3D222}"/>
          </ac:spMkLst>
        </pc:spChg>
      </pc:sldChg>
      <pc:sldChg chg="modSp">
        <pc:chgData name="INDELICATO ENZA" userId="S::mi16073@istruzione.it::e23c9823-add1-4b87-93ed-756bd4c79528" providerId="AD" clId="Web-{4F89315E-F257-5DCA-F90D-F6F3CC6B0704}" dt="2021-05-28T13:47:48.398" v="240" actId="20577"/>
        <pc:sldMkLst>
          <pc:docMk/>
          <pc:sldMk cId="1406902258" sldId="267"/>
        </pc:sldMkLst>
        <pc:spChg chg="mod">
          <ac:chgData name="INDELICATO ENZA" userId="S::mi16073@istruzione.it::e23c9823-add1-4b87-93ed-756bd4c79528" providerId="AD" clId="Web-{4F89315E-F257-5DCA-F90D-F6F3CC6B0704}" dt="2021-05-28T13:26:55.596" v="45" actId="20577"/>
          <ac:spMkLst>
            <pc:docMk/>
            <pc:sldMk cId="1406902258" sldId="267"/>
            <ac:spMk id="7" creationId="{B67C6C6C-7D58-425A-8AD8-AD9B459A425A}"/>
          </ac:spMkLst>
        </pc:spChg>
        <pc:spChg chg="mod">
          <ac:chgData name="INDELICATO ENZA" userId="S::mi16073@istruzione.it::e23c9823-add1-4b87-93ed-756bd4c79528" providerId="AD" clId="Web-{4F89315E-F257-5DCA-F90D-F6F3CC6B0704}" dt="2021-05-28T13:47:48.398" v="240" actId="20577"/>
          <ac:spMkLst>
            <pc:docMk/>
            <pc:sldMk cId="1406902258" sldId="267"/>
            <ac:spMk id="9" creationId="{09E8DC6D-B6EB-498A-9495-51331EB3D222}"/>
          </ac:spMkLst>
        </pc:spChg>
      </pc:sldChg>
      <pc:sldChg chg="modSp">
        <pc:chgData name="INDELICATO ENZA" userId="S::mi16073@istruzione.it::e23c9823-add1-4b87-93ed-756bd4c79528" providerId="AD" clId="Web-{4F89315E-F257-5DCA-F90D-F6F3CC6B0704}" dt="2021-05-28T13:26:46.299" v="44" actId="20577"/>
        <pc:sldMkLst>
          <pc:docMk/>
          <pc:sldMk cId="3901999428" sldId="268"/>
        </pc:sldMkLst>
        <pc:spChg chg="mod">
          <ac:chgData name="INDELICATO ENZA" userId="S::mi16073@istruzione.it::e23c9823-add1-4b87-93ed-756bd4c79528" providerId="AD" clId="Web-{4F89315E-F257-5DCA-F90D-F6F3CC6B0704}" dt="2021-05-28T13:26:46.299" v="44" actId="20577"/>
          <ac:spMkLst>
            <pc:docMk/>
            <pc:sldMk cId="3901999428" sldId="268"/>
            <ac:spMk id="2" creationId="{A25B419F-BC69-4FAC-85E5-14A0BEC01472}"/>
          </ac:spMkLst>
        </pc:spChg>
      </pc:sldChg>
      <pc:sldChg chg="addSp delSp modSp">
        <pc:chgData name="INDELICATO ENZA" userId="S::mi16073@istruzione.it::e23c9823-add1-4b87-93ed-756bd4c79528" providerId="AD" clId="Web-{4F89315E-F257-5DCA-F90D-F6F3CC6B0704}" dt="2021-05-28T13:47:00.490" v="235" actId="20577"/>
        <pc:sldMkLst>
          <pc:docMk/>
          <pc:sldMk cId="2624359050" sldId="269"/>
        </pc:sldMkLst>
        <pc:spChg chg="mod">
          <ac:chgData name="INDELICATO ENZA" userId="S::mi16073@istruzione.it::e23c9823-add1-4b87-93ed-756bd4c79528" providerId="AD" clId="Web-{4F89315E-F257-5DCA-F90D-F6F3CC6B0704}" dt="2021-05-28T13:47:00.490" v="235" actId="20577"/>
          <ac:spMkLst>
            <pc:docMk/>
            <pc:sldMk cId="2624359050" sldId="269"/>
            <ac:spMk id="2" creationId="{0B97FED7-5228-45D2-BF8D-9B29A46A8CE3}"/>
          </ac:spMkLst>
        </pc:spChg>
        <pc:spChg chg="add mod">
          <ac:chgData name="INDELICATO ENZA" userId="S::mi16073@istruzione.it::e23c9823-add1-4b87-93ed-756bd4c79528" providerId="AD" clId="Web-{4F89315E-F257-5DCA-F90D-F6F3CC6B0704}" dt="2021-05-28T13:46:46.615" v="219"/>
          <ac:spMkLst>
            <pc:docMk/>
            <pc:sldMk cId="2624359050" sldId="269"/>
            <ac:spMk id="6" creationId="{0B2AD8CD-149C-4168-BC3A-E286113E9F7B}"/>
          </ac:spMkLst>
        </pc:spChg>
        <pc:picChg chg="del">
          <ac:chgData name="INDELICATO ENZA" userId="S::mi16073@istruzione.it::e23c9823-add1-4b87-93ed-756bd4c79528" providerId="AD" clId="Web-{4F89315E-F257-5DCA-F90D-F6F3CC6B0704}" dt="2021-05-28T13:46:46.615" v="219"/>
          <ac:picMkLst>
            <pc:docMk/>
            <pc:sldMk cId="2624359050" sldId="269"/>
            <ac:picMk id="5" creationId="{2C39DDEB-39ED-494C-AC29-690B5DC6B24B}"/>
          </ac:picMkLst>
        </pc:picChg>
      </pc:sldChg>
      <pc:sldChg chg="modSp">
        <pc:chgData name="INDELICATO ENZA" userId="S::mi16073@istruzione.it::e23c9823-add1-4b87-93ed-756bd4c79528" providerId="AD" clId="Web-{4F89315E-F257-5DCA-F90D-F6F3CC6B0704}" dt="2021-05-28T13:25:43.265" v="36" actId="20577"/>
        <pc:sldMkLst>
          <pc:docMk/>
          <pc:sldMk cId="225372319" sldId="270"/>
        </pc:sldMkLst>
        <pc:spChg chg="mod">
          <ac:chgData name="INDELICATO ENZA" userId="S::mi16073@istruzione.it::e23c9823-add1-4b87-93ed-756bd4c79528" providerId="AD" clId="Web-{4F89315E-F257-5DCA-F90D-F6F3CC6B0704}" dt="2021-05-28T13:25:43.265" v="36" actId="20577"/>
          <ac:spMkLst>
            <pc:docMk/>
            <pc:sldMk cId="225372319" sldId="270"/>
            <ac:spMk id="2" creationId="{F9072290-1800-4513-8D81-9478B75BCD0E}"/>
          </ac:spMkLst>
        </pc:spChg>
      </pc:sldChg>
      <pc:sldChg chg="addSp delSp modSp">
        <pc:chgData name="INDELICATO ENZA" userId="S::mi16073@istruzione.it::e23c9823-add1-4b87-93ed-756bd4c79528" providerId="AD" clId="Web-{4F89315E-F257-5DCA-F90D-F6F3CC6B0704}" dt="2021-05-28T13:21:10.773" v="20" actId="14100"/>
        <pc:sldMkLst>
          <pc:docMk/>
          <pc:sldMk cId="2856171187" sldId="273"/>
        </pc:sldMkLst>
        <pc:spChg chg="mod">
          <ac:chgData name="INDELICATO ENZA" userId="S::mi16073@istruzione.it::e23c9823-add1-4b87-93ed-756bd4c79528" providerId="AD" clId="Web-{4F89315E-F257-5DCA-F90D-F6F3CC6B0704}" dt="2021-05-28T13:21:10.773" v="20" actId="14100"/>
          <ac:spMkLst>
            <pc:docMk/>
            <pc:sldMk cId="2856171187" sldId="273"/>
            <ac:spMk id="2" creationId="{DE784A69-2A6F-401C-A3C9-E2FEB2E32464}"/>
          </ac:spMkLst>
        </pc:spChg>
        <pc:spChg chg="mod">
          <ac:chgData name="INDELICATO ENZA" userId="S::mi16073@istruzione.it::e23c9823-add1-4b87-93ed-756bd4c79528" providerId="AD" clId="Web-{4F89315E-F257-5DCA-F90D-F6F3CC6B0704}" dt="2021-05-28T13:18:52.300" v="13" actId="20577"/>
          <ac:spMkLst>
            <pc:docMk/>
            <pc:sldMk cId="2856171187" sldId="273"/>
            <ac:spMk id="5" creationId="{0D2B58E6-B79D-4E85-AC57-47C3930C570C}"/>
          </ac:spMkLst>
        </pc:spChg>
        <pc:spChg chg="del">
          <ac:chgData name="INDELICATO ENZA" userId="S::mi16073@istruzione.it::e23c9823-add1-4b87-93ed-756bd4c79528" providerId="AD" clId="Web-{4F89315E-F257-5DCA-F90D-F6F3CC6B0704}" dt="2021-05-28T13:18:26.596" v="7"/>
          <ac:spMkLst>
            <pc:docMk/>
            <pc:sldMk cId="2856171187" sldId="273"/>
            <ac:spMk id="6" creationId="{5E2FADFD-EA97-47CB-849A-5E77695C5BD9}"/>
          </ac:spMkLst>
        </pc:spChg>
        <pc:picChg chg="add mod">
          <ac:chgData name="INDELICATO ENZA" userId="S::mi16073@istruzione.it::e23c9823-add1-4b87-93ed-756bd4c79528" providerId="AD" clId="Web-{4F89315E-F257-5DCA-F90D-F6F3CC6B0704}" dt="2021-05-28T13:20:50.976" v="19" actId="1076"/>
          <ac:picMkLst>
            <pc:docMk/>
            <pc:sldMk cId="2856171187" sldId="273"/>
            <ac:picMk id="4" creationId="{9A977ED6-D25E-4383-8F95-56FA108783FA}"/>
          </ac:picMkLst>
        </pc:picChg>
      </pc:sldChg>
      <pc:sldChg chg="addSp delSp modSp">
        <pc:chgData name="INDELICATO ENZA" userId="S::mi16073@istruzione.it::e23c9823-add1-4b87-93ed-756bd4c79528" providerId="AD" clId="Web-{4F89315E-F257-5DCA-F90D-F6F3CC6B0704}" dt="2021-05-28T13:17:06.813" v="6" actId="1076"/>
        <pc:sldMkLst>
          <pc:docMk/>
          <pc:sldMk cId="1541376821" sldId="275"/>
        </pc:sldMkLst>
        <pc:spChg chg="del mod">
          <ac:chgData name="INDELICATO ENZA" userId="S::mi16073@istruzione.it::e23c9823-add1-4b87-93ed-756bd4c79528" providerId="AD" clId="Web-{4F89315E-F257-5DCA-F90D-F6F3CC6B0704}" dt="2021-05-28T13:16:23.827" v="1"/>
          <ac:spMkLst>
            <pc:docMk/>
            <pc:sldMk cId="1541376821" sldId="275"/>
            <ac:spMk id="5" creationId="{781FC6E4-BD6D-41E4-8601-9B85CD1D55EB}"/>
          </ac:spMkLst>
        </pc:spChg>
        <pc:picChg chg="add mod">
          <ac:chgData name="INDELICATO ENZA" userId="S::mi16073@istruzione.it::e23c9823-add1-4b87-93ed-756bd4c79528" providerId="AD" clId="Web-{4F89315E-F257-5DCA-F90D-F6F3CC6B0704}" dt="2021-05-28T13:17:06.813" v="6" actId="1076"/>
          <ac:picMkLst>
            <pc:docMk/>
            <pc:sldMk cId="1541376821" sldId="275"/>
            <ac:picMk id="4" creationId="{0BF26FAD-C517-4CCB-9C1E-ECD81F71DDD4}"/>
          </ac:picMkLst>
        </pc:picChg>
      </pc:sldChg>
      <pc:sldChg chg="modSp add del ord replId">
        <pc:chgData name="INDELICATO ENZA" userId="S::mi16073@istruzione.it::e23c9823-add1-4b87-93ed-756bd4c79528" providerId="AD" clId="Web-{4F89315E-F257-5DCA-F90D-F6F3CC6B0704}" dt="2021-05-28T13:24:44.936" v="33"/>
        <pc:sldMkLst>
          <pc:docMk/>
          <pc:sldMk cId="1394393969" sldId="276"/>
        </pc:sldMkLst>
        <pc:spChg chg="mod">
          <ac:chgData name="INDELICATO ENZA" userId="S::mi16073@istruzione.it::e23c9823-add1-4b87-93ed-756bd4c79528" providerId="AD" clId="Web-{4F89315E-F257-5DCA-F90D-F6F3CC6B0704}" dt="2021-05-28T13:24:26.248" v="24" actId="20577"/>
          <ac:spMkLst>
            <pc:docMk/>
            <pc:sldMk cId="1394393969" sldId="276"/>
            <ac:spMk id="3" creationId="{13F5C176-7DDB-4285-BF1F-94DE924D7F4A}"/>
          </ac:spMkLst>
        </pc:spChg>
      </pc:sldChg>
      <pc:sldChg chg="modSp add ord replId">
        <pc:chgData name="INDELICATO ENZA" userId="S::mi16073@istruzione.it::e23c9823-add1-4b87-93ed-756bd4c79528" providerId="AD" clId="Web-{4F89315E-F257-5DCA-F90D-F6F3CC6B0704}" dt="2021-05-28T13:25:21.280" v="35"/>
        <pc:sldMkLst>
          <pc:docMk/>
          <pc:sldMk cId="2103796655" sldId="277"/>
        </pc:sldMkLst>
        <pc:spChg chg="mod">
          <ac:chgData name="INDELICATO ENZA" userId="S::mi16073@istruzione.it::e23c9823-add1-4b87-93ed-756bd4c79528" providerId="AD" clId="Web-{4F89315E-F257-5DCA-F90D-F6F3CC6B0704}" dt="2021-05-28T13:24:42.873" v="32" actId="20577"/>
          <ac:spMkLst>
            <pc:docMk/>
            <pc:sldMk cId="2103796655" sldId="277"/>
            <ac:spMk id="3" creationId="{13F5C176-7DDB-4285-BF1F-94DE924D7F4A}"/>
          </ac:spMkLst>
        </pc:spChg>
      </pc:sldChg>
      <pc:sldChg chg="addSp delSp modSp add mod replId chgLayout">
        <pc:chgData name="INDELICATO ENZA" userId="S::mi16073@istruzione.it::e23c9823-add1-4b87-93ed-756bd4c79528" providerId="AD" clId="Web-{4F89315E-F257-5DCA-F90D-F6F3CC6B0704}" dt="2021-05-28T13:40:52.464" v="147" actId="1076"/>
        <pc:sldMkLst>
          <pc:docMk/>
          <pc:sldMk cId="3268466226" sldId="278"/>
        </pc:sldMkLst>
        <pc:spChg chg="mod ord">
          <ac:chgData name="INDELICATO ENZA" userId="S::mi16073@istruzione.it::e23c9823-add1-4b87-93ed-756bd4c79528" providerId="AD" clId="Web-{4F89315E-F257-5DCA-F90D-F6F3CC6B0704}" dt="2021-05-28T13:40:52.464" v="147" actId="1076"/>
          <ac:spMkLst>
            <pc:docMk/>
            <pc:sldMk cId="3268466226" sldId="278"/>
            <ac:spMk id="2" creationId="{DE784A69-2A6F-401C-A3C9-E2FEB2E32464}"/>
          </ac:spMkLst>
        </pc:spChg>
        <pc:spChg chg="del">
          <ac:chgData name="INDELICATO ENZA" userId="S::mi16073@istruzione.it::e23c9823-add1-4b87-93ed-756bd4c79528" providerId="AD" clId="Web-{4F89315E-F257-5DCA-F90D-F6F3CC6B0704}" dt="2021-05-28T13:40:31.526" v="143"/>
          <ac:spMkLst>
            <pc:docMk/>
            <pc:sldMk cId="3268466226" sldId="278"/>
            <ac:spMk id="3" creationId="{1AC2990D-16EF-4ACC-B3B4-80B72A4A5544}"/>
          </ac:spMkLst>
        </pc:spChg>
        <pc:spChg chg="mod ord">
          <ac:chgData name="INDELICATO ENZA" userId="S::mi16073@istruzione.it::e23c9823-add1-4b87-93ed-756bd4c79528" providerId="AD" clId="Web-{4F89315E-F257-5DCA-F90D-F6F3CC6B0704}" dt="2021-05-28T13:40:31.526" v="143"/>
          <ac:spMkLst>
            <pc:docMk/>
            <pc:sldMk cId="3268466226" sldId="278"/>
            <ac:spMk id="5" creationId="{0D2B58E6-B79D-4E85-AC57-47C3930C570C}"/>
          </ac:spMkLst>
        </pc:spChg>
        <pc:spChg chg="add del">
          <ac:chgData name="INDELICATO ENZA" userId="S::mi16073@istruzione.it::e23c9823-add1-4b87-93ed-756bd4c79528" providerId="AD" clId="Web-{4F89315E-F257-5DCA-F90D-F6F3CC6B0704}" dt="2021-05-28T13:31:38.338" v="63"/>
          <ac:spMkLst>
            <pc:docMk/>
            <pc:sldMk cId="3268466226" sldId="278"/>
            <ac:spMk id="6" creationId="{AB80DDCF-B522-47ED-8909-E0BE3B923BB9}"/>
          </ac:spMkLst>
        </pc:spChg>
        <pc:spChg chg="add mod">
          <ac:chgData name="INDELICATO ENZA" userId="S::mi16073@istruzione.it::e23c9823-add1-4b87-93ed-756bd4c79528" providerId="AD" clId="Web-{4F89315E-F257-5DCA-F90D-F6F3CC6B0704}" dt="2021-05-28T13:33:04.888" v="76" actId="1076"/>
          <ac:spMkLst>
            <pc:docMk/>
            <pc:sldMk cId="3268466226" sldId="278"/>
            <ac:spMk id="8" creationId="{C7BF0F04-BF3F-439A-81B3-3345551C8D83}"/>
          </ac:spMkLst>
        </pc:spChg>
        <pc:picChg chg="del">
          <ac:chgData name="INDELICATO ENZA" userId="S::mi16073@istruzione.it::e23c9823-add1-4b87-93ed-756bd4c79528" providerId="AD" clId="Web-{4F89315E-F257-5DCA-F90D-F6F3CC6B0704}" dt="2021-05-28T13:31:03.587" v="56"/>
          <ac:picMkLst>
            <pc:docMk/>
            <pc:sldMk cId="3268466226" sldId="278"/>
            <ac:picMk id="4" creationId="{9A977ED6-D25E-4383-8F95-56FA108783FA}"/>
          </ac:picMkLst>
        </pc:picChg>
        <pc:picChg chg="add del mod">
          <ac:chgData name="INDELICATO ENZA" userId="S::mi16073@istruzione.it::e23c9823-add1-4b87-93ed-756bd4c79528" providerId="AD" clId="Web-{4F89315E-F257-5DCA-F90D-F6F3CC6B0704}" dt="2021-05-28T13:32:09.480" v="69"/>
          <ac:picMkLst>
            <pc:docMk/>
            <pc:sldMk cId="3268466226" sldId="278"/>
            <ac:picMk id="7" creationId="{E1B87415-8DEB-4AF9-9155-B2CFB2D6BB29}"/>
          </ac:picMkLst>
        </pc:picChg>
      </pc:sldChg>
      <pc:sldChg chg="addSp delSp modSp add replId">
        <pc:chgData name="INDELICATO ENZA" userId="S::mi16073@istruzione.it::e23c9823-add1-4b87-93ed-756bd4c79528" providerId="AD" clId="Web-{4F89315E-F257-5DCA-F90D-F6F3CC6B0704}" dt="2021-05-28T13:40:07.150" v="142"/>
        <pc:sldMkLst>
          <pc:docMk/>
          <pc:sldMk cId="283460325" sldId="279"/>
        </pc:sldMkLst>
        <pc:spChg chg="mod">
          <ac:chgData name="INDELICATO ENZA" userId="S::mi16073@istruzione.it::e23c9823-add1-4b87-93ed-756bd4c79528" providerId="AD" clId="Web-{4F89315E-F257-5DCA-F90D-F6F3CC6B0704}" dt="2021-05-28T13:40:07.150" v="142"/>
          <ac:spMkLst>
            <pc:docMk/>
            <pc:sldMk cId="283460325" sldId="279"/>
            <ac:spMk id="2" creationId="{DE784A69-2A6F-401C-A3C9-E2FEB2E32464}"/>
          </ac:spMkLst>
        </pc:spChg>
        <pc:spChg chg="del mod">
          <ac:chgData name="INDELICATO ENZA" userId="S::mi16073@istruzione.it::e23c9823-add1-4b87-93ed-756bd4c79528" providerId="AD" clId="Web-{4F89315E-F257-5DCA-F90D-F6F3CC6B0704}" dt="2021-05-28T13:34:48.125" v="92"/>
          <ac:spMkLst>
            <pc:docMk/>
            <pc:sldMk cId="283460325" sldId="279"/>
            <ac:spMk id="8" creationId="{C7BF0F04-BF3F-439A-81B3-3345551C8D83}"/>
          </ac:spMkLst>
        </pc:spChg>
        <pc:picChg chg="add mod">
          <ac:chgData name="INDELICATO ENZA" userId="S::mi16073@istruzione.it::e23c9823-add1-4b87-93ed-756bd4c79528" providerId="AD" clId="Web-{4F89315E-F257-5DCA-F90D-F6F3CC6B0704}" dt="2021-05-28T13:34:08.812" v="86" actId="1076"/>
          <ac:picMkLst>
            <pc:docMk/>
            <pc:sldMk cId="283460325" sldId="279"/>
            <ac:picMk id="4" creationId="{C6B17BA6-F76B-4810-BA77-429B78C8A3D9}"/>
          </ac:picMkLst>
        </pc:picChg>
      </pc:sldChg>
      <pc:sldChg chg="add del replId">
        <pc:chgData name="INDELICATO ENZA" userId="S::mi16073@istruzione.it::e23c9823-add1-4b87-93ed-756bd4c79528" providerId="AD" clId="Web-{4F89315E-F257-5DCA-F90D-F6F3CC6B0704}" dt="2021-05-28T13:33:41.311" v="81"/>
        <pc:sldMkLst>
          <pc:docMk/>
          <pc:sldMk cId="3067130470" sldId="280"/>
        </pc:sldMkLst>
      </pc:sldChg>
      <pc:sldChg chg="delSp modSp add mod replId chgLayout">
        <pc:chgData name="INDELICATO ENZA" userId="S::mi16073@istruzione.it::e23c9823-add1-4b87-93ed-756bd4c79528" providerId="AD" clId="Web-{4F89315E-F257-5DCA-F90D-F6F3CC6B0704}" dt="2021-05-28T13:39:54.337" v="141" actId="1076"/>
        <pc:sldMkLst>
          <pc:docMk/>
          <pc:sldMk cId="3291160226" sldId="280"/>
        </pc:sldMkLst>
        <pc:spChg chg="mod ord">
          <ac:chgData name="INDELICATO ENZA" userId="S::mi16073@istruzione.it::e23c9823-add1-4b87-93ed-756bd4c79528" providerId="AD" clId="Web-{4F89315E-F257-5DCA-F90D-F6F3CC6B0704}" dt="2021-05-28T13:39:54.337" v="141" actId="1076"/>
          <ac:spMkLst>
            <pc:docMk/>
            <pc:sldMk cId="3291160226" sldId="280"/>
            <ac:spMk id="2" creationId="{DE784A69-2A6F-401C-A3C9-E2FEB2E32464}"/>
          </ac:spMkLst>
        </pc:spChg>
        <pc:spChg chg="del">
          <ac:chgData name="INDELICATO ENZA" userId="S::mi16073@istruzione.it::e23c9823-add1-4b87-93ed-756bd4c79528" providerId="AD" clId="Web-{4F89315E-F257-5DCA-F90D-F6F3CC6B0704}" dt="2021-05-28T13:39:00.836" v="133"/>
          <ac:spMkLst>
            <pc:docMk/>
            <pc:sldMk cId="3291160226" sldId="280"/>
            <ac:spMk id="3" creationId="{1AC2990D-16EF-4ACC-B3B4-80B72A4A5544}"/>
          </ac:spMkLst>
        </pc:spChg>
        <pc:spChg chg="mod ord">
          <ac:chgData name="INDELICATO ENZA" userId="S::mi16073@istruzione.it::e23c9823-add1-4b87-93ed-756bd4c79528" providerId="AD" clId="Web-{4F89315E-F257-5DCA-F90D-F6F3CC6B0704}" dt="2021-05-28T13:39:00.836" v="133"/>
          <ac:spMkLst>
            <pc:docMk/>
            <pc:sldMk cId="3291160226" sldId="280"/>
            <ac:spMk id="5" creationId="{0D2B58E6-B79D-4E85-AC57-47C3930C570C}"/>
          </ac:spMkLst>
        </pc:spChg>
        <pc:spChg chg="mod">
          <ac:chgData name="INDELICATO ENZA" userId="S::mi16073@istruzione.it::e23c9823-add1-4b87-93ed-756bd4c79528" providerId="AD" clId="Web-{4F89315E-F257-5DCA-F90D-F6F3CC6B0704}" dt="2021-05-28T13:37:42.708" v="126" actId="20577"/>
          <ac:spMkLst>
            <pc:docMk/>
            <pc:sldMk cId="3291160226" sldId="280"/>
            <ac:spMk id="8" creationId="{C7BF0F04-BF3F-439A-81B3-3345551C8D83}"/>
          </ac:spMkLst>
        </pc:spChg>
      </pc:sldChg>
      <pc:sldChg chg="addSp modSp new ord">
        <pc:chgData name="INDELICATO ENZA" userId="S::mi16073@istruzione.it::e23c9823-add1-4b87-93ed-756bd4c79528" providerId="AD" clId="Web-{4F89315E-F257-5DCA-F90D-F6F3CC6B0704}" dt="2021-05-28T13:44:00.438" v="177"/>
        <pc:sldMkLst>
          <pc:docMk/>
          <pc:sldMk cId="2239828366" sldId="281"/>
        </pc:sldMkLst>
        <pc:spChg chg="mod">
          <ac:chgData name="INDELICATO ENZA" userId="S::mi16073@istruzione.it::e23c9823-add1-4b87-93ed-756bd4c79528" providerId="AD" clId="Web-{4F89315E-F257-5DCA-F90D-F6F3CC6B0704}" dt="2021-05-28T13:41:57.716" v="156" actId="14100"/>
          <ac:spMkLst>
            <pc:docMk/>
            <pc:sldMk cId="2239828366" sldId="281"/>
            <ac:spMk id="2" creationId="{5FBF6A67-115B-473F-BAA0-FF566F2AFDF2}"/>
          </ac:spMkLst>
        </pc:spChg>
        <pc:spChg chg="add mod">
          <ac:chgData name="INDELICATO ENZA" userId="S::mi16073@istruzione.it::e23c9823-add1-4b87-93ed-756bd4c79528" providerId="AD" clId="Web-{4F89315E-F257-5DCA-F90D-F6F3CC6B0704}" dt="2021-05-28T13:43:31.437" v="175" actId="20577"/>
          <ac:spMkLst>
            <pc:docMk/>
            <pc:sldMk cId="2239828366" sldId="281"/>
            <ac:spMk id="3" creationId="{88124849-3E92-4E53-9893-134DF68468E0}"/>
          </ac:spMkLst>
        </pc:spChg>
        <pc:picChg chg="add mod">
          <ac:chgData name="INDELICATO ENZA" userId="S::mi16073@istruzione.it::e23c9823-add1-4b87-93ed-756bd4c79528" providerId="AD" clId="Web-{4F89315E-F257-5DCA-F90D-F6F3CC6B0704}" dt="2021-05-28T13:43:20.078" v="166" actId="1076"/>
          <ac:picMkLst>
            <pc:docMk/>
            <pc:sldMk cId="2239828366" sldId="281"/>
            <ac:picMk id="4" creationId="{98540F9E-4C71-4059-9383-F656FF587181}"/>
          </ac:picMkLst>
        </pc:picChg>
      </pc:sldChg>
      <pc:sldChg chg="modSp add replId">
        <pc:chgData name="INDELICATO ENZA" userId="S::mi16073@istruzione.it::e23c9823-add1-4b87-93ed-756bd4c79528" providerId="AD" clId="Web-{4F89315E-F257-5DCA-F90D-F6F3CC6B0704}" dt="2021-05-28T13:45:16.862" v="217" actId="14100"/>
        <pc:sldMkLst>
          <pc:docMk/>
          <pc:sldMk cId="1413646016" sldId="282"/>
        </pc:sldMkLst>
        <pc:spChg chg="mod">
          <ac:chgData name="INDELICATO ENZA" userId="S::mi16073@istruzione.it::e23c9823-add1-4b87-93ed-756bd4c79528" providerId="AD" clId="Web-{4F89315E-F257-5DCA-F90D-F6F3CC6B0704}" dt="2021-05-28T13:45:16.862" v="217" actId="14100"/>
          <ac:spMkLst>
            <pc:docMk/>
            <pc:sldMk cId="1413646016" sldId="282"/>
            <ac:spMk id="2" creationId="{DE784A69-2A6F-401C-A3C9-E2FEB2E32464}"/>
          </ac:spMkLst>
        </pc:spChg>
        <pc:spChg chg="mod">
          <ac:chgData name="INDELICATO ENZA" userId="S::mi16073@istruzione.it::e23c9823-add1-4b87-93ed-756bd4c79528" providerId="AD" clId="Web-{4F89315E-F257-5DCA-F90D-F6F3CC6B0704}" dt="2021-05-28T13:44:58.737" v="197" actId="1076"/>
          <ac:spMkLst>
            <pc:docMk/>
            <pc:sldMk cId="1413646016" sldId="282"/>
            <ac:spMk id="8" creationId="{C7BF0F04-BF3F-439A-81B3-3345551C8D83}"/>
          </ac:spMkLst>
        </pc:spChg>
      </pc:sldChg>
      <pc:sldChg chg="add replId">
        <pc:chgData name="INDELICATO ENZA" userId="S::mi16073@istruzione.it::e23c9823-add1-4b87-93ed-756bd4c79528" providerId="AD" clId="Web-{4F89315E-F257-5DCA-F90D-F6F3CC6B0704}" dt="2021-05-28T13:46:39.209" v="218"/>
        <pc:sldMkLst>
          <pc:docMk/>
          <pc:sldMk cId="3399297396" sldId="283"/>
        </pc:sldMkLst>
      </pc:sldChg>
    </pc:docChg>
  </pc:docChgLst>
  <pc:docChgLst>
    <pc:chgData name="INDELICATO ENZA" userId="S::mi16073@istruzione.it::e23c9823-add1-4b87-93ed-756bd4c79528" providerId="AD" clId="Web-{1312DFAF-9463-6298-347C-5172167F160D}"/>
    <pc:docChg chg="addSld delSld modSld">
      <pc:chgData name="INDELICATO ENZA" userId="S::mi16073@istruzione.it::e23c9823-add1-4b87-93ed-756bd4c79528" providerId="AD" clId="Web-{1312DFAF-9463-6298-347C-5172167F160D}" dt="2021-05-28T10:57:53.700" v="134"/>
      <pc:docMkLst>
        <pc:docMk/>
      </pc:docMkLst>
      <pc:sldChg chg="del">
        <pc:chgData name="INDELICATO ENZA" userId="S::mi16073@istruzione.it::e23c9823-add1-4b87-93ed-756bd4c79528" providerId="AD" clId="Web-{1312DFAF-9463-6298-347C-5172167F160D}" dt="2021-05-28T10:52:51.605" v="67"/>
        <pc:sldMkLst>
          <pc:docMk/>
          <pc:sldMk cId="3268601913" sldId="262"/>
        </pc:sldMkLst>
      </pc:sldChg>
      <pc:sldChg chg="del">
        <pc:chgData name="INDELICATO ENZA" userId="S::mi16073@istruzione.it::e23c9823-add1-4b87-93ed-756bd4c79528" providerId="AD" clId="Web-{1312DFAF-9463-6298-347C-5172167F160D}" dt="2021-05-28T10:52:52.792" v="68"/>
        <pc:sldMkLst>
          <pc:docMk/>
          <pc:sldMk cId="1722037794" sldId="263"/>
        </pc:sldMkLst>
      </pc:sldChg>
      <pc:sldChg chg="del">
        <pc:chgData name="INDELICATO ENZA" userId="S::mi16073@istruzione.it::e23c9823-add1-4b87-93ed-756bd4c79528" providerId="AD" clId="Web-{1312DFAF-9463-6298-347C-5172167F160D}" dt="2021-05-28T10:52:54.371" v="69"/>
        <pc:sldMkLst>
          <pc:docMk/>
          <pc:sldMk cId="394033725" sldId="264"/>
        </pc:sldMkLst>
      </pc:sldChg>
      <pc:sldChg chg="modSp">
        <pc:chgData name="INDELICATO ENZA" userId="S::mi16073@istruzione.it::e23c9823-add1-4b87-93ed-756bd4c79528" providerId="AD" clId="Web-{1312DFAF-9463-6298-347C-5172167F160D}" dt="2021-05-28T10:48:59.201" v="32" actId="20577"/>
        <pc:sldMkLst>
          <pc:docMk/>
          <pc:sldMk cId="1125716278" sldId="265"/>
        </pc:sldMkLst>
        <pc:spChg chg="mod">
          <ac:chgData name="INDELICATO ENZA" userId="S::mi16073@istruzione.it::e23c9823-add1-4b87-93ed-756bd4c79528" providerId="AD" clId="Web-{1312DFAF-9463-6298-347C-5172167F160D}" dt="2021-05-28T10:48:59.201" v="32" actId="20577"/>
          <ac:spMkLst>
            <pc:docMk/>
            <pc:sldMk cId="1125716278" sldId="265"/>
            <ac:spMk id="4" creationId="{8CD8E8D5-FC3F-44BD-AE07-ED27D882768B}"/>
          </ac:spMkLst>
        </pc:spChg>
      </pc:sldChg>
      <pc:sldChg chg="addSp delSp modSp mod modClrScheme chgLayout">
        <pc:chgData name="INDELICATO ENZA" userId="S::mi16073@istruzione.it::e23c9823-add1-4b87-93ed-756bd4c79528" providerId="AD" clId="Web-{1312DFAF-9463-6298-347C-5172167F160D}" dt="2021-05-28T10:53:42.123" v="86" actId="20577"/>
        <pc:sldMkLst>
          <pc:docMk/>
          <pc:sldMk cId="2040998888" sldId="266"/>
        </pc:sldMkLst>
        <pc:spChg chg="del mod ord">
          <ac:chgData name="INDELICATO ENZA" userId="S::mi16073@istruzione.it::e23c9823-add1-4b87-93ed-756bd4c79528" providerId="AD" clId="Web-{1312DFAF-9463-6298-347C-5172167F160D}" dt="2021-05-28T10:51:08.787" v="43"/>
          <ac:spMkLst>
            <pc:docMk/>
            <pc:sldMk cId="2040998888" sldId="266"/>
            <ac:spMk id="2" creationId="{3BD9F74F-ADD9-4BA2-983D-0D3CBFE47ADA}"/>
          </ac:spMkLst>
        </pc:spChg>
        <pc:spChg chg="del mod ord">
          <ac:chgData name="INDELICATO ENZA" userId="S::mi16073@istruzione.it::e23c9823-add1-4b87-93ed-756bd4c79528" providerId="AD" clId="Web-{1312DFAF-9463-6298-347C-5172167F160D}" dt="2021-05-28T10:51:04.739" v="42"/>
          <ac:spMkLst>
            <pc:docMk/>
            <pc:sldMk cId="2040998888" sldId="266"/>
            <ac:spMk id="3" creationId="{F6E7D4B2-15E4-45DB-A84B-58E9500300CD}"/>
          </ac:spMkLst>
        </pc:spChg>
        <pc:spChg chg="del mod ord">
          <ac:chgData name="INDELICATO ENZA" userId="S::mi16073@istruzione.it::e23c9823-add1-4b87-93ed-756bd4c79528" providerId="AD" clId="Web-{1312DFAF-9463-6298-347C-5172167F160D}" dt="2021-05-28T10:50:56.911" v="38"/>
          <ac:spMkLst>
            <pc:docMk/>
            <pc:sldMk cId="2040998888" sldId="266"/>
            <ac:spMk id="5" creationId="{0705D50B-965D-43B0-83B7-756BD74ABE65}"/>
          </ac:spMkLst>
        </pc:spChg>
        <pc:spChg chg="del mod ord">
          <ac:chgData name="INDELICATO ENZA" userId="S::mi16073@istruzione.it::e23c9823-add1-4b87-93ed-756bd4c79528" providerId="AD" clId="Web-{1312DFAF-9463-6298-347C-5172167F160D}" dt="2021-05-28T10:51:12.568" v="44"/>
          <ac:spMkLst>
            <pc:docMk/>
            <pc:sldMk cId="2040998888" sldId="266"/>
            <ac:spMk id="6" creationId="{59738E4D-D1EA-4E04-8382-4F5F34AA079D}"/>
          </ac:spMkLst>
        </pc:spChg>
        <pc:spChg chg="mod ord">
          <ac:chgData name="INDELICATO ENZA" userId="S::mi16073@istruzione.it::e23c9823-add1-4b87-93ed-756bd4c79528" providerId="AD" clId="Web-{1312DFAF-9463-6298-347C-5172167F160D}" dt="2021-05-28T10:53:42.123" v="86" actId="20577"/>
          <ac:spMkLst>
            <pc:docMk/>
            <pc:sldMk cId="2040998888" sldId="266"/>
            <ac:spMk id="7" creationId="{B67C6C6C-7D58-425A-8AD8-AD9B459A425A}"/>
          </ac:spMkLst>
        </pc:spChg>
        <pc:spChg chg="add del mod">
          <ac:chgData name="INDELICATO ENZA" userId="S::mi16073@istruzione.it::e23c9823-add1-4b87-93ed-756bd4c79528" providerId="AD" clId="Web-{1312DFAF-9463-6298-347C-5172167F160D}" dt="2021-05-28T10:51:01.130" v="40"/>
          <ac:spMkLst>
            <pc:docMk/>
            <pc:sldMk cId="2040998888" sldId="266"/>
            <ac:spMk id="8" creationId="{ABF4A1DE-2101-4EEF-97E4-F58652237BA9}"/>
          </ac:spMkLst>
        </pc:spChg>
        <pc:spChg chg="add mod">
          <ac:chgData name="INDELICATO ENZA" userId="S::mi16073@istruzione.it::e23c9823-add1-4b87-93ed-756bd4c79528" providerId="AD" clId="Web-{1312DFAF-9463-6298-347C-5172167F160D}" dt="2021-05-28T10:51:37.148" v="48" actId="14100"/>
          <ac:spMkLst>
            <pc:docMk/>
            <pc:sldMk cId="2040998888" sldId="266"/>
            <ac:spMk id="9" creationId="{09E8DC6D-B6EB-498A-9495-51331EB3D222}"/>
          </ac:spMkLst>
        </pc:spChg>
        <pc:spChg chg="add mod">
          <ac:chgData name="INDELICATO ENZA" userId="S::mi16073@istruzione.it::e23c9823-add1-4b87-93ed-756bd4c79528" providerId="AD" clId="Web-{1312DFAF-9463-6298-347C-5172167F160D}" dt="2021-05-28T10:52:15.165" v="56" actId="1076"/>
          <ac:spMkLst>
            <pc:docMk/>
            <pc:sldMk cId="2040998888" sldId="266"/>
            <ac:spMk id="10" creationId="{0AC58864-99DC-4E9A-AD1A-4D5AAA4FF92A}"/>
          </ac:spMkLst>
        </pc:spChg>
      </pc:sldChg>
      <pc:sldChg chg="delSp modSp add replId">
        <pc:chgData name="INDELICATO ENZA" userId="S::mi16073@istruzione.it::e23c9823-add1-4b87-93ed-756bd4c79528" providerId="AD" clId="Web-{1312DFAF-9463-6298-347C-5172167F160D}" dt="2021-05-28T10:53:38.310" v="84" actId="20577"/>
        <pc:sldMkLst>
          <pc:docMk/>
          <pc:sldMk cId="1406902258" sldId="267"/>
        </pc:sldMkLst>
        <pc:spChg chg="mod">
          <ac:chgData name="INDELICATO ENZA" userId="S::mi16073@istruzione.it::e23c9823-add1-4b87-93ed-756bd4c79528" providerId="AD" clId="Web-{1312DFAF-9463-6298-347C-5172167F160D}" dt="2021-05-28T10:53:38.310" v="84" actId="20577"/>
          <ac:spMkLst>
            <pc:docMk/>
            <pc:sldMk cId="1406902258" sldId="267"/>
            <ac:spMk id="7" creationId="{B67C6C6C-7D58-425A-8AD8-AD9B459A425A}"/>
          </ac:spMkLst>
        </pc:spChg>
        <pc:spChg chg="mod">
          <ac:chgData name="INDELICATO ENZA" userId="S::mi16073@istruzione.it::e23c9823-add1-4b87-93ed-756bd4c79528" providerId="AD" clId="Web-{1312DFAF-9463-6298-347C-5172167F160D}" dt="2021-05-28T10:53:30.482" v="78" actId="14100"/>
          <ac:spMkLst>
            <pc:docMk/>
            <pc:sldMk cId="1406902258" sldId="267"/>
            <ac:spMk id="9" creationId="{09E8DC6D-B6EB-498A-9495-51331EB3D222}"/>
          </ac:spMkLst>
        </pc:spChg>
        <pc:spChg chg="del">
          <ac:chgData name="INDELICATO ENZA" userId="S::mi16073@istruzione.it::e23c9823-add1-4b87-93ed-756bd4c79528" providerId="AD" clId="Web-{1312DFAF-9463-6298-347C-5172167F160D}" dt="2021-05-28T10:53:15.247" v="74"/>
          <ac:spMkLst>
            <pc:docMk/>
            <pc:sldMk cId="1406902258" sldId="267"/>
            <ac:spMk id="10" creationId="{0AC58864-99DC-4E9A-AD1A-4D5AAA4FF92A}"/>
          </ac:spMkLst>
        </pc:spChg>
      </pc:sldChg>
      <pc:sldChg chg="del">
        <pc:chgData name="INDELICATO ENZA" userId="S::mi16073@istruzione.it::e23c9823-add1-4b87-93ed-756bd4c79528" providerId="AD" clId="Web-{1312DFAF-9463-6298-347C-5172167F160D}" dt="2021-05-28T10:52:40.635" v="58"/>
        <pc:sldMkLst>
          <pc:docMk/>
          <pc:sldMk cId="2957894668" sldId="267"/>
        </pc:sldMkLst>
      </pc:sldChg>
      <pc:sldChg chg="del">
        <pc:chgData name="INDELICATO ENZA" userId="S::mi16073@istruzione.it::e23c9823-add1-4b87-93ed-756bd4c79528" providerId="AD" clId="Web-{1312DFAF-9463-6298-347C-5172167F160D}" dt="2021-05-28T10:52:41.307" v="59"/>
        <pc:sldMkLst>
          <pc:docMk/>
          <pc:sldMk cId="3102962310" sldId="268"/>
        </pc:sldMkLst>
      </pc:sldChg>
      <pc:sldChg chg="addSp modSp new">
        <pc:chgData name="INDELICATO ENZA" userId="S::mi16073@istruzione.it::e23c9823-add1-4b87-93ed-756bd4c79528" providerId="AD" clId="Web-{1312DFAF-9463-6298-347C-5172167F160D}" dt="2021-05-28T10:55:29.114" v="118" actId="1076"/>
        <pc:sldMkLst>
          <pc:docMk/>
          <pc:sldMk cId="3901999428" sldId="268"/>
        </pc:sldMkLst>
        <pc:spChg chg="mod">
          <ac:chgData name="INDELICATO ENZA" userId="S::mi16073@istruzione.it::e23c9823-add1-4b87-93ed-756bd4c79528" providerId="AD" clId="Web-{1312DFAF-9463-6298-347C-5172167F160D}" dt="2021-05-28T10:55:29.114" v="118" actId="1076"/>
          <ac:spMkLst>
            <pc:docMk/>
            <pc:sldMk cId="3901999428" sldId="268"/>
            <ac:spMk id="2" creationId="{A25B419F-BC69-4FAC-85E5-14A0BEC01472}"/>
          </ac:spMkLst>
        </pc:spChg>
        <pc:spChg chg="mod">
          <ac:chgData name="INDELICATO ENZA" userId="S::mi16073@istruzione.it::e23c9823-add1-4b87-93ed-756bd4c79528" providerId="AD" clId="Web-{1312DFAF-9463-6298-347C-5172167F160D}" dt="2021-05-28T10:54:33.798" v="91" actId="20577"/>
          <ac:spMkLst>
            <pc:docMk/>
            <pc:sldMk cId="3901999428" sldId="268"/>
            <ac:spMk id="4" creationId="{C0C646AD-BB40-4514-96B1-B3A9A3917A8E}"/>
          </ac:spMkLst>
        </pc:spChg>
        <pc:picChg chg="add mod">
          <ac:chgData name="INDELICATO ENZA" userId="S::mi16073@istruzione.it::e23c9823-add1-4b87-93ed-756bd4c79528" providerId="AD" clId="Web-{1312DFAF-9463-6298-347C-5172167F160D}" dt="2021-05-28T10:54:42.470" v="94" actId="14100"/>
          <ac:picMkLst>
            <pc:docMk/>
            <pc:sldMk cId="3901999428" sldId="268"/>
            <ac:picMk id="5" creationId="{802C17CB-1410-4BF0-BC74-999ECA39C4C7}"/>
          </ac:picMkLst>
        </pc:picChg>
      </pc:sldChg>
      <pc:sldChg chg="addSp delSp modSp new">
        <pc:chgData name="INDELICATO ENZA" userId="S::mi16073@istruzione.it::e23c9823-add1-4b87-93ed-756bd4c79528" providerId="AD" clId="Web-{1312DFAF-9463-6298-347C-5172167F160D}" dt="2021-05-28T10:56:09.678" v="122"/>
        <pc:sldMkLst>
          <pc:docMk/>
          <pc:sldMk cId="2624359050" sldId="269"/>
        </pc:sldMkLst>
        <pc:spChg chg="mod">
          <ac:chgData name="INDELICATO ENZA" userId="S::mi16073@istruzione.it::e23c9823-add1-4b87-93ed-756bd4c79528" providerId="AD" clId="Web-{1312DFAF-9463-6298-347C-5172167F160D}" dt="2021-05-28T10:56:09.678" v="122"/>
          <ac:spMkLst>
            <pc:docMk/>
            <pc:sldMk cId="2624359050" sldId="269"/>
            <ac:spMk id="2" creationId="{0B97FED7-5228-45D2-BF8D-9B29A46A8CE3}"/>
          </ac:spMkLst>
        </pc:spChg>
        <pc:spChg chg="del">
          <ac:chgData name="INDELICATO ENZA" userId="S::mi16073@istruzione.it::e23c9823-add1-4b87-93ed-756bd4c79528" providerId="AD" clId="Web-{1312DFAF-9463-6298-347C-5172167F160D}" dt="2021-05-28T10:55:56.318" v="120"/>
          <ac:spMkLst>
            <pc:docMk/>
            <pc:sldMk cId="2624359050" sldId="269"/>
            <ac:spMk id="4" creationId="{A4251075-29C7-4272-BD42-5DD490E12904}"/>
          </ac:spMkLst>
        </pc:spChg>
        <pc:picChg chg="add mod ord">
          <ac:chgData name="INDELICATO ENZA" userId="S::mi16073@istruzione.it::e23c9823-add1-4b87-93ed-756bd4c79528" providerId="AD" clId="Web-{1312DFAF-9463-6298-347C-5172167F160D}" dt="2021-05-28T10:55:56.318" v="120"/>
          <ac:picMkLst>
            <pc:docMk/>
            <pc:sldMk cId="2624359050" sldId="269"/>
            <ac:picMk id="5" creationId="{2C39DDEB-39ED-494C-AC29-690B5DC6B24B}"/>
          </ac:picMkLst>
        </pc:picChg>
      </pc:sldChg>
      <pc:sldChg chg="del">
        <pc:chgData name="INDELICATO ENZA" userId="S::mi16073@istruzione.it::e23c9823-add1-4b87-93ed-756bd4c79528" providerId="AD" clId="Web-{1312DFAF-9463-6298-347C-5172167F160D}" dt="2021-05-28T10:52:42.167" v="60"/>
        <pc:sldMkLst>
          <pc:docMk/>
          <pc:sldMk cId="4001709731" sldId="269"/>
        </pc:sldMkLst>
      </pc:sldChg>
      <pc:sldChg chg="addSp delSp modSp new">
        <pc:chgData name="INDELICATO ENZA" userId="S::mi16073@istruzione.it::e23c9823-add1-4b87-93ed-756bd4c79528" providerId="AD" clId="Web-{1312DFAF-9463-6298-347C-5172167F160D}" dt="2021-05-28T10:56:39.367" v="127" actId="20577"/>
        <pc:sldMkLst>
          <pc:docMk/>
          <pc:sldMk cId="225372319" sldId="270"/>
        </pc:sldMkLst>
        <pc:spChg chg="mod">
          <ac:chgData name="INDELICATO ENZA" userId="S::mi16073@istruzione.it::e23c9823-add1-4b87-93ed-756bd4c79528" providerId="AD" clId="Web-{1312DFAF-9463-6298-347C-5172167F160D}" dt="2021-05-28T10:56:39.367" v="127" actId="20577"/>
          <ac:spMkLst>
            <pc:docMk/>
            <pc:sldMk cId="225372319" sldId="270"/>
            <ac:spMk id="2" creationId="{F9072290-1800-4513-8D81-9478B75BCD0E}"/>
          </ac:spMkLst>
        </pc:spChg>
        <pc:spChg chg="del">
          <ac:chgData name="INDELICATO ENZA" userId="S::mi16073@istruzione.it::e23c9823-add1-4b87-93ed-756bd4c79528" providerId="AD" clId="Web-{1312DFAF-9463-6298-347C-5172167F160D}" dt="2021-05-28T10:56:26.195" v="124"/>
          <ac:spMkLst>
            <pc:docMk/>
            <pc:sldMk cId="225372319" sldId="270"/>
            <ac:spMk id="4" creationId="{9ACB559A-CD0C-485B-9DFB-B64B4908917F}"/>
          </ac:spMkLst>
        </pc:spChg>
        <pc:picChg chg="add mod ord">
          <ac:chgData name="INDELICATO ENZA" userId="S::mi16073@istruzione.it::e23c9823-add1-4b87-93ed-756bd4c79528" providerId="AD" clId="Web-{1312DFAF-9463-6298-347C-5172167F160D}" dt="2021-05-28T10:56:26.195" v="124"/>
          <ac:picMkLst>
            <pc:docMk/>
            <pc:sldMk cId="225372319" sldId="270"/>
            <ac:picMk id="5" creationId="{B17582C9-4C3A-4654-AFC5-5956126A9B53}"/>
          </ac:picMkLst>
        </pc:picChg>
      </pc:sldChg>
      <pc:sldChg chg="del">
        <pc:chgData name="INDELICATO ENZA" userId="S::mi16073@istruzione.it::e23c9823-add1-4b87-93ed-756bd4c79528" providerId="AD" clId="Web-{1312DFAF-9463-6298-347C-5172167F160D}" dt="2021-05-28T10:52:47.808" v="64"/>
        <pc:sldMkLst>
          <pc:docMk/>
          <pc:sldMk cId="3216784163" sldId="270"/>
        </pc:sldMkLst>
      </pc:sldChg>
      <pc:sldChg chg="addSp delSp modSp new mod modClrScheme chgLayout">
        <pc:chgData name="INDELICATO ENZA" userId="S::mi16073@istruzione.it::e23c9823-add1-4b87-93ed-756bd4c79528" providerId="AD" clId="Web-{1312DFAF-9463-6298-347C-5172167F160D}" dt="2021-05-28T10:57:53.700" v="134"/>
        <pc:sldMkLst>
          <pc:docMk/>
          <pc:sldMk cId="3485435700" sldId="271"/>
        </pc:sldMkLst>
        <pc:spChg chg="mod ord">
          <ac:chgData name="INDELICATO ENZA" userId="S::mi16073@istruzione.it::e23c9823-add1-4b87-93ed-756bd4c79528" providerId="AD" clId="Web-{1312DFAF-9463-6298-347C-5172167F160D}" dt="2021-05-28T10:57:26.526" v="131" actId="20577"/>
          <ac:spMkLst>
            <pc:docMk/>
            <pc:sldMk cId="3485435700" sldId="271"/>
            <ac:spMk id="2" creationId="{DE784A69-2A6F-401C-A3C9-E2FEB2E32464}"/>
          </ac:spMkLst>
        </pc:spChg>
        <pc:spChg chg="mod ord">
          <ac:chgData name="INDELICATO ENZA" userId="S::mi16073@istruzione.it::e23c9823-add1-4b87-93ed-756bd4c79528" providerId="AD" clId="Web-{1312DFAF-9463-6298-347C-5172167F160D}" dt="2021-05-28T10:57:19.588" v="129"/>
          <ac:spMkLst>
            <pc:docMk/>
            <pc:sldMk cId="3485435700" sldId="271"/>
            <ac:spMk id="3" creationId="{1AC2990D-16EF-4ACC-B3B4-80B72A4A5544}"/>
          </ac:spMkLst>
        </pc:spChg>
        <pc:spChg chg="del mod ord">
          <ac:chgData name="INDELICATO ENZA" userId="S::mi16073@istruzione.it::e23c9823-add1-4b87-93ed-756bd4c79528" providerId="AD" clId="Web-{1312DFAF-9463-6298-347C-5172167F160D}" dt="2021-05-28T10:57:41.121" v="133"/>
          <ac:spMkLst>
            <pc:docMk/>
            <pc:sldMk cId="3485435700" sldId="271"/>
            <ac:spMk id="4" creationId="{9BF63390-FD93-47C1-A939-C40EE02AD293}"/>
          </ac:spMkLst>
        </pc:spChg>
        <pc:spChg chg="add mod ord">
          <ac:chgData name="INDELICATO ENZA" userId="S::mi16073@istruzione.it::e23c9823-add1-4b87-93ed-756bd4c79528" providerId="AD" clId="Web-{1312DFAF-9463-6298-347C-5172167F160D}" dt="2021-05-28T10:57:53.700" v="134"/>
          <ac:spMkLst>
            <pc:docMk/>
            <pc:sldMk cId="3485435700" sldId="271"/>
            <ac:spMk id="5" creationId="{0D2B58E6-B79D-4E85-AC57-47C3930C570C}"/>
          </ac:spMkLst>
        </pc:spChg>
        <pc:picChg chg="add mod ord">
          <ac:chgData name="INDELICATO ENZA" userId="S::mi16073@istruzione.it::e23c9823-add1-4b87-93ed-756bd4c79528" providerId="AD" clId="Web-{1312DFAF-9463-6298-347C-5172167F160D}" dt="2021-05-28T10:57:41.121" v="133"/>
          <ac:picMkLst>
            <pc:docMk/>
            <pc:sldMk cId="3485435700" sldId="271"/>
            <ac:picMk id="6" creationId="{9A4BEE8E-33E9-45DC-8CBB-DEFC50A4DEA4}"/>
          </ac:picMkLst>
        </pc:picChg>
      </pc:sldChg>
      <pc:sldChg chg="del">
        <pc:chgData name="INDELICATO ENZA" userId="S::mi16073@istruzione.it::e23c9823-add1-4b87-93ed-756bd4c79528" providerId="AD" clId="Web-{1312DFAF-9463-6298-347C-5172167F160D}" dt="2021-05-28T10:52:48.464" v="65"/>
        <pc:sldMkLst>
          <pc:docMk/>
          <pc:sldMk cId="3962646337" sldId="271"/>
        </pc:sldMkLst>
      </pc:sldChg>
      <pc:sldChg chg="del">
        <pc:chgData name="INDELICATO ENZA" userId="S::mi16073@istruzione.it::e23c9823-add1-4b87-93ed-756bd4c79528" providerId="AD" clId="Web-{1312DFAF-9463-6298-347C-5172167F160D}" dt="2021-05-28T10:52:49.151" v="66"/>
        <pc:sldMkLst>
          <pc:docMk/>
          <pc:sldMk cId="4036419589" sldId="272"/>
        </pc:sldMkLst>
      </pc:sldChg>
      <pc:sldChg chg="del">
        <pc:chgData name="INDELICATO ENZA" userId="S::mi16073@istruzione.it::e23c9823-add1-4b87-93ed-756bd4c79528" providerId="AD" clId="Web-{1312DFAF-9463-6298-347C-5172167F160D}" dt="2021-05-28T10:52:42.995" v="61"/>
        <pc:sldMkLst>
          <pc:docMk/>
          <pc:sldMk cId="3670345416" sldId="273"/>
        </pc:sldMkLst>
      </pc:sldChg>
      <pc:sldChg chg="del">
        <pc:chgData name="INDELICATO ENZA" userId="S::mi16073@istruzione.it::e23c9823-add1-4b87-93ed-756bd4c79528" providerId="AD" clId="Web-{1312DFAF-9463-6298-347C-5172167F160D}" dt="2021-05-28T10:52:43.839" v="62"/>
        <pc:sldMkLst>
          <pc:docMk/>
          <pc:sldMk cId="2277035411" sldId="274"/>
        </pc:sldMkLst>
      </pc:sldChg>
      <pc:sldChg chg="del">
        <pc:chgData name="INDELICATO ENZA" userId="S::mi16073@istruzione.it::e23c9823-add1-4b87-93ed-756bd4c79528" providerId="AD" clId="Web-{1312DFAF-9463-6298-347C-5172167F160D}" dt="2021-05-28T10:52:45.433" v="63"/>
        <pc:sldMkLst>
          <pc:docMk/>
          <pc:sldMk cId="4166216233" sldId="275"/>
        </pc:sldMkLst>
      </pc:sldChg>
    </pc:docChg>
  </pc:docChgLst>
  <pc:docChgLst>
    <pc:chgData name="Desco Giovanni" userId="S::mi02678@istruzione.it::2a26e513-6768-43e7-8b12-2c54986c2303" providerId="AD" clId="Web-{E03F941B-4CB4-A40F-2C99-DC0EDA6D9B30}"/>
    <pc:docChg chg="modSld">
      <pc:chgData name="Desco Giovanni" userId="S::mi02678@istruzione.it::2a26e513-6768-43e7-8b12-2c54986c2303" providerId="AD" clId="Web-{E03F941B-4CB4-A40F-2C99-DC0EDA6D9B30}" dt="2021-05-31T12:51:00.157" v="12" actId="20577"/>
      <pc:docMkLst>
        <pc:docMk/>
      </pc:docMkLst>
      <pc:sldChg chg="modSp">
        <pc:chgData name="Desco Giovanni" userId="S::mi02678@istruzione.it::2a26e513-6768-43e7-8b12-2c54986c2303" providerId="AD" clId="Web-{E03F941B-4CB4-A40F-2C99-DC0EDA6D9B30}" dt="2021-05-31T12:50:47.282" v="11" actId="20577"/>
        <pc:sldMkLst>
          <pc:docMk/>
          <pc:sldMk cId="2040998888" sldId="266"/>
        </pc:sldMkLst>
        <pc:spChg chg="mod">
          <ac:chgData name="Desco Giovanni" userId="S::mi02678@istruzione.it::2a26e513-6768-43e7-8b12-2c54986c2303" providerId="AD" clId="Web-{E03F941B-4CB4-A40F-2C99-DC0EDA6D9B30}" dt="2021-05-31T12:50:47.282" v="11" actId="20577"/>
          <ac:spMkLst>
            <pc:docMk/>
            <pc:sldMk cId="2040998888" sldId="266"/>
            <ac:spMk id="10" creationId="{0AC58864-99DC-4E9A-AD1A-4D5AAA4FF92A}"/>
          </ac:spMkLst>
        </pc:spChg>
      </pc:sldChg>
      <pc:sldChg chg="modSp">
        <pc:chgData name="Desco Giovanni" userId="S::mi02678@istruzione.it::2a26e513-6768-43e7-8b12-2c54986c2303" providerId="AD" clId="Web-{E03F941B-4CB4-A40F-2C99-DC0EDA6D9B30}" dt="2021-05-31T12:51:00.157" v="12" actId="20577"/>
        <pc:sldMkLst>
          <pc:docMk/>
          <pc:sldMk cId="1406902258" sldId="267"/>
        </pc:sldMkLst>
        <pc:spChg chg="mod">
          <ac:chgData name="Desco Giovanni" userId="S::mi02678@istruzione.it::2a26e513-6768-43e7-8b12-2c54986c2303" providerId="AD" clId="Web-{E03F941B-4CB4-A40F-2C99-DC0EDA6D9B30}" dt="2021-05-31T12:51:00.157" v="12" actId="20577"/>
          <ac:spMkLst>
            <pc:docMk/>
            <pc:sldMk cId="1406902258" sldId="267"/>
            <ac:spMk id="9" creationId="{09E8DC6D-B6EB-498A-9495-51331EB3D222}"/>
          </ac:spMkLst>
        </pc:spChg>
      </pc:sldChg>
    </pc:docChg>
  </pc:docChgLst>
  <pc:docChgLst>
    <pc:chgData name="INDELICATO ENZA" userId="S::mi16073@istruzione.it::e23c9823-add1-4b87-93ed-756bd4c79528" providerId="AD" clId="Web-{DC8152A3-7591-EE87-0626-F13DF49FEA26}"/>
    <pc:docChg chg="addSld modSld sldOrd">
      <pc:chgData name="INDELICATO ENZA" userId="S::mi16073@istruzione.it::e23c9823-add1-4b87-93ed-756bd4c79528" providerId="AD" clId="Web-{DC8152A3-7591-EE87-0626-F13DF49FEA26}" dt="2021-05-28T10:44:43.904" v="781" actId="20577"/>
      <pc:docMkLst>
        <pc:docMk/>
      </pc:docMkLst>
      <pc:sldChg chg="addSp delSp modSp new ord">
        <pc:chgData name="INDELICATO ENZA" userId="S::mi16073@istruzione.it::e23c9823-add1-4b87-93ed-756bd4c79528" providerId="AD" clId="Web-{DC8152A3-7591-EE87-0626-F13DF49FEA26}" dt="2021-05-28T07:10:27.286" v="42"/>
        <pc:sldMkLst>
          <pc:docMk/>
          <pc:sldMk cId="1125716278" sldId="265"/>
        </pc:sldMkLst>
        <pc:spChg chg="mod">
          <ac:chgData name="INDELICATO ENZA" userId="S::mi16073@istruzione.it::e23c9823-add1-4b87-93ed-756bd4c79528" providerId="AD" clId="Web-{DC8152A3-7591-EE87-0626-F13DF49FEA26}" dt="2021-05-28T07:09:48.457" v="13" actId="14100"/>
          <ac:spMkLst>
            <pc:docMk/>
            <pc:sldMk cId="1125716278" sldId="265"/>
            <ac:spMk id="2" creationId="{B1D549C8-D0B0-49DB-8BA9-70C09F8B9805}"/>
          </ac:spMkLst>
        </pc:spChg>
        <pc:spChg chg="mod">
          <ac:chgData name="INDELICATO ENZA" userId="S::mi16073@istruzione.it::e23c9823-add1-4b87-93ed-756bd4c79528" providerId="AD" clId="Web-{DC8152A3-7591-EE87-0626-F13DF49FEA26}" dt="2021-05-28T07:09:25.050" v="6" actId="20577"/>
          <ac:spMkLst>
            <pc:docMk/>
            <pc:sldMk cId="1125716278" sldId="265"/>
            <ac:spMk id="4" creationId="{8CD8E8D5-FC3F-44BD-AE07-ED27D882768B}"/>
          </ac:spMkLst>
        </pc:spChg>
        <pc:spChg chg="add del mod">
          <ac:chgData name="INDELICATO ENZA" userId="S::mi16073@istruzione.it::e23c9823-add1-4b87-93ed-756bd4c79528" providerId="AD" clId="Web-{DC8152A3-7591-EE87-0626-F13DF49FEA26}" dt="2021-05-28T07:09:36.378" v="10"/>
          <ac:spMkLst>
            <pc:docMk/>
            <pc:sldMk cId="1125716278" sldId="265"/>
            <ac:spMk id="5" creationId="{93EC6ABD-496F-469E-A02B-59E50B29E03B}"/>
          </ac:spMkLst>
        </pc:spChg>
        <pc:spChg chg="add mod">
          <ac:chgData name="INDELICATO ENZA" userId="S::mi16073@istruzione.it::e23c9823-add1-4b87-93ed-756bd4c79528" providerId="AD" clId="Web-{DC8152A3-7591-EE87-0626-F13DF49FEA26}" dt="2021-05-28T07:10:23.176" v="41" actId="14100"/>
          <ac:spMkLst>
            <pc:docMk/>
            <pc:sldMk cId="1125716278" sldId="265"/>
            <ac:spMk id="6" creationId="{05DAE123-1B35-4231-9FEF-AAFCC81E7EB9}"/>
          </ac:spMkLst>
        </pc:spChg>
      </pc:sldChg>
      <pc:sldChg chg="addSp delSp modSp new">
        <pc:chgData name="INDELICATO ENZA" userId="S::mi16073@istruzione.it::e23c9823-add1-4b87-93ed-756bd4c79528" providerId="AD" clId="Web-{DC8152A3-7591-EE87-0626-F13DF49FEA26}" dt="2021-05-28T09:13:40.685" v="463" actId="20577"/>
        <pc:sldMkLst>
          <pc:docMk/>
          <pc:sldMk cId="2040998888" sldId="266"/>
        </pc:sldMkLst>
        <pc:spChg chg="mod">
          <ac:chgData name="INDELICATO ENZA" userId="S::mi16073@istruzione.it::e23c9823-add1-4b87-93ed-756bd4c79528" providerId="AD" clId="Web-{DC8152A3-7591-EE87-0626-F13DF49FEA26}" dt="2021-05-28T09:06:24.002" v="358" actId="14100"/>
          <ac:spMkLst>
            <pc:docMk/>
            <pc:sldMk cId="2040998888" sldId="266"/>
            <ac:spMk id="2" creationId="{3BD9F74F-ADD9-4BA2-983D-0D3CBFE47ADA}"/>
          </ac:spMkLst>
        </pc:spChg>
        <pc:spChg chg="mod">
          <ac:chgData name="INDELICATO ENZA" userId="S::mi16073@istruzione.it::e23c9823-add1-4b87-93ed-756bd4c79528" providerId="AD" clId="Web-{DC8152A3-7591-EE87-0626-F13DF49FEA26}" dt="2021-05-28T09:08:04.130" v="399" actId="14100"/>
          <ac:spMkLst>
            <pc:docMk/>
            <pc:sldMk cId="2040998888" sldId="266"/>
            <ac:spMk id="3" creationId="{F6E7D4B2-15E4-45DB-A84B-58E9500300CD}"/>
          </ac:spMkLst>
        </pc:spChg>
        <pc:spChg chg="del">
          <ac:chgData name="INDELICATO ENZA" userId="S::mi16073@istruzione.it::e23c9823-add1-4b87-93ed-756bd4c79528" providerId="AD" clId="Web-{DC8152A3-7591-EE87-0626-F13DF49FEA26}" dt="2021-05-28T09:07:43.160" v="394"/>
          <ac:spMkLst>
            <pc:docMk/>
            <pc:sldMk cId="2040998888" sldId="266"/>
            <ac:spMk id="4" creationId="{D805B56F-5F4B-4382-8395-BA477395DEFD}"/>
          </ac:spMkLst>
        </pc:spChg>
        <pc:spChg chg="mod">
          <ac:chgData name="INDELICATO ENZA" userId="S::mi16073@istruzione.it::e23c9823-add1-4b87-93ed-756bd4c79528" providerId="AD" clId="Web-{DC8152A3-7591-EE87-0626-F13DF49FEA26}" dt="2021-05-28T09:12:10.417" v="447" actId="20577"/>
          <ac:spMkLst>
            <pc:docMk/>
            <pc:sldMk cId="2040998888" sldId="266"/>
            <ac:spMk id="5" creationId="{0705D50B-965D-43B0-83B7-756BD74ABE65}"/>
          </ac:spMkLst>
        </pc:spChg>
        <pc:spChg chg="mod">
          <ac:chgData name="INDELICATO ENZA" userId="S::mi16073@istruzione.it::e23c9823-add1-4b87-93ed-756bd4c79528" providerId="AD" clId="Web-{DC8152A3-7591-EE87-0626-F13DF49FEA26}" dt="2021-05-28T09:13:40.685" v="463" actId="20577"/>
          <ac:spMkLst>
            <pc:docMk/>
            <pc:sldMk cId="2040998888" sldId="266"/>
            <ac:spMk id="6" creationId="{59738E4D-D1EA-4E04-8382-4F5F34AA079D}"/>
          </ac:spMkLst>
        </pc:spChg>
        <pc:spChg chg="mod">
          <ac:chgData name="INDELICATO ENZA" userId="S::mi16073@istruzione.it::e23c9823-add1-4b87-93ed-756bd4c79528" providerId="AD" clId="Web-{DC8152A3-7591-EE87-0626-F13DF49FEA26}" dt="2021-05-28T07:13:40.587" v="109" actId="20577"/>
          <ac:spMkLst>
            <pc:docMk/>
            <pc:sldMk cId="2040998888" sldId="266"/>
            <ac:spMk id="7" creationId="{B67C6C6C-7D58-425A-8AD8-AD9B459A425A}"/>
          </ac:spMkLst>
        </pc:spChg>
        <pc:spChg chg="add del">
          <ac:chgData name="INDELICATO ENZA" userId="S::mi16073@istruzione.it::e23c9823-add1-4b87-93ed-756bd4c79528" providerId="AD" clId="Web-{DC8152A3-7591-EE87-0626-F13DF49FEA26}" dt="2021-05-28T09:07:55.176" v="397"/>
          <ac:spMkLst>
            <pc:docMk/>
            <pc:sldMk cId="2040998888" sldId="266"/>
            <ac:spMk id="8" creationId="{57F8186B-2E5F-4D94-8529-D3DF28C92C1D}"/>
          </ac:spMkLst>
        </pc:spChg>
      </pc:sldChg>
      <pc:sldChg chg="modSp new">
        <pc:chgData name="INDELICATO ENZA" userId="S::mi16073@istruzione.it::e23c9823-add1-4b87-93ed-756bd4c79528" providerId="AD" clId="Web-{DC8152A3-7591-EE87-0626-F13DF49FEA26}" dt="2021-05-28T07:14:45.151" v="117" actId="20577"/>
        <pc:sldMkLst>
          <pc:docMk/>
          <pc:sldMk cId="2957894668" sldId="267"/>
        </pc:sldMkLst>
        <pc:spChg chg="mod">
          <ac:chgData name="INDELICATO ENZA" userId="S::mi16073@istruzione.it::e23c9823-add1-4b87-93ed-756bd4c79528" providerId="AD" clId="Web-{DC8152A3-7591-EE87-0626-F13DF49FEA26}" dt="2021-05-28T07:14:45.151" v="117" actId="20577"/>
          <ac:spMkLst>
            <pc:docMk/>
            <pc:sldMk cId="2957894668" sldId="267"/>
            <ac:spMk id="2" creationId="{C336776D-BCAE-4560-871F-CE753666D916}"/>
          </ac:spMkLst>
        </pc:spChg>
      </pc:sldChg>
      <pc:sldChg chg="modSp new">
        <pc:chgData name="INDELICATO ENZA" userId="S::mi16073@istruzione.it::e23c9823-add1-4b87-93ed-756bd4c79528" providerId="AD" clId="Web-{DC8152A3-7591-EE87-0626-F13DF49FEA26}" dt="2021-05-28T07:15:13.996" v="123" actId="20577"/>
        <pc:sldMkLst>
          <pc:docMk/>
          <pc:sldMk cId="3102962310" sldId="268"/>
        </pc:sldMkLst>
        <pc:spChg chg="mod">
          <ac:chgData name="INDELICATO ENZA" userId="S::mi16073@istruzione.it::e23c9823-add1-4b87-93ed-756bd4c79528" providerId="AD" clId="Web-{DC8152A3-7591-EE87-0626-F13DF49FEA26}" dt="2021-05-28T07:15:13.996" v="123" actId="20577"/>
          <ac:spMkLst>
            <pc:docMk/>
            <pc:sldMk cId="3102962310" sldId="268"/>
            <ac:spMk id="4" creationId="{CCCE0F6A-A590-41C6-8C1E-B47BA8F4302D}"/>
          </ac:spMkLst>
        </pc:spChg>
      </pc:sldChg>
      <pc:sldChg chg="addSp delSp modSp new">
        <pc:chgData name="INDELICATO ENZA" userId="S::mi16073@istruzione.it::e23c9823-add1-4b87-93ed-756bd4c79528" providerId="AD" clId="Web-{DC8152A3-7591-EE87-0626-F13DF49FEA26}" dt="2021-05-28T10:31:21.071" v="614" actId="1076"/>
        <pc:sldMkLst>
          <pc:docMk/>
          <pc:sldMk cId="4001709731" sldId="269"/>
        </pc:sldMkLst>
        <pc:spChg chg="mod">
          <ac:chgData name="INDELICATO ENZA" userId="S::mi16073@istruzione.it::e23c9823-add1-4b87-93ed-756bd4c79528" providerId="AD" clId="Web-{DC8152A3-7591-EE87-0626-F13DF49FEA26}" dt="2021-05-28T10:31:16.665" v="613" actId="20577"/>
          <ac:spMkLst>
            <pc:docMk/>
            <pc:sldMk cId="4001709731" sldId="269"/>
            <ac:spMk id="2" creationId="{0D77E0D9-C53F-4221-A611-5411BBAE3EAA}"/>
          </ac:spMkLst>
        </pc:spChg>
        <pc:spChg chg="del mod">
          <ac:chgData name="INDELICATO ENZA" userId="S::mi16073@istruzione.it::e23c9823-add1-4b87-93ed-756bd4c79528" providerId="AD" clId="Web-{DC8152A3-7591-EE87-0626-F13DF49FEA26}" dt="2021-05-28T10:24:43.592" v="464"/>
          <ac:spMkLst>
            <pc:docMk/>
            <pc:sldMk cId="4001709731" sldId="269"/>
            <ac:spMk id="3" creationId="{A5EF62FF-863C-4229-B642-DC4B44883EFD}"/>
          </ac:spMkLst>
        </pc:spChg>
        <pc:spChg chg="mod">
          <ac:chgData name="INDELICATO ENZA" userId="S::mi16073@istruzione.it::e23c9823-add1-4b87-93ed-756bd4c79528" providerId="AD" clId="Web-{DC8152A3-7591-EE87-0626-F13DF49FEA26}" dt="2021-05-28T10:30:57.492" v="607" actId="20577"/>
          <ac:spMkLst>
            <pc:docMk/>
            <pc:sldMk cId="4001709731" sldId="269"/>
            <ac:spMk id="4" creationId="{F6A42610-7E68-4D83-94DA-B9D9BAB02B87}"/>
          </ac:spMkLst>
        </pc:spChg>
        <pc:spChg chg="add del mod">
          <ac:chgData name="INDELICATO ENZA" userId="S::mi16073@istruzione.it::e23c9823-add1-4b87-93ed-756bd4c79528" providerId="AD" clId="Web-{DC8152A3-7591-EE87-0626-F13DF49FEA26}" dt="2021-05-28T10:29:31.662" v="481"/>
          <ac:spMkLst>
            <pc:docMk/>
            <pc:sldMk cId="4001709731" sldId="269"/>
            <ac:spMk id="7" creationId="{B7C78276-C0A0-4ADC-8C86-FD6051EF9691}"/>
          </ac:spMkLst>
        </pc:spChg>
        <pc:picChg chg="add del mod ord modCrop">
          <ac:chgData name="INDELICATO ENZA" userId="S::mi16073@istruzione.it::e23c9823-add1-4b87-93ed-756bd4c79528" providerId="AD" clId="Web-{DC8152A3-7591-EE87-0626-F13DF49FEA26}" dt="2021-05-28T10:29:28.349" v="480"/>
          <ac:picMkLst>
            <pc:docMk/>
            <pc:sldMk cId="4001709731" sldId="269"/>
            <ac:picMk id="5" creationId="{AC627963-E9F3-4D75-9AE6-C879F7B58742}"/>
          </ac:picMkLst>
        </pc:picChg>
        <pc:picChg chg="add mod">
          <ac:chgData name="INDELICATO ENZA" userId="S::mi16073@istruzione.it::e23c9823-add1-4b87-93ed-756bd4c79528" providerId="AD" clId="Web-{DC8152A3-7591-EE87-0626-F13DF49FEA26}" dt="2021-05-28T10:31:21.071" v="614" actId="1076"/>
          <ac:picMkLst>
            <pc:docMk/>
            <pc:sldMk cId="4001709731" sldId="269"/>
            <ac:picMk id="8" creationId="{7000095A-5791-4A48-8DEA-5126D9A5C7BB}"/>
          </ac:picMkLst>
        </pc:picChg>
      </pc:sldChg>
      <pc:sldChg chg="addSp delSp modSp new">
        <pc:chgData name="INDELICATO ENZA" userId="S::mi16073@istruzione.it::e23c9823-add1-4b87-93ed-756bd4c79528" providerId="AD" clId="Web-{DC8152A3-7591-EE87-0626-F13DF49FEA26}" dt="2021-05-28T07:22:50.772" v="261" actId="1076"/>
        <pc:sldMkLst>
          <pc:docMk/>
          <pc:sldMk cId="3216784163" sldId="270"/>
        </pc:sldMkLst>
        <pc:spChg chg="mod">
          <ac:chgData name="INDELICATO ENZA" userId="S::mi16073@istruzione.it::e23c9823-add1-4b87-93ed-756bd4c79528" providerId="AD" clId="Web-{DC8152A3-7591-EE87-0626-F13DF49FEA26}" dt="2021-05-28T07:18:33.485" v="239" actId="14100"/>
          <ac:spMkLst>
            <pc:docMk/>
            <pc:sldMk cId="3216784163" sldId="270"/>
            <ac:spMk id="2" creationId="{46919667-7C48-4EA5-B637-D2CF42BE4EE5}"/>
          </ac:spMkLst>
        </pc:spChg>
        <pc:spChg chg="add del mod">
          <ac:chgData name="INDELICATO ENZA" userId="S::mi16073@istruzione.it::e23c9823-add1-4b87-93ed-756bd4c79528" providerId="AD" clId="Web-{DC8152A3-7591-EE87-0626-F13DF49FEA26}" dt="2021-05-28T07:19:56.002" v="242"/>
          <ac:spMkLst>
            <pc:docMk/>
            <pc:sldMk cId="3216784163" sldId="270"/>
            <ac:spMk id="3" creationId="{7C94C54A-1A3B-499D-AE2A-4DD9F6DB504F}"/>
          </ac:spMkLst>
        </pc:spChg>
        <pc:spChg chg="add del mod">
          <ac:chgData name="INDELICATO ENZA" userId="S::mi16073@istruzione.it::e23c9823-add1-4b87-93ed-756bd4c79528" providerId="AD" clId="Web-{DC8152A3-7591-EE87-0626-F13DF49FEA26}" dt="2021-05-28T07:22:08.458" v="256"/>
          <ac:spMkLst>
            <pc:docMk/>
            <pc:sldMk cId="3216784163" sldId="270"/>
            <ac:spMk id="5" creationId="{2A72B6A0-8575-4E27-A14B-3251AD806310}"/>
          </ac:spMkLst>
        </pc:spChg>
        <pc:picChg chg="add mod ord">
          <ac:chgData name="INDELICATO ENZA" userId="S::mi16073@istruzione.it::e23c9823-add1-4b87-93ed-756bd4c79528" providerId="AD" clId="Web-{DC8152A3-7591-EE87-0626-F13DF49FEA26}" dt="2021-05-28T07:22:50.772" v="261" actId="1076"/>
          <ac:picMkLst>
            <pc:docMk/>
            <pc:sldMk cId="3216784163" sldId="270"/>
            <ac:picMk id="4" creationId="{8EA8A9AD-7B83-4143-A4B4-47CB692AD705}"/>
          </ac:picMkLst>
        </pc:picChg>
      </pc:sldChg>
      <pc:sldChg chg="modSp add ord replId">
        <pc:chgData name="INDELICATO ENZA" userId="S::mi16073@istruzione.it::e23c9823-add1-4b87-93ed-756bd4c79528" providerId="AD" clId="Web-{DC8152A3-7591-EE87-0626-F13DF49FEA26}" dt="2021-05-28T07:24:33.415" v="283" actId="20577"/>
        <pc:sldMkLst>
          <pc:docMk/>
          <pc:sldMk cId="3962646337" sldId="271"/>
        </pc:sldMkLst>
        <pc:spChg chg="mod">
          <ac:chgData name="INDELICATO ENZA" userId="S::mi16073@istruzione.it::e23c9823-add1-4b87-93ed-756bd4c79528" providerId="AD" clId="Web-{DC8152A3-7591-EE87-0626-F13DF49FEA26}" dt="2021-05-28T07:24:33.415" v="283" actId="20577"/>
          <ac:spMkLst>
            <pc:docMk/>
            <pc:sldMk cId="3962646337" sldId="271"/>
            <ac:spMk id="2" creationId="{C336776D-BCAE-4560-871F-CE753666D916}"/>
          </ac:spMkLst>
        </pc:spChg>
      </pc:sldChg>
      <pc:sldChg chg="modSp add replId">
        <pc:chgData name="INDELICATO ENZA" userId="S::mi16073@istruzione.it::e23c9823-add1-4b87-93ed-756bd4c79528" providerId="AD" clId="Web-{DC8152A3-7591-EE87-0626-F13DF49FEA26}" dt="2021-05-28T07:25:05.431" v="289" actId="20577"/>
        <pc:sldMkLst>
          <pc:docMk/>
          <pc:sldMk cId="4036419589" sldId="272"/>
        </pc:sldMkLst>
        <pc:spChg chg="mod">
          <ac:chgData name="INDELICATO ENZA" userId="S::mi16073@istruzione.it::e23c9823-add1-4b87-93ed-756bd4c79528" providerId="AD" clId="Web-{DC8152A3-7591-EE87-0626-F13DF49FEA26}" dt="2021-05-28T07:25:05.431" v="289" actId="20577"/>
          <ac:spMkLst>
            <pc:docMk/>
            <pc:sldMk cId="4036419589" sldId="272"/>
            <ac:spMk id="2" creationId="{C336776D-BCAE-4560-871F-CE753666D916}"/>
          </ac:spMkLst>
        </pc:spChg>
      </pc:sldChg>
      <pc:sldChg chg="addSp delSp modSp add replId">
        <pc:chgData name="INDELICATO ENZA" userId="S::mi16073@istruzione.it::e23c9823-add1-4b87-93ed-756bd4c79528" providerId="AD" clId="Web-{DC8152A3-7591-EE87-0626-F13DF49FEA26}" dt="2021-05-28T10:33:17.793" v="677" actId="20577"/>
        <pc:sldMkLst>
          <pc:docMk/>
          <pc:sldMk cId="3670345416" sldId="273"/>
        </pc:sldMkLst>
        <pc:spChg chg="mod">
          <ac:chgData name="INDELICATO ENZA" userId="S::mi16073@istruzione.it::e23c9823-add1-4b87-93ed-756bd4c79528" providerId="AD" clId="Web-{DC8152A3-7591-EE87-0626-F13DF49FEA26}" dt="2021-05-28T10:32:35.589" v="628" actId="14100"/>
          <ac:spMkLst>
            <pc:docMk/>
            <pc:sldMk cId="3670345416" sldId="273"/>
            <ac:spMk id="2" creationId="{0D77E0D9-C53F-4221-A611-5411BBAE3EAA}"/>
          </ac:spMkLst>
        </pc:spChg>
        <pc:spChg chg="mod">
          <ac:chgData name="INDELICATO ENZA" userId="S::mi16073@istruzione.it::e23c9823-add1-4b87-93ed-756bd4c79528" providerId="AD" clId="Web-{DC8152A3-7591-EE87-0626-F13DF49FEA26}" dt="2021-05-28T10:33:17.793" v="677" actId="20577"/>
          <ac:spMkLst>
            <pc:docMk/>
            <pc:sldMk cId="3670345416" sldId="273"/>
            <ac:spMk id="4" creationId="{F6A42610-7E68-4D83-94DA-B9D9BAB02B87}"/>
          </ac:spMkLst>
        </pc:spChg>
        <pc:picChg chg="add mod">
          <ac:chgData name="INDELICATO ENZA" userId="S::mi16073@istruzione.it::e23c9823-add1-4b87-93ed-756bd4c79528" providerId="AD" clId="Web-{DC8152A3-7591-EE87-0626-F13DF49FEA26}" dt="2021-05-28T10:32:40.370" v="629" actId="1076"/>
          <ac:picMkLst>
            <pc:docMk/>
            <pc:sldMk cId="3670345416" sldId="273"/>
            <ac:picMk id="3" creationId="{C67F4587-68DE-40E8-A7A3-C3680EB2E5D4}"/>
          </ac:picMkLst>
        </pc:picChg>
        <pc:picChg chg="del">
          <ac:chgData name="INDELICATO ENZA" userId="S::mi16073@istruzione.it::e23c9823-add1-4b87-93ed-756bd4c79528" providerId="AD" clId="Web-{DC8152A3-7591-EE87-0626-F13DF49FEA26}" dt="2021-05-28T10:31:28.024" v="616"/>
          <ac:picMkLst>
            <pc:docMk/>
            <pc:sldMk cId="3670345416" sldId="273"/>
            <ac:picMk id="8" creationId="{7000095A-5791-4A48-8DEA-5126D9A5C7BB}"/>
          </ac:picMkLst>
        </pc:picChg>
      </pc:sldChg>
      <pc:sldChg chg="addSp delSp modSp add replId">
        <pc:chgData name="INDELICATO ENZA" userId="S::mi16073@istruzione.it::e23c9823-add1-4b87-93ed-756bd4c79528" providerId="AD" clId="Web-{DC8152A3-7591-EE87-0626-F13DF49FEA26}" dt="2021-05-28T10:36:48.345" v="695" actId="1076"/>
        <pc:sldMkLst>
          <pc:docMk/>
          <pc:sldMk cId="2277035411" sldId="274"/>
        </pc:sldMkLst>
        <pc:spChg chg="mod">
          <ac:chgData name="INDELICATO ENZA" userId="S::mi16073@istruzione.it::e23c9823-add1-4b87-93ed-756bd4c79528" providerId="AD" clId="Web-{DC8152A3-7591-EE87-0626-F13DF49FEA26}" dt="2021-05-28T10:34:21.513" v="683" actId="14100"/>
          <ac:spMkLst>
            <pc:docMk/>
            <pc:sldMk cId="2277035411" sldId="274"/>
            <ac:spMk id="2" creationId="{0D77E0D9-C53F-4221-A611-5411BBAE3EAA}"/>
          </ac:spMkLst>
        </pc:spChg>
        <pc:spChg chg="mod">
          <ac:chgData name="INDELICATO ENZA" userId="S::mi16073@istruzione.it::e23c9823-add1-4b87-93ed-756bd4c79528" providerId="AD" clId="Web-{DC8152A3-7591-EE87-0626-F13DF49FEA26}" dt="2021-05-28T10:36:00.625" v="693" actId="20577"/>
          <ac:spMkLst>
            <pc:docMk/>
            <pc:sldMk cId="2277035411" sldId="274"/>
            <ac:spMk id="4" creationId="{F6A42610-7E68-4D83-94DA-B9D9BAB02B87}"/>
          </ac:spMkLst>
        </pc:spChg>
        <pc:picChg chg="add mod ord">
          <ac:chgData name="INDELICATO ENZA" userId="S::mi16073@istruzione.it::e23c9823-add1-4b87-93ed-756bd4c79528" providerId="AD" clId="Web-{DC8152A3-7591-EE87-0626-F13DF49FEA26}" dt="2021-05-28T10:36:48.345" v="695" actId="1076"/>
          <ac:picMkLst>
            <pc:docMk/>
            <pc:sldMk cId="2277035411" sldId="274"/>
            <ac:picMk id="3" creationId="{E1359C2D-39CF-41A8-9261-EB684C001F68}"/>
          </ac:picMkLst>
        </pc:picChg>
        <pc:picChg chg="del">
          <ac:chgData name="INDELICATO ENZA" userId="S::mi16073@istruzione.it::e23c9823-add1-4b87-93ed-756bd4c79528" providerId="AD" clId="Web-{DC8152A3-7591-EE87-0626-F13DF49FEA26}" dt="2021-05-28T10:33:30.496" v="679"/>
          <ac:picMkLst>
            <pc:docMk/>
            <pc:sldMk cId="2277035411" sldId="274"/>
            <ac:picMk id="8" creationId="{7000095A-5791-4A48-8DEA-5126D9A5C7BB}"/>
          </ac:picMkLst>
        </pc:picChg>
      </pc:sldChg>
      <pc:sldChg chg="addSp delSp modSp add ord replId">
        <pc:chgData name="INDELICATO ENZA" userId="S::mi16073@istruzione.it::e23c9823-add1-4b87-93ed-756bd4c79528" providerId="AD" clId="Web-{DC8152A3-7591-EE87-0626-F13DF49FEA26}" dt="2021-05-28T10:44:43.904" v="781" actId="20577"/>
        <pc:sldMkLst>
          <pc:docMk/>
          <pc:sldMk cId="4166216233" sldId="275"/>
        </pc:sldMkLst>
        <pc:spChg chg="mod">
          <ac:chgData name="INDELICATO ENZA" userId="S::mi16073@istruzione.it::e23c9823-add1-4b87-93ed-756bd4c79528" providerId="AD" clId="Web-{DC8152A3-7591-EE87-0626-F13DF49FEA26}" dt="2021-05-28T10:44:43.904" v="781" actId="20577"/>
          <ac:spMkLst>
            <pc:docMk/>
            <pc:sldMk cId="4166216233" sldId="275"/>
            <ac:spMk id="4" creationId="{F6A42610-7E68-4D83-94DA-B9D9BAB02B87}"/>
          </ac:spMkLst>
        </pc:spChg>
        <pc:picChg chg="add mod">
          <ac:chgData name="INDELICATO ENZA" userId="S::mi16073@istruzione.it::e23c9823-add1-4b87-93ed-756bd4c79528" providerId="AD" clId="Web-{DC8152A3-7591-EE87-0626-F13DF49FEA26}" dt="2021-05-28T10:39:40.084" v="702" actId="1076"/>
          <ac:picMkLst>
            <pc:docMk/>
            <pc:sldMk cId="4166216233" sldId="275"/>
            <ac:picMk id="3" creationId="{04B582E6-77B9-4CE4-A52C-81F561232E04}"/>
          </ac:picMkLst>
        </pc:picChg>
        <pc:picChg chg="del">
          <ac:chgData name="INDELICATO ENZA" userId="S::mi16073@istruzione.it::e23c9823-add1-4b87-93ed-756bd4c79528" providerId="AD" clId="Web-{DC8152A3-7591-EE87-0626-F13DF49FEA26}" dt="2021-05-28T10:37:35.440" v="698"/>
          <ac:picMkLst>
            <pc:docMk/>
            <pc:sldMk cId="4166216233" sldId="275"/>
            <ac:picMk id="8" creationId="{7000095A-5791-4A48-8DEA-5126D9A5C7BB}"/>
          </ac:picMkLst>
        </pc:picChg>
      </pc:sldChg>
    </pc:docChg>
  </pc:docChgLst>
  <pc:docChgLst>
    <pc:chgData name="INDELICATO ENZA" userId="S::mi16073@istruzione.it::e23c9823-add1-4b87-93ed-756bd4c79528" providerId="AD" clId="Web-{0A91DC3E-C68A-42AE-806C-919E37F166EB}"/>
    <pc:docChg chg="modSld">
      <pc:chgData name="INDELICATO ENZA" userId="S::mi16073@istruzione.it::e23c9823-add1-4b87-93ed-756bd4c79528" providerId="AD" clId="Web-{0A91DC3E-C68A-42AE-806C-919E37F166EB}" dt="2021-06-03T15:28:01.602" v="24" actId="20577"/>
      <pc:docMkLst>
        <pc:docMk/>
      </pc:docMkLst>
      <pc:sldChg chg="modSp">
        <pc:chgData name="INDELICATO ENZA" userId="S::mi16073@istruzione.it::e23c9823-add1-4b87-93ed-756bd4c79528" providerId="AD" clId="Web-{0A91DC3E-C68A-42AE-806C-919E37F166EB}" dt="2021-06-03T15:28:01.602" v="24" actId="20577"/>
        <pc:sldMkLst>
          <pc:docMk/>
          <pc:sldMk cId="3291160226" sldId="280"/>
        </pc:sldMkLst>
        <pc:spChg chg="mod">
          <ac:chgData name="INDELICATO ENZA" userId="S::mi16073@istruzione.it::e23c9823-add1-4b87-93ed-756bd4c79528" providerId="AD" clId="Web-{0A91DC3E-C68A-42AE-806C-919E37F166EB}" dt="2021-06-03T15:28:01.602" v="24" actId="20577"/>
          <ac:spMkLst>
            <pc:docMk/>
            <pc:sldMk cId="3291160226" sldId="280"/>
            <ac:spMk id="8" creationId="{C7BF0F04-BF3F-439A-81B3-3345551C8D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9AA2-8FA8-4601-8E8C-E37596D6B244}" type="datetimeFigureOut">
              <a:rPr lang="it-IT" smtClean="0"/>
              <a:t>03/06/2021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DEAF2-683A-45D4-89CB-999F89FA0D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61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2" y="5769360"/>
            <a:ext cx="2674646" cy="900000"/>
          </a:xfrm>
          <a:prstGeom prst="rect">
            <a:avLst/>
          </a:prstGeom>
        </p:spPr>
      </p:pic>
      <p:sp>
        <p:nvSpPr>
          <p:cNvPr id="22" name="Ovale 21"/>
          <p:cNvSpPr/>
          <p:nvPr userDrawn="1"/>
        </p:nvSpPr>
        <p:spPr>
          <a:xfrm>
            <a:off x="4352544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76560"/>
            <a:ext cx="2653249" cy="892800"/>
          </a:xfrm>
          <a:prstGeom prst="rect">
            <a:avLst/>
          </a:prstGeom>
        </p:spPr>
      </p:pic>
      <p:sp>
        <p:nvSpPr>
          <p:cNvPr id="8" name="Ovale 7"/>
          <p:cNvSpPr/>
          <p:nvPr userDrawn="1"/>
        </p:nvSpPr>
        <p:spPr>
          <a:xfrm>
            <a:off x="4355976" y="1052736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9" y="5776560"/>
            <a:ext cx="2653249" cy="892800"/>
          </a:xfrm>
          <a:prstGeom prst="rect">
            <a:avLst/>
          </a:prstGeom>
        </p:spPr>
      </p:pic>
      <p:sp>
        <p:nvSpPr>
          <p:cNvPr id="18" name="Ovale 17"/>
          <p:cNvSpPr/>
          <p:nvPr userDrawn="1"/>
        </p:nvSpPr>
        <p:spPr>
          <a:xfrm>
            <a:off x="6943165" y="3008376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2" y="5769360"/>
            <a:ext cx="2674646" cy="900000"/>
          </a:xfrm>
          <a:prstGeom prst="rect">
            <a:avLst/>
          </a:prstGeom>
        </p:spPr>
      </p:pic>
      <p:sp>
        <p:nvSpPr>
          <p:cNvPr id="21" name="Ovale 20"/>
          <p:cNvSpPr/>
          <p:nvPr userDrawn="1"/>
        </p:nvSpPr>
        <p:spPr>
          <a:xfrm>
            <a:off x="4388941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769360"/>
            <a:ext cx="2674646" cy="90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2" y="5769360"/>
            <a:ext cx="2674646" cy="900000"/>
          </a:xfrm>
          <a:prstGeom prst="rect">
            <a:avLst/>
          </a:prstGeom>
        </p:spPr>
      </p:pic>
      <p:sp>
        <p:nvSpPr>
          <p:cNvPr id="30" name="Ovale 29"/>
          <p:cNvSpPr/>
          <p:nvPr userDrawn="1"/>
        </p:nvSpPr>
        <p:spPr>
          <a:xfrm>
            <a:off x="435864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64" y="5776098"/>
            <a:ext cx="2654624" cy="8932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9" y="5776560"/>
            <a:ext cx="2653249" cy="8928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1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4" name="Ovale 23"/>
          <p:cNvSpPr/>
          <p:nvPr userDrawn="1"/>
        </p:nvSpPr>
        <p:spPr>
          <a:xfrm>
            <a:off x="1403648" y="34408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76560"/>
            <a:ext cx="2653250" cy="892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1890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0" y="5769360"/>
            <a:ext cx="2674648" cy="900000"/>
          </a:xfrm>
          <a:prstGeom prst="rect">
            <a:avLst/>
          </a:prstGeom>
        </p:spPr>
      </p:pic>
      <p:sp>
        <p:nvSpPr>
          <p:cNvPr id="20" name="Ovale 19"/>
          <p:cNvSpPr/>
          <p:nvPr userDrawn="1"/>
        </p:nvSpPr>
        <p:spPr>
          <a:xfrm>
            <a:off x="4355592" y="1080825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B1D549C8-D0B0-49DB-8BA9-70C09F8B9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23" y="4343400"/>
            <a:ext cx="6400800" cy="1163129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it-IT">
                <a:latin typeface="Verdana"/>
                <a:ea typeface="Verdana"/>
              </a:rPr>
              <a:t>IL RIORDINO DELL’ISTRUZIONE PROFESSIONALE</a:t>
            </a:r>
            <a:endParaRPr lang="en-US" b="0">
              <a:ea typeface="+mn-lt"/>
              <a:cs typeface="+mn-lt"/>
            </a:endParaRPr>
          </a:p>
          <a:p>
            <a:r>
              <a:rPr lang="it-IT">
                <a:latin typeface="Verdana"/>
                <a:ea typeface="Verdana"/>
              </a:rPr>
              <a:t>TRA LE INIZIATIVE DI SUPPORTO REALIZZATE E QUELLE IN CANTIERE</a:t>
            </a:r>
            <a:endParaRPr lang="en-US" b="0">
              <a:ea typeface="+mn-lt"/>
              <a:cs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B5DCD-E79B-4D0E-B920-9BF97159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CD8E8D5-FC3F-44BD-AE07-ED27D8827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anchor="b">
            <a:normAutofit fontScale="90000"/>
          </a:bodyPr>
          <a:lstStyle/>
          <a:p>
            <a:r>
              <a:rPr lang="it-IT" dirty="0">
                <a:latin typeface="Verdana"/>
                <a:ea typeface="Verdana"/>
              </a:rPr>
              <a:t>GLI ISTITUTI PROFESSIONALI: SCUOLE TERRITORIALI DELL'INNOVAZIONE</a:t>
            </a:r>
            <a:endParaRPr lang="it-IT" dirty="0">
              <a:latin typeface="Verdana"/>
              <a:ea typeface="Verdana"/>
              <a:cs typeface="Verdana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E123-1B35-4231-9FEF-AAFCC81E7EB9}"/>
              </a:ext>
            </a:extLst>
          </p:cNvPr>
          <p:cNvSpPr txBox="1"/>
          <p:nvPr/>
        </p:nvSpPr>
        <p:spPr>
          <a:xfrm>
            <a:off x="3200400" y="3200400"/>
            <a:ext cx="32895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a cura del dott. </a:t>
            </a:r>
            <a:r>
              <a:rPr lang="it-IT" err="1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G.Desco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19B83-9514-4B79-A076-18D9576B3B7A}"/>
              </a:ext>
            </a:extLst>
          </p:cNvPr>
          <p:cNvSpPr txBox="1"/>
          <p:nvPr/>
        </p:nvSpPr>
        <p:spPr>
          <a:xfrm>
            <a:off x="308169" y="6332600"/>
            <a:ext cx="30336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8422A"/>
                </a:solidFill>
                <a:latin typeface="Verdana"/>
              </a:rPr>
              <a:t>Webinar 31/05/2021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1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84A69-2A6F-401C-A3C9-E2FEB2E3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073" y="271733"/>
            <a:ext cx="7527984" cy="1233403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 sz="2600" b="1" dirty="0">
                <a:solidFill>
                  <a:schemeClr val="accent1"/>
                </a:solidFill>
                <a:latin typeface="Verdana "/>
                <a:ea typeface="Verdana"/>
                <a:cs typeface="Calibri"/>
              </a:rPr>
              <a:t>Il Repertorio nazionale:  </a:t>
            </a:r>
            <a:r>
              <a:rPr lang="it-IT" sz="2600" b="1" dirty="0">
                <a:solidFill>
                  <a:schemeClr val="accent1"/>
                </a:solidFill>
                <a:latin typeface="Verdana "/>
                <a:ea typeface="Verdana"/>
                <a:cs typeface="Verdana"/>
              </a:rPr>
              <a:t>classificazione settori economico professionali - SEP</a:t>
            </a:r>
            <a:endParaRPr lang="it-IT" sz="2600">
              <a:solidFill>
                <a:schemeClr val="accent1"/>
              </a:solidFill>
              <a:latin typeface="Verdana "/>
              <a:ea typeface="Verdana"/>
              <a:cs typeface="Verdana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C2990D-16EF-4ACC-B3B4-80B72A4A5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0BF26FAD-C517-4CCB-9C1E-ECD81F71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7" y="1601744"/>
            <a:ext cx="8177840" cy="42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7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2B58E6-B79D-4E85-AC57-47C3930C57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118559"/>
            <a:ext cx="1729595" cy="5007604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it-IT" sz="2000" b="1" dirty="0">
              <a:latin typeface="Verdana"/>
              <a:ea typeface="+mn-lt"/>
              <a:cs typeface="+mn-lt"/>
            </a:endParaRPr>
          </a:p>
          <a:p>
            <a:endParaRPr lang="it-IT" sz="2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784A69-2A6F-401C-A3C9-E2FEB2E3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563" y="286109"/>
            <a:ext cx="5874589" cy="1894763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 b="1">
                <a:solidFill>
                  <a:schemeClr val="accent1"/>
                </a:solidFill>
                <a:ea typeface="+mj-lt"/>
                <a:cs typeface="+mj-lt"/>
              </a:rPr>
              <a:t>Atlante del lavoro e delle qualificazioni</a:t>
            </a:r>
            <a:endParaRPr lang="it-IT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C2990D-16EF-4ACC-B3B4-80B72A4A5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9A977ED6-D25E-4383-8F95-56FA10878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52" y="1655828"/>
            <a:ext cx="7933559" cy="41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7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5334B64-0681-4B8C-A859-3AF70423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F5C176-7DDB-4285-BF1F-94DE924D7F4A}"/>
              </a:ext>
            </a:extLst>
          </p:cNvPr>
          <p:cNvSpPr txBox="1"/>
          <p:nvPr/>
        </p:nvSpPr>
        <p:spPr>
          <a:xfrm>
            <a:off x="641231" y="1345721"/>
            <a:ext cx="767463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Alcuni esempi...</a:t>
            </a:r>
          </a:p>
        </p:txBody>
      </p:sp>
    </p:spTree>
    <p:extLst>
      <p:ext uri="{BB962C8B-B14F-4D97-AF65-F5344CB8AC3E}">
        <p14:creationId xmlns:p14="http://schemas.microsoft.com/office/powerpoint/2010/main" val="210379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84A69-2A6F-401C-A3C9-E2FEB2E3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43619"/>
            <a:ext cx="8534400" cy="758952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r>
              <a:rPr lang="it-IT" sz="2800">
                <a:solidFill>
                  <a:schemeClr val="accent1"/>
                </a:solidFill>
                <a:latin typeface="Verdana "/>
                <a:ea typeface="+mj-lt"/>
                <a:cs typeface="+mj-lt"/>
              </a:rPr>
              <a:t>L’apprendistato per il conseguimento </a:t>
            </a:r>
            <a:br>
              <a:rPr lang="it-IT" sz="2800" dirty="0">
                <a:solidFill>
                  <a:schemeClr val="accent1"/>
                </a:solidFill>
                <a:latin typeface="Verdana "/>
                <a:ea typeface="+mj-lt"/>
                <a:cs typeface="+mj-lt"/>
              </a:rPr>
            </a:br>
            <a:r>
              <a:rPr lang="it-IT" sz="2800">
                <a:solidFill>
                  <a:schemeClr val="accent1"/>
                </a:solidFill>
                <a:latin typeface="Verdana "/>
                <a:ea typeface="+mj-lt"/>
                <a:cs typeface="+mj-lt"/>
              </a:rPr>
              <a:t>del diploma di istruzione  </a:t>
            </a:r>
            <a:endParaRPr lang="it-IT" sz="2800">
              <a:solidFill>
                <a:schemeClr val="accent1"/>
              </a:solidFill>
              <a:latin typeface="Verdana 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2B58E6-B79D-4E85-AC57-47C3930C570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19188"/>
            <a:ext cx="1730375" cy="5006975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it-IT" sz="2000" b="1" dirty="0">
              <a:latin typeface="Verdana"/>
              <a:ea typeface="+mn-lt"/>
              <a:cs typeface="+mn-lt"/>
            </a:endParaRPr>
          </a:p>
          <a:p>
            <a:endParaRPr lang="it-IT" sz="2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BF0F04-BF3F-439A-81B3-3345551C8D83}"/>
              </a:ext>
            </a:extLst>
          </p:cNvPr>
          <p:cNvSpPr txBox="1"/>
          <p:nvPr/>
        </p:nvSpPr>
        <p:spPr>
          <a:xfrm>
            <a:off x="510935" y="1416709"/>
            <a:ext cx="8321615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>
                <a:latin typeface="Verdana "/>
                <a:ea typeface="+mn-lt"/>
                <a:cs typeface="+mn-lt"/>
              </a:rPr>
              <a:t>Cos’è </a:t>
            </a:r>
            <a:endParaRPr lang="it-IT">
              <a:latin typeface="Verdana "/>
            </a:endParaRPr>
          </a:p>
          <a:p>
            <a:r>
              <a:rPr lang="it-IT">
                <a:latin typeface="Verdana "/>
                <a:ea typeface="+mn-lt"/>
                <a:cs typeface="+mn-lt"/>
              </a:rPr>
              <a:t>Un contratto di lavoro a causa mista, finalizzato al conseguimento del diploma, previo superamento come candidati interni/apprendisti del </a:t>
            </a:r>
            <a:r>
              <a:rPr lang="it-IT" b="1">
                <a:latin typeface="Verdana "/>
                <a:ea typeface="+mn-lt"/>
                <a:cs typeface="+mn-lt"/>
              </a:rPr>
              <a:t>medesimo</a:t>
            </a:r>
            <a:r>
              <a:rPr lang="it-IT">
                <a:latin typeface="Verdana "/>
                <a:ea typeface="+mn-lt"/>
                <a:cs typeface="+mn-lt"/>
              </a:rPr>
              <a:t> Esame di Stato. </a:t>
            </a:r>
            <a:endParaRPr lang="it-IT">
              <a:latin typeface="Verdana "/>
            </a:endParaRPr>
          </a:p>
          <a:p>
            <a:r>
              <a:rPr lang="it-IT" b="1">
                <a:latin typeface="Verdana "/>
                <a:ea typeface="+mn-lt"/>
                <a:cs typeface="+mn-lt"/>
              </a:rPr>
              <a:t>Come funziona</a:t>
            </a:r>
            <a:endParaRPr lang="it-IT">
              <a:latin typeface="Verdana "/>
            </a:endParaRPr>
          </a:p>
          <a:p>
            <a:r>
              <a:rPr lang="it-IT">
                <a:latin typeface="Verdana "/>
                <a:ea typeface="+mn-lt"/>
                <a:cs typeface="+mn-lt"/>
              </a:rPr>
              <a:t>Delle ore annuali curricolari, circa 600 sono svolte in aula scolastica («formazione esterna») e circa 400 ore in azienda («formazione interna»), tutte finalizzate al raggiungimento degli obiettivi di apprendimento curricolari. Il contratto può prevedere ulteriori ore lavorative, retribuite. </a:t>
            </a:r>
            <a:endParaRPr lang="it-IT">
              <a:latin typeface="Verdana "/>
            </a:endParaRPr>
          </a:p>
          <a:p>
            <a:r>
              <a:rPr lang="it-IT" b="1">
                <a:latin typeface="Verdana "/>
                <a:ea typeface="+mn-lt"/>
                <a:cs typeface="+mn-lt"/>
              </a:rPr>
              <a:t>Funziona? I dati dell’Emilia-Romagna</a:t>
            </a:r>
            <a:endParaRPr lang="it-IT">
              <a:latin typeface="Verdana "/>
            </a:endParaRPr>
          </a:p>
          <a:p>
            <a:r>
              <a:rPr lang="it-IT">
                <a:latin typeface="Verdana "/>
                <a:ea typeface="+mn-lt"/>
                <a:cs typeface="+mn-lt"/>
              </a:rPr>
              <a:t>A partire dal  2016/2017 sono oggi coinvolte 10 scuole (IP)  e alcune centinaia di studenti-apprendisti inseriti in classi quarte e quinte. All’esame di Stato gli esiti sono similari (o migliori) a quelli conseguiti dagli studenti che hanno frequentato un percorso «normale» (sia come tassi di ammissione sia come votazione conseguita). </a:t>
            </a:r>
            <a:endParaRPr lang="it-IT">
              <a:latin typeface="Verdana "/>
            </a:endParaRP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846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2B58E6-B79D-4E85-AC57-47C3930C57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118559"/>
            <a:ext cx="1729595" cy="5007604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it-IT" sz="2000" b="1" dirty="0">
              <a:latin typeface="Verdana"/>
              <a:ea typeface="+mn-lt"/>
              <a:cs typeface="+mn-lt"/>
            </a:endParaRPr>
          </a:p>
          <a:p>
            <a:endParaRPr lang="it-IT" sz="2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784A69-2A6F-401C-A3C9-E2FEB2E3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356" y="487392"/>
            <a:ext cx="8160588" cy="1765367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 sz="2500">
                <a:solidFill>
                  <a:schemeClr val="accent1"/>
                </a:solidFill>
                <a:latin typeface="Verdana "/>
              </a:rPr>
              <a:t>Istituzioni scolastiche e percorsi di apprendistato di primo livello - Distribuzione territoriale</a:t>
            </a:r>
            <a:r>
              <a:rPr lang="it-IT" sz="2800" dirty="0">
                <a:solidFill>
                  <a:schemeClr val="accent1"/>
                </a:solidFill>
                <a:latin typeface="Verdana "/>
                <a:ea typeface="+mj-lt"/>
                <a:cs typeface="+mj-lt"/>
              </a:rPr>
              <a:t>  </a:t>
            </a:r>
            <a:endParaRPr lang="it-IT" sz="2800" dirty="0">
              <a:solidFill>
                <a:schemeClr val="accent1"/>
              </a:solidFill>
              <a:latin typeface="Verdana "/>
            </a:endParaRPr>
          </a:p>
          <a:p>
            <a:endParaRPr lang="it-IT" dirty="0">
              <a:solidFill>
                <a:srgbClr val="D19049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C2990D-16EF-4ACC-B3B4-80B72A4A5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C6B17BA6-F76B-4810-BA77-429B78C8A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34" y="1778523"/>
            <a:ext cx="7516482" cy="41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84A69-2A6F-401C-A3C9-E2FEB2E3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43619"/>
            <a:ext cx="8534400" cy="758952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endParaRPr lang="it-IT" sz="2400" dirty="0">
              <a:solidFill>
                <a:schemeClr val="accent1"/>
              </a:solidFill>
              <a:latin typeface="Verdana "/>
            </a:endParaRPr>
          </a:p>
          <a:p>
            <a:endParaRPr lang="it-IT" sz="2800" dirty="0">
              <a:solidFill>
                <a:schemeClr val="accent1"/>
              </a:solidFill>
              <a:latin typeface="Verdana "/>
            </a:endParaRPr>
          </a:p>
          <a:p>
            <a:r>
              <a:rPr lang="it-IT" sz="2400">
                <a:solidFill>
                  <a:schemeClr val="accent1"/>
                </a:solidFill>
                <a:latin typeface="Verdana "/>
                <a:ea typeface="+mj-lt"/>
                <a:cs typeface="+mj-lt"/>
              </a:rPr>
              <a:t>Un esempio di «curvatura»: l’indirizzo «socio-sanitario» e la qualifica Operatore Socio-Sanitario (OSS)</a:t>
            </a:r>
            <a:r>
              <a:rPr lang="it-IT" dirty="0">
                <a:solidFill>
                  <a:schemeClr val="accent1"/>
                </a:solidFill>
                <a:ea typeface="+mj-lt"/>
                <a:cs typeface="+mj-lt"/>
              </a:rPr>
              <a:t> 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2B58E6-B79D-4E85-AC57-47C3930C570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19188"/>
            <a:ext cx="1730375" cy="5006975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it-IT" sz="2000" b="1" dirty="0">
              <a:latin typeface="Verdana"/>
              <a:ea typeface="+mn-lt"/>
              <a:cs typeface="+mn-lt"/>
            </a:endParaRPr>
          </a:p>
          <a:p>
            <a:endParaRPr lang="it-IT" sz="2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BF0F04-BF3F-439A-81B3-3345551C8D83}"/>
              </a:ext>
            </a:extLst>
          </p:cNvPr>
          <p:cNvSpPr txBox="1"/>
          <p:nvPr/>
        </p:nvSpPr>
        <p:spPr>
          <a:xfrm>
            <a:off x="510935" y="1416709"/>
            <a:ext cx="8321615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>
                <a:latin typeface="Verdana "/>
                <a:ea typeface="+mn-lt"/>
                <a:cs typeface="+mn-lt"/>
              </a:rPr>
              <a:t>Un Accordo USR-RER consente agli IP Socio-sanitari della regione di curvare il curricolo del triennio in modo conforme alla formazione richiesta per accedere all’esame di qualifica «OSS». Anche i PCTO, nella parte svolta da studenti già maggiorenni, vengono riconosciuti dalla Regione.</a:t>
            </a:r>
            <a:endParaRPr lang="it-IT"/>
          </a:p>
          <a:p>
            <a:endParaRPr lang="it-IT" sz="2000" dirty="0">
              <a:latin typeface="Verdana "/>
              <a:ea typeface="+mn-lt"/>
              <a:cs typeface="+mn-lt"/>
            </a:endParaRPr>
          </a:p>
          <a:p>
            <a:pPr marL="342900" indent="-342900">
              <a:buFont typeface="Wingdings"/>
              <a:buChar char="Ø"/>
            </a:pPr>
            <a:r>
              <a:rPr lang="it-IT" sz="2000">
                <a:latin typeface="Verdana "/>
                <a:ea typeface="+mn-lt"/>
                <a:cs typeface="+mn-lt"/>
              </a:rPr>
              <a:t> le scuole erogano un’offerta coerente con uno degli sbocchi occupazionali «naturali» (e molto richiesto) </a:t>
            </a:r>
            <a:endParaRPr lang="it-IT" sz="2000">
              <a:latin typeface="Verdana "/>
            </a:endParaRPr>
          </a:p>
          <a:p>
            <a:pPr marL="285750" indent="-285750">
              <a:buFont typeface="Wingdings"/>
              <a:buChar char="Ø"/>
            </a:pPr>
            <a:r>
              <a:rPr lang="it-IT" sz="2000">
                <a:latin typeface="Verdana "/>
                <a:ea typeface="+mn-lt"/>
                <a:cs typeface="+mn-lt"/>
              </a:rPr>
              <a:t>gli studenti sono più motivati e risparmiano 1 anno di formazione aggiuntiva: pochi mesi dopo l’esame di Stato sostengono l’esame regionale per conseguire la qualifica di «OSS»</a:t>
            </a:r>
            <a:endParaRPr lang="it-IT" sz="2000">
              <a:latin typeface="Verdana "/>
            </a:endParaRPr>
          </a:p>
          <a:p>
            <a:pPr marL="285750" indent="-285750">
              <a:buFont typeface="Wingdings"/>
              <a:buChar char="Ø"/>
            </a:pPr>
            <a:r>
              <a:rPr lang="it-IT" sz="2000" b="1" dirty="0">
                <a:latin typeface="Verdana "/>
                <a:ea typeface="+mn-lt"/>
                <a:cs typeface="+mn-lt"/>
              </a:rPr>
              <a:t>esiti:</a:t>
            </a:r>
            <a:r>
              <a:rPr lang="it-IT" sz="2000" dirty="0">
                <a:latin typeface="Verdana "/>
                <a:ea typeface="+mn-lt"/>
                <a:cs typeface="+mn-lt"/>
              </a:rPr>
              <a:t>  in E-R </a:t>
            </a:r>
            <a:r>
              <a:rPr lang="it-IT" sz="2000" dirty="0">
                <a:latin typeface="Verdana"/>
                <a:ea typeface="Verdana"/>
                <a:cs typeface="Verdana"/>
              </a:rPr>
              <a:t>circa 200 studenti ogni anno</a:t>
            </a:r>
            <a:r>
              <a:rPr lang="it-IT" sz="2000">
                <a:latin typeface="Verdana "/>
                <a:ea typeface="+mn-lt"/>
                <a:cs typeface="+mn-lt"/>
              </a:rPr>
              <a:t> conseguono </a:t>
            </a:r>
            <a:r>
              <a:rPr lang="it-IT" sz="2000" dirty="0">
                <a:latin typeface="Verdana "/>
                <a:ea typeface="+mn-lt"/>
                <a:cs typeface="+mn-lt"/>
              </a:rPr>
              <a:t>la qualifica «OSS» secondo questa modalità </a:t>
            </a:r>
            <a:endParaRPr lang="it-IT" sz="2000" dirty="0">
              <a:latin typeface="Verdana "/>
            </a:endParaRPr>
          </a:p>
          <a:p>
            <a:endParaRPr lang="it-IT" b="1" dirty="0">
              <a:latin typeface="Verdana "/>
            </a:endParaRP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116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F6A67-115B-473F-BAA0-FF566F2A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31480"/>
          </a:xfrm>
        </p:spPr>
        <p:txBody>
          <a:bodyPr vert="horz" lIns="91440" tIns="45720" rIns="91440" bIns="45720" anchor="b">
            <a:noAutofit/>
          </a:bodyPr>
          <a:lstStyle/>
          <a:p>
            <a:r>
              <a:rPr lang="it-IT" sz="2600">
                <a:solidFill>
                  <a:schemeClr val="accent1"/>
                </a:solidFill>
                <a:latin typeface="Verdana "/>
                <a:ea typeface="+mj-lt"/>
                <a:cs typeface="+mj-lt"/>
              </a:rPr>
              <a:t>Un esempio di curvatura dell’offerta… «indotta»: </a:t>
            </a:r>
            <a:br>
              <a:rPr lang="it-IT" sz="2600" dirty="0">
                <a:solidFill>
                  <a:schemeClr val="accent1"/>
                </a:solidFill>
                <a:latin typeface="Verdana "/>
                <a:ea typeface="+mj-lt"/>
                <a:cs typeface="+mj-lt"/>
              </a:rPr>
            </a:br>
            <a:r>
              <a:rPr lang="it-IT" sz="2600">
                <a:solidFill>
                  <a:schemeClr val="accent1"/>
                </a:solidFill>
                <a:latin typeface="Verdana "/>
                <a:ea typeface="+mj-lt"/>
                <a:cs typeface="+mj-lt"/>
              </a:rPr>
              <a:t>i Laboratori Territoriali per l’Occupabilità  (LTO)</a:t>
            </a:r>
            <a:endParaRPr lang="it-IT" sz="2600">
              <a:solidFill>
                <a:schemeClr val="accent1"/>
              </a:solidFill>
              <a:latin typeface="Verdana 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124849-3E92-4E53-9893-134DF68468E0}"/>
              </a:ext>
            </a:extLst>
          </p:cNvPr>
          <p:cNvSpPr txBox="1"/>
          <p:nvPr/>
        </p:nvSpPr>
        <p:spPr>
          <a:xfrm>
            <a:off x="353684" y="1431985"/>
            <a:ext cx="83647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b="1">
                <a:latin typeface="Verdana "/>
                <a:ea typeface="+mn-lt"/>
                <a:cs typeface="+mn-lt"/>
              </a:rPr>
              <a:t>Cosa sono </a:t>
            </a:r>
            <a:r>
              <a:rPr lang="it-IT">
                <a:latin typeface="Verdana "/>
                <a:ea typeface="+mn-lt"/>
                <a:cs typeface="+mn-lt"/>
              </a:rPr>
              <a:t>«spazi dall'alto profilo innovativo a disposizione di più scuole del territorio, dove sviluppare pratiche didattiche avanzate in sinergia con le politiche locali per il lavoro e le imprese»</a:t>
            </a:r>
            <a:endParaRPr lang="it-IT">
              <a:latin typeface="Verdana "/>
            </a:endParaRPr>
          </a:p>
          <a:p>
            <a:pPr algn="just"/>
            <a:r>
              <a:rPr lang="it-IT" b="1">
                <a:latin typeface="Verdana "/>
                <a:ea typeface="+mn-lt"/>
                <a:cs typeface="+mn-lt"/>
              </a:rPr>
              <a:t>In Emilia-Romagna </a:t>
            </a:r>
            <a:r>
              <a:rPr lang="it-IT">
                <a:latin typeface="Verdana "/>
                <a:ea typeface="+mn-lt"/>
                <a:cs typeface="+mn-lt"/>
              </a:rPr>
              <a:t>sono stati finanziati 8 LTO (29 gennaio 2020):  </a:t>
            </a:r>
            <a:endParaRPr lang="it-IT">
              <a:latin typeface="Verdana "/>
            </a:endParaRPr>
          </a:p>
          <a:p>
            <a:pPr algn="l"/>
            <a:endParaRPr lang="it-IT" dirty="0"/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98540F9E-4C71-4059-9383-F656FF587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5" y="2854551"/>
            <a:ext cx="6639464" cy="29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84A69-2A6F-401C-A3C9-E2FEB2E3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43619"/>
            <a:ext cx="8534400" cy="1032121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br>
              <a:rPr lang="it-IT" sz="2400" dirty="0">
                <a:solidFill>
                  <a:schemeClr val="accent1"/>
                </a:solidFill>
                <a:latin typeface="Verdana "/>
              </a:rPr>
            </a:br>
            <a:br>
              <a:rPr lang="it-IT" sz="2400" dirty="0">
                <a:latin typeface="Verdana "/>
              </a:rPr>
            </a:br>
            <a:r>
              <a:rPr lang="it-IT" sz="2400">
                <a:solidFill>
                  <a:schemeClr val="accent1"/>
                </a:solidFill>
                <a:latin typeface="Verdana "/>
              </a:rPr>
              <a:t>LE PROSPETTIVE....</a:t>
            </a:r>
            <a:endParaRPr lang="it-IT">
              <a:solidFill>
                <a:schemeClr val="accent1"/>
              </a:solidFill>
            </a:endParaRPr>
          </a:p>
          <a:p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2B58E6-B79D-4E85-AC57-47C3930C570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19188"/>
            <a:ext cx="1730375" cy="5006975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it-IT" sz="2000" b="1" dirty="0">
              <a:latin typeface="Verdana"/>
              <a:ea typeface="+mn-lt"/>
              <a:cs typeface="+mn-lt"/>
            </a:endParaRPr>
          </a:p>
          <a:p>
            <a:endParaRPr lang="it-IT" sz="26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BF0F04-BF3F-439A-81B3-3345551C8D83}"/>
              </a:ext>
            </a:extLst>
          </p:cNvPr>
          <p:cNvSpPr txBox="1"/>
          <p:nvPr/>
        </p:nvSpPr>
        <p:spPr>
          <a:xfrm>
            <a:off x="237765" y="1617992"/>
            <a:ext cx="8321615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/>
              <a:buChar char="Ø"/>
            </a:pPr>
            <a:r>
              <a:rPr lang="it-IT" sz="2800">
                <a:latin typeface="Verdana "/>
                <a:ea typeface="+mn-lt"/>
                <a:cs typeface="+mn-lt"/>
              </a:rPr>
              <a:t>Le alleanze con i soggetti del territorio sono state finora soprattutto un’opportunità per arricchire l’offerta formativa, secondo una logica aggiuntiva</a:t>
            </a:r>
            <a:endParaRPr lang="it-IT" sz="2800" dirty="0">
              <a:latin typeface="Verdana "/>
            </a:endParaRPr>
          </a:p>
          <a:p>
            <a:pPr algn="just"/>
            <a:endParaRPr lang="it-IT" sz="2800" dirty="0">
              <a:latin typeface="Verdana "/>
            </a:endParaRPr>
          </a:p>
          <a:p>
            <a:pPr marL="342900" indent="-342900" algn="just">
              <a:buFont typeface="Wingdings"/>
              <a:buChar char="Ø"/>
            </a:pPr>
            <a:r>
              <a:rPr lang="it-IT" sz="2800">
                <a:latin typeface="Verdana "/>
                <a:ea typeface="+mn-lt"/>
                <a:cs typeface="+mn-lt"/>
              </a:rPr>
              <a:t>Oggi queste alleanze costituiscono anche strumenti per progettare, realizzare e valutare l’intera offerta curricolare, soprattutto per gli Istituti Professionali  </a:t>
            </a:r>
            <a:endParaRPr lang="it-IT" sz="2800" dirty="0">
              <a:latin typeface="Verdana "/>
            </a:endParaRPr>
          </a:p>
          <a:p>
            <a:pPr algn="just"/>
            <a:endParaRPr lang="it-IT" sz="2000" dirty="0">
              <a:latin typeface="Verdana "/>
            </a:endParaRPr>
          </a:p>
          <a:p>
            <a:endParaRPr lang="it-IT" b="1" dirty="0">
              <a:latin typeface="Verdana "/>
            </a:endParaRP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364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67C6C6C-7D58-425A-8AD8-AD9B459A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dirty="0">
                <a:solidFill>
                  <a:schemeClr val="accent1"/>
                </a:solidFill>
                <a:latin typeface="Verdana "/>
                <a:ea typeface="+mj-lt"/>
                <a:cs typeface="+mj-lt"/>
              </a:rPr>
              <a:t>Gli Istituti Professionali SONO…</a:t>
            </a:r>
            <a:endParaRPr lang="it-IT">
              <a:solidFill>
                <a:schemeClr val="accent1"/>
              </a:solidFill>
              <a:latin typeface="Verdana 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E8DC6D-B6EB-498A-9495-51331EB3D222}"/>
              </a:ext>
            </a:extLst>
          </p:cNvPr>
          <p:cNvSpPr txBox="1"/>
          <p:nvPr/>
        </p:nvSpPr>
        <p:spPr>
          <a:xfrm>
            <a:off x="296174" y="3186023"/>
            <a:ext cx="8091576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0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«Il sistema dell'istruzione professionale ha la </a:t>
            </a:r>
            <a:r>
              <a:rPr lang="it-IT" sz="2000">
                <a:solidFill>
                  <a:srgbClr val="19191A"/>
                </a:solidFill>
                <a:latin typeface="Roboto Mono"/>
              </a:rPr>
              <a:t>finalità </a:t>
            </a:r>
            <a:r>
              <a:rPr lang="it-IT" sz="2000" b="0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di formare la studentessa e lo studente ad </a:t>
            </a:r>
            <a:r>
              <a:rPr lang="it-IT" sz="2000" b="1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arti, mestieri e professioni strategici per l'economia del Paese </a:t>
            </a:r>
            <a:r>
              <a:rPr lang="it-IT" sz="2000" b="0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per un saper fare di </a:t>
            </a:r>
            <a:r>
              <a:rPr lang="it-IT" sz="2000" dirty="0">
                <a:solidFill>
                  <a:srgbClr val="19191A"/>
                </a:solidFill>
                <a:latin typeface="Roboto Mono"/>
              </a:rPr>
              <a:t>qualità comunemente</a:t>
            </a:r>
            <a:r>
              <a:rPr lang="it-IT" sz="2000" b="0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 denominato «Made in </a:t>
            </a:r>
            <a:r>
              <a:rPr lang="it-IT" sz="2000" b="0" i="0" kern="1200" baseline="0" err="1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Italy</a:t>
            </a:r>
            <a:r>
              <a:rPr lang="it-IT" sz="2000" b="0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», </a:t>
            </a:r>
            <a:r>
              <a:rPr lang="it-IT" sz="2000" dirty="0">
                <a:solidFill>
                  <a:srgbClr val="19191A"/>
                </a:solidFill>
                <a:latin typeface="Roboto Mono"/>
              </a:rPr>
              <a:t>nonché di</a:t>
            </a:r>
            <a:r>
              <a:rPr lang="it-IT" sz="2000" b="0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 garantire che le competenze acquisite nei percorsi di istruzione professionale consentano </a:t>
            </a:r>
            <a:r>
              <a:rPr lang="it-IT" sz="2000" b="1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una facile transizione nel mondo del lavoro e delle professioni</a:t>
            </a:r>
            <a:r>
              <a:rPr lang="it-IT" sz="2000" b="0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.»</a:t>
            </a:r>
          </a:p>
          <a:p>
            <a:pPr algn="l" rtl="0"/>
            <a:endParaRPr lang="it-IT"/>
          </a:p>
          <a:p>
            <a:r>
              <a:rPr lang="it-IT" sz="2000" b="0" i="0" kern="1200" baseline="0" dirty="0">
                <a:solidFill>
                  <a:srgbClr val="19191A"/>
                </a:solidFill>
                <a:latin typeface="Roboto Mono"/>
                <a:ea typeface="+mn-ea"/>
                <a:cs typeface="+mn-cs"/>
              </a:rPr>
              <a:t>POSSIAMO RAGGIUNGERE QUESTI OBIETTIVI DA SOLI ?</a:t>
            </a:r>
            <a:r>
              <a:rPr lang="it-IT" sz="2000" dirty="0">
                <a:solidFill>
                  <a:srgbClr val="19191A"/>
                </a:solidFill>
                <a:latin typeface="Roboto Mono"/>
              </a:rPr>
              <a:t> </a:t>
            </a:r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AC58864-99DC-4E9A-AD1A-4D5AAA4FF92A}"/>
              </a:ext>
            </a:extLst>
          </p:cNvPr>
          <p:cNvSpPr txBox="1"/>
          <p:nvPr/>
        </p:nvSpPr>
        <p:spPr>
          <a:xfrm>
            <a:off x="439049" y="1718634"/>
            <a:ext cx="803406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/>
                <a:ea typeface="Verdana"/>
                <a:cs typeface="Verdana"/>
              </a:rPr>
              <a:t>scuole </a:t>
            </a:r>
            <a:r>
              <a:rPr lang="it-IT" b="1" u="sng" dirty="0">
                <a:latin typeface="Verdana"/>
                <a:ea typeface="Verdana"/>
                <a:cs typeface="Verdana"/>
              </a:rPr>
              <a:t>territoriali</a:t>
            </a:r>
            <a:r>
              <a:rPr lang="it-IT" dirty="0">
                <a:latin typeface="Verdana"/>
                <a:ea typeface="Verdana"/>
                <a:cs typeface="Verdana"/>
              </a:rPr>
              <a:t> dell'</a:t>
            </a:r>
            <a:r>
              <a:rPr lang="it-IT" b="1" dirty="0">
                <a:latin typeface="Verdana"/>
                <a:ea typeface="Verdana"/>
                <a:cs typeface="Verdana"/>
              </a:rPr>
              <a:t>innovazione</a:t>
            </a:r>
            <a:endParaRPr lang="it-IT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Verdana"/>
                <a:ea typeface="Verdana"/>
                <a:cs typeface="Verdana"/>
              </a:rPr>
              <a:t>aperte e concepite come laboratori di ricerca, </a:t>
            </a:r>
            <a:r>
              <a:rPr lang="it-IT" dirty="0">
                <a:solidFill>
                  <a:srgbClr val="000000"/>
                </a:solidFill>
                <a:latin typeface="Verdana"/>
                <a:ea typeface="Verdana"/>
              </a:rPr>
              <a:t>sperimentazione</a:t>
            </a:r>
            <a:r>
              <a:rPr lang="it-IT" dirty="0">
                <a:latin typeface="Verdana"/>
                <a:ea typeface="Verdana"/>
                <a:cs typeface="Verdana"/>
              </a:rPr>
              <a:t> ed innovazione didattica.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4099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67C6C6C-7D58-425A-8AD8-AD9B459A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z="3200" dirty="0">
                <a:solidFill>
                  <a:schemeClr val="accent1"/>
                </a:solidFill>
                <a:latin typeface="Verdana "/>
                <a:ea typeface="+mj-lt"/>
                <a:cs typeface="+mj-lt"/>
              </a:rPr>
              <a:t>Gli Istituti Professionali POSSONO…</a:t>
            </a:r>
            <a:endParaRPr lang="it-IT" sz="3200">
              <a:solidFill>
                <a:schemeClr val="accent1"/>
              </a:solidFill>
              <a:latin typeface="Verdana 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E8DC6D-B6EB-498A-9495-51331EB3D222}"/>
              </a:ext>
            </a:extLst>
          </p:cNvPr>
          <p:cNvSpPr txBox="1"/>
          <p:nvPr/>
        </p:nvSpPr>
        <p:spPr>
          <a:xfrm>
            <a:off x="296174" y="1503872"/>
            <a:ext cx="872417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0" i="0" kern="1200" baseline="0" dirty="0">
                <a:latin typeface="Verdana"/>
                <a:ea typeface="Verdana"/>
                <a:cs typeface="Verdana"/>
              </a:rPr>
              <a:t>«</a:t>
            </a:r>
            <a:r>
              <a:rPr lang="it-IT" sz="2000" dirty="0">
                <a:latin typeface="Verdana"/>
                <a:ea typeface="Verdana"/>
                <a:cs typeface="Verdana"/>
              </a:rPr>
              <a:t>attivare </a:t>
            </a:r>
            <a:r>
              <a:rPr lang="it-IT" sz="2000" b="1" u="sng" dirty="0">
                <a:latin typeface="Verdana"/>
                <a:ea typeface="Verdana"/>
                <a:cs typeface="Verdana"/>
              </a:rPr>
              <a:t>partenariati territoriali</a:t>
            </a:r>
            <a:r>
              <a:rPr lang="it-IT" sz="2000" b="1" dirty="0">
                <a:latin typeface="Verdana"/>
                <a:ea typeface="Verdana"/>
                <a:cs typeface="Verdana"/>
              </a:rPr>
              <a:t> </a:t>
            </a:r>
            <a:r>
              <a:rPr lang="it-IT" sz="2000" dirty="0">
                <a:latin typeface="Verdana"/>
                <a:ea typeface="Verdana"/>
                <a:cs typeface="Verdana"/>
              </a:rPr>
              <a:t>per il miglioramento </a:t>
            </a:r>
            <a:r>
              <a:rPr lang="it-IT" sz="2000" b="0" i="0" kern="1200" baseline="0" dirty="0">
                <a:latin typeface="Verdana"/>
                <a:ea typeface="Verdana"/>
                <a:cs typeface="Verdana"/>
              </a:rPr>
              <a:t>e </a:t>
            </a:r>
            <a:r>
              <a:rPr lang="it-IT" sz="2000" dirty="0">
                <a:latin typeface="Verdana"/>
                <a:ea typeface="Verdana"/>
                <a:cs typeface="Verdana"/>
              </a:rPr>
              <a:t>l'ampliamento dell'offerta formativa</a:t>
            </a:r>
            <a:r>
              <a:rPr lang="it-IT" sz="2000" i="0" kern="1200" baseline="0" dirty="0">
                <a:latin typeface="Verdana"/>
                <a:ea typeface="Verdana"/>
                <a:cs typeface="Verdana"/>
              </a:rPr>
              <a:t>, per </a:t>
            </a:r>
            <a:r>
              <a:rPr lang="it-IT" sz="2000" dirty="0">
                <a:latin typeface="Verdana"/>
                <a:ea typeface="Verdana"/>
                <a:cs typeface="Verdana"/>
              </a:rPr>
              <a:t>il potenziamento dei laboratori, ivi comprese le dotazioni strumentali degli stessi, </a:t>
            </a:r>
            <a:r>
              <a:rPr lang="it-IT" sz="2000" b="0" i="0" kern="1200" baseline="0" dirty="0">
                <a:latin typeface="Verdana"/>
                <a:ea typeface="Verdana"/>
                <a:cs typeface="Verdana"/>
              </a:rPr>
              <a:t>per </a:t>
            </a:r>
            <a:r>
              <a:rPr lang="it-IT" sz="2000" dirty="0">
                <a:latin typeface="Verdana"/>
                <a:ea typeface="Verdana"/>
                <a:cs typeface="Verdana"/>
              </a:rPr>
              <a:t>la realizzazione dei percorsi </a:t>
            </a:r>
            <a:r>
              <a:rPr lang="it-IT" sz="2000" b="0" i="0" kern="1200" baseline="0" dirty="0">
                <a:latin typeface="Verdana"/>
                <a:ea typeface="Verdana"/>
                <a:cs typeface="Verdana"/>
              </a:rPr>
              <a:t>in </a:t>
            </a:r>
            <a:r>
              <a:rPr lang="it-IT" sz="2000" dirty="0">
                <a:latin typeface="Verdana"/>
                <a:ea typeface="Verdana"/>
                <a:cs typeface="Verdana"/>
              </a:rPr>
              <a:t>alternanza, comprese le esperienze </a:t>
            </a:r>
            <a:r>
              <a:rPr lang="it-IT" sz="2000" b="0" i="0" kern="1200" baseline="0" dirty="0">
                <a:latin typeface="Verdana"/>
                <a:ea typeface="Verdana"/>
                <a:cs typeface="Verdana"/>
              </a:rPr>
              <a:t>di </a:t>
            </a:r>
            <a:r>
              <a:rPr lang="it-IT" sz="2000" dirty="0">
                <a:latin typeface="Verdana"/>
                <a:ea typeface="Verdana"/>
                <a:cs typeface="Verdana"/>
              </a:rPr>
              <a:t>scuola-impresa e </a:t>
            </a:r>
            <a:r>
              <a:rPr lang="it-IT" sz="2000" b="0" i="0" kern="1200" baseline="0" dirty="0">
                <a:latin typeface="Verdana"/>
                <a:ea typeface="Verdana"/>
                <a:cs typeface="Verdana"/>
              </a:rPr>
              <a:t>di </a:t>
            </a:r>
            <a:r>
              <a:rPr lang="it-IT" sz="2000" dirty="0">
                <a:latin typeface="Verdana"/>
                <a:ea typeface="Verdana"/>
                <a:cs typeface="Verdana"/>
              </a:rPr>
              <a:t>bottega-scuola, </a:t>
            </a:r>
            <a:r>
              <a:rPr lang="it-IT" sz="2000" i="0" kern="1200" baseline="0" dirty="0">
                <a:latin typeface="Verdana"/>
                <a:ea typeface="Verdana"/>
                <a:cs typeface="Verdana"/>
              </a:rPr>
              <a:t>nel </a:t>
            </a:r>
            <a:r>
              <a:rPr lang="it-IT" sz="2000" dirty="0">
                <a:latin typeface="Verdana"/>
                <a:ea typeface="Verdana"/>
                <a:cs typeface="Verdana"/>
              </a:rPr>
              <a:t>rispetto dei vincoli di bilancio, ferma restando la possibilità di ricevere finanziamenti da soggetti pubblici e privati»</a:t>
            </a:r>
            <a:endParaRPr lang="it-IT" dirty="0">
              <a:latin typeface="Verdana"/>
              <a:ea typeface="Verdana"/>
              <a:cs typeface="Verdana"/>
            </a:endParaRPr>
          </a:p>
          <a:p>
            <a:endParaRPr lang="it-IT" sz="2000" dirty="0">
              <a:latin typeface="Verdana"/>
              <a:ea typeface="Verdana"/>
              <a:cs typeface="Verdana"/>
            </a:endParaRPr>
          </a:p>
          <a:p>
            <a:r>
              <a:rPr lang="it-IT" sz="2000" dirty="0">
                <a:latin typeface="Verdana"/>
                <a:ea typeface="Verdana"/>
                <a:cs typeface="Verdana"/>
              </a:rPr>
              <a:t>«dotarsi, nell'esercizio della propria autonomia didattica e organizzativa, di un </a:t>
            </a:r>
            <a:r>
              <a:rPr lang="it-IT" sz="2000" b="1" u="sng" dirty="0">
                <a:latin typeface="Verdana"/>
                <a:ea typeface="Verdana"/>
                <a:cs typeface="Verdana"/>
              </a:rPr>
              <a:t>comitato tecnico-scientifico</a:t>
            </a:r>
            <a:r>
              <a:rPr lang="it-IT" sz="2000" dirty="0">
                <a:latin typeface="Verdana"/>
                <a:ea typeface="Verdana"/>
                <a:cs typeface="Verdana"/>
              </a:rPr>
              <a:t>, composto da docenti e da esperti del </a:t>
            </a:r>
            <a:r>
              <a:rPr lang="it-IT" sz="2000" i="0" kern="1200" baseline="0" dirty="0">
                <a:latin typeface="Verdana"/>
                <a:ea typeface="Verdana"/>
                <a:cs typeface="Verdana"/>
              </a:rPr>
              <a:t>mondo del lavoro</a:t>
            </a:r>
            <a:r>
              <a:rPr lang="it-IT" sz="2000" dirty="0">
                <a:latin typeface="Verdana"/>
                <a:ea typeface="Verdana"/>
                <a:cs typeface="Verdana"/>
              </a:rPr>
              <a:t>,</a:t>
            </a:r>
            <a:r>
              <a:rPr lang="it-IT" sz="2000" i="0" kern="1200" baseline="0" dirty="0">
                <a:latin typeface="Verdana"/>
                <a:ea typeface="Verdana"/>
                <a:cs typeface="Verdana"/>
              </a:rPr>
              <a:t> delle professioni</a:t>
            </a:r>
            <a:r>
              <a:rPr lang="it-IT" sz="2000" dirty="0">
                <a:latin typeface="Verdana"/>
                <a:ea typeface="Verdana"/>
                <a:cs typeface="Verdana"/>
              </a:rPr>
              <a:t> e della ricerca scientifica e tecnologica, con </a:t>
            </a:r>
            <a:r>
              <a:rPr lang="it-IT" sz="2000" b="1" dirty="0">
                <a:latin typeface="Verdana"/>
                <a:ea typeface="Verdana"/>
                <a:cs typeface="Verdana"/>
              </a:rPr>
              <a:t>funzioni consultive e di proposta per l'organizzazione delle attività e degli insegnamenti di indirizzo</a:t>
            </a:r>
            <a:r>
              <a:rPr lang="it-IT" sz="2000" dirty="0">
                <a:latin typeface="Verdana"/>
                <a:ea typeface="Verdana"/>
                <a:cs typeface="Verdana"/>
              </a:rPr>
              <a:t> e l'utilizzazione degli spazi di autonomia e </a:t>
            </a:r>
            <a:r>
              <a:rPr lang="it-IT" sz="2000">
                <a:latin typeface="Verdana"/>
                <a:ea typeface="Verdana"/>
                <a:cs typeface="Verdana"/>
              </a:rPr>
              <a:t>flessibilità. </a:t>
            </a:r>
            <a:endParaRPr lang="it-IT">
              <a:latin typeface="Verdana"/>
              <a:ea typeface="Verdana"/>
              <a:cs typeface="Verdana"/>
            </a:endParaRPr>
          </a:p>
          <a:p>
            <a:pPr algn="l"/>
            <a:endParaRPr lang="it-IT" sz="2000" dirty="0">
              <a:solidFill>
                <a:srgbClr val="19191A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0690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5B419F-BC69-4FAC-85E5-14A0BEC0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42977"/>
            <a:ext cx="8534400" cy="758952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 dirty="0">
                <a:solidFill>
                  <a:schemeClr val="accent1"/>
                </a:solidFill>
                <a:latin typeface="Verdana "/>
              </a:rPr>
              <a:t>A PROPOSITO DI TERRITORIO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8879CB-BF65-4F61-9B03-DB8380A2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C646AD-BB40-4514-96B1-B3A9A3917A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02C17CB-1410-4BF0-BC74-999ECA39C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27" r="176" b="382"/>
          <a:stretch/>
        </p:blipFill>
        <p:spPr>
          <a:xfrm>
            <a:off x="526212" y="2500167"/>
            <a:ext cx="8149095" cy="28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97FED7-5228-45D2-BF8D-9B29A46A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>
                <a:solidFill>
                  <a:schemeClr val="accent1"/>
                </a:solidFill>
                <a:ea typeface="+mj-lt"/>
                <a:cs typeface="+mj-lt"/>
              </a:rPr>
              <a:t>FILIERE PRODUTTIVE-FORMATIVE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DBB69B-040E-49B0-87B0-96966231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2AD8CD-149C-4168-BC3A-E286113E9F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6028" y="4266033"/>
            <a:ext cx="8503920" cy="1927823"/>
          </a:xfrm>
        </p:spPr>
        <p:txBody>
          <a:bodyPr vert="horz" lIns="91440" tIns="45720" rIns="91440" bIns="45720" anchor="t"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>
                <a:ea typeface="+mn-lt"/>
                <a:cs typeface="+mn-lt"/>
              </a:rPr>
              <a:t>www.istruzioneer.gov.it/2021/04/20/filiere-produttive-e-offerta-formativa/</a:t>
            </a:r>
          </a:p>
          <a:p>
            <a:pPr marL="0" indent="0">
              <a:buNone/>
            </a:pPr>
            <a:endParaRPr lang="it-IT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dirty="0">
                <a:ea typeface="+mn-lt"/>
                <a:cs typeface="+mn-lt"/>
              </a:rPr>
              <a:t>Link diretto:</a:t>
            </a:r>
          </a:p>
          <a:p>
            <a:pPr marL="0" indent="0">
              <a:buNone/>
            </a:pPr>
            <a:r>
              <a:rPr lang="it-IT" b="1" dirty="0">
                <a:ea typeface="+mn-lt"/>
                <a:cs typeface="+mn-lt"/>
              </a:rPr>
              <a:t>www.istruzioneer.gov.it/wp-content/uploads/2021/04/Filiere-produttive-e-offerta-formativa.xlsx </a:t>
            </a:r>
            <a:endParaRPr lang="it-IT" b="1" dirty="0"/>
          </a:p>
          <a:p>
            <a:pPr marL="0" indent="0">
              <a:buNone/>
            </a:pPr>
            <a:endParaRPr lang="it-IT" dirty="0">
              <a:ea typeface="+mn-lt"/>
              <a:cs typeface="+mn-lt"/>
            </a:endParaRPr>
          </a:p>
        </p:txBody>
      </p:sp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F2C1E8-7D22-4532-A866-E5837086A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2" y="1714283"/>
            <a:ext cx="8021015" cy="964348"/>
          </a:xfrm>
          <a:prstGeom prst="rect">
            <a:avLst/>
          </a:prstGeom>
        </p:spPr>
      </p:pic>
      <p:pic>
        <p:nvPicPr>
          <p:cNvPr id="7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42114200-EAE3-45F2-BDD1-5E136C80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4" y="2840042"/>
            <a:ext cx="8368655" cy="9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5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97FED7-5228-45D2-BF8D-9B29A46A8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dirty="0">
                <a:solidFill>
                  <a:schemeClr val="accent1"/>
                </a:solidFill>
                <a:ea typeface="+mj-lt"/>
                <a:cs typeface="+mj-lt"/>
              </a:rPr>
              <a:t>Gli alleati possibili: </a:t>
            </a:r>
            <a:r>
              <a:rPr lang="it-IT" u="sng" dirty="0">
                <a:solidFill>
                  <a:schemeClr val="accent1"/>
                </a:solidFill>
                <a:ea typeface="+mj-lt"/>
                <a:cs typeface="+mj-lt"/>
              </a:rPr>
              <a:t>itsemiliaromagna.it</a:t>
            </a:r>
            <a:r>
              <a:rPr lang="it-IT" dirty="0">
                <a:solidFill>
                  <a:schemeClr val="accent1"/>
                </a:solidFill>
                <a:ea typeface="+mj-lt"/>
                <a:cs typeface="+mj-lt"/>
              </a:rPr>
              <a:t> 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DBB69B-040E-49B0-87B0-96966231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2C39DDEB-39ED-494C-AC29-690B5DC6B24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762" y="2022437"/>
            <a:ext cx="7581900" cy="3609975"/>
          </a:xfrm>
        </p:spPr>
      </p:pic>
    </p:spTree>
    <p:extLst>
      <p:ext uri="{BB962C8B-B14F-4D97-AF65-F5344CB8AC3E}">
        <p14:creationId xmlns:p14="http://schemas.microsoft.com/office/powerpoint/2010/main" val="339929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72290-1800-4513-8D81-9478B75B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b">
            <a:normAutofit/>
          </a:bodyPr>
          <a:lstStyle/>
          <a:p>
            <a:r>
              <a:rPr lang="it-IT" dirty="0">
                <a:solidFill>
                  <a:schemeClr val="accent1"/>
                </a:solidFill>
                <a:ea typeface="+mj-lt"/>
                <a:cs typeface="+mj-lt"/>
              </a:rPr>
              <a:t>Gli alleati possibili: non solo aziende 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FFA56B-B03A-4099-8142-1C72DF9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17582C9-4C3A-4654-AFC5-5956126A9B5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39037" y="1993773"/>
            <a:ext cx="6229350" cy="3638550"/>
          </a:xfrm>
        </p:spPr>
      </p:pic>
    </p:spTree>
    <p:extLst>
      <p:ext uri="{BB962C8B-B14F-4D97-AF65-F5344CB8AC3E}">
        <p14:creationId xmlns:p14="http://schemas.microsoft.com/office/powerpoint/2010/main" val="22537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5334B64-0681-4B8C-A859-3AF70423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F5C176-7DDB-4285-BF1F-94DE924D7F4A}"/>
              </a:ext>
            </a:extLst>
          </p:cNvPr>
          <p:cNvSpPr txBox="1"/>
          <p:nvPr/>
        </p:nvSpPr>
        <p:spPr>
          <a:xfrm>
            <a:off x="641231" y="1345721"/>
            <a:ext cx="767463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Ma occorre un linguaggio comune </a:t>
            </a:r>
          </a:p>
        </p:txBody>
      </p:sp>
    </p:spTree>
    <p:extLst>
      <p:ext uri="{BB962C8B-B14F-4D97-AF65-F5344CB8AC3E}">
        <p14:creationId xmlns:p14="http://schemas.microsoft.com/office/powerpoint/2010/main" val="192297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84A69-2A6F-401C-A3C9-E2FEB2E3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073" y="271733"/>
            <a:ext cx="7527984" cy="1233403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 sz="2600" b="1" dirty="0">
                <a:solidFill>
                  <a:schemeClr val="accent1"/>
                </a:solidFill>
                <a:latin typeface="Verdana "/>
                <a:ea typeface="+mj-lt"/>
                <a:cs typeface="Calibri"/>
              </a:rPr>
              <a:t>Il Repertorio nazionale delle </a:t>
            </a:r>
            <a:br>
              <a:rPr lang="it-IT" sz="2600" b="1" dirty="0">
                <a:solidFill>
                  <a:schemeClr val="accent1"/>
                </a:solidFill>
                <a:latin typeface="Verdana "/>
                <a:ea typeface="+mj-lt"/>
                <a:cs typeface="Calibri"/>
              </a:rPr>
            </a:br>
            <a:r>
              <a:rPr lang="it-IT" sz="2600" b="1" dirty="0">
                <a:solidFill>
                  <a:schemeClr val="accent1"/>
                </a:solidFill>
                <a:latin typeface="Verdana "/>
                <a:ea typeface="+mj-lt"/>
                <a:cs typeface="Calibri"/>
              </a:rPr>
              <a:t>qualificazioni e dei titoli di studio</a:t>
            </a:r>
            <a:endParaRPr lang="it-IT" sz="2600" dirty="0">
              <a:solidFill>
                <a:schemeClr val="accent1"/>
              </a:solidFill>
              <a:latin typeface="Verdana 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C2990D-16EF-4ACC-B3B4-80B72A4A5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Immagine 10">
            <a:extLst>
              <a:ext uri="{FF2B5EF4-FFF2-40B4-BE49-F238E27FC236}">
                <a16:creationId xmlns:a16="http://schemas.microsoft.com/office/drawing/2014/main" id="{2BA5646A-91C6-4532-BCA9-0E5AD7B1ABC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6306" b="392"/>
          <a:stretch/>
        </p:blipFill>
        <p:spPr>
          <a:xfrm>
            <a:off x="565031" y="1475472"/>
            <a:ext cx="8295198" cy="4391605"/>
          </a:xfrm>
        </p:spPr>
      </p:pic>
    </p:spTree>
    <p:extLst>
      <p:ext uri="{BB962C8B-B14F-4D97-AF65-F5344CB8AC3E}">
        <p14:creationId xmlns:p14="http://schemas.microsoft.com/office/powerpoint/2010/main" val="3485435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Application>Microsoft Office PowerPoint</Application>
  <PresentationFormat>Presentazione su schermo (4:3)</PresentationFormat>
  <Slides>17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Città</vt:lpstr>
      <vt:lpstr>GLI ISTITUTI PROFESSIONALI: SCUOLE TERRITORIALI DELL'INNOVAZIONE</vt:lpstr>
      <vt:lpstr>Gli Istituti Professionali SONO…</vt:lpstr>
      <vt:lpstr>Gli Istituti Professionali POSSONO…</vt:lpstr>
      <vt:lpstr>A PROPOSITO DI TERRITORIO</vt:lpstr>
      <vt:lpstr>FILIERE PRODUTTIVE-FORMATIVE</vt:lpstr>
      <vt:lpstr>Gli alleati possibili: itsemiliaromagna.it </vt:lpstr>
      <vt:lpstr>Gli alleati possibili: non solo aziende </vt:lpstr>
      <vt:lpstr>Presentazione standard di PowerPoint</vt:lpstr>
      <vt:lpstr>Il Repertorio nazionale delle  qualificazioni e dei titoli di studio</vt:lpstr>
      <vt:lpstr>Il Repertorio nazionale:  classificazione settori economico professionali - SEP</vt:lpstr>
      <vt:lpstr>Atlante del lavoro e delle qualificazioni </vt:lpstr>
      <vt:lpstr>Presentazione standard di PowerPoint</vt:lpstr>
      <vt:lpstr>L’apprendistato per il conseguimento  del diploma di istruzione  </vt:lpstr>
      <vt:lpstr>Istituzioni scolastiche e percorsi di apprendistato di primo livello - Distribuzione territoriale   </vt:lpstr>
      <vt:lpstr>  Un esempio di «curvatura»: l’indirizzo «socio-sanitario» e la qualifica Operatore Socio-Sanitario (OSS) </vt:lpstr>
      <vt:lpstr>Un esempio di curvatura dell’offerta… «indotta»:  i Laboratori Territoriali per l’Occupabilità  (LTO)</vt:lpstr>
      <vt:lpstr>  LE PROSPETTIVE....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revision>442</cp:revision>
  <cp:lastPrinted>2021-05-26T12:37:21Z</cp:lastPrinted>
  <dcterms:created xsi:type="dcterms:W3CDTF">2021-05-25T10:22:32Z</dcterms:created>
  <dcterms:modified xsi:type="dcterms:W3CDTF">2021-06-03T15:28:01Z</dcterms:modified>
</cp:coreProperties>
</file>