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7"/>
  </p:notesMasterIdLst>
  <p:sldIdLst>
    <p:sldId id="265" r:id="rId2"/>
    <p:sldId id="266" r:id="rId3"/>
    <p:sldId id="267" r:id="rId4"/>
    <p:sldId id="276" r:id="rId5"/>
    <p:sldId id="277" r:id="rId6"/>
    <p:sldId id="278" r:id="rId7"/>
    <p:sldId id="279" r:id="rId8"/>
    <p:sldId id="281" r:id="rId9"/>
    <p:sldId id="269" r:id="rId10"/>
    <p:sldId id="273" r:id="rId11"/>
    <p:sldId id="274" r:id="rId12"/>
    <p:sldId id="275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89BB29-3FF0-7F4D-6607-47E6EBFE1FA3}" v="186" dt="2021-05-29T09:16:21.388"/>
    <p1510:client id="{1A5CD196-5B3B-1BA2-E778-39F5955A8ED5}" v="57" dt="2021-05-31T10:47:58.873"/>
    <p1510:client id="{2A54D015-F167-17D1-0202-B21CEB3BC906}" v="196" dt="2021-05-27T18:16:30.344"/>
    <p1510:client id="{44347C8E-CCA6-1FB8-2FFB-40E701770450}" v="170" dt="2021-05-28T15:42:49.350"/>
    <p1510:client id="{75B41E10-F631-DCD1-E7DA-EFABBF1C6D09}" v="27" dt="2021-05-31T13:09:53.168"/>
    <p1510:client id="{8150FFF5-D587-EB4B-F57E-EDE458E9F4F2}" v="266" dt="2021-05-31T10:57:50.445"/>
    <p1510:client id="{97391963-AE04-044D-4F55-DE0EEE3A6DC5}" v="2430" dt="2021-05-31T08:40:24.324"/>
    <p1510:client id="{A6A9EC9E-4920-DB12-39E8-C926991D5C7C}" v="20" dt="2021-05-31T06:53:05.766"/>
    <p1510:client id="{B2938C1A-EAB9-8E26-1CC8-5FA7AA917BD9}" v="221" dt="2021-05-28T15:37:50.760"/>
    <p1510:client id="{BCF8177F-B456-6409-A155-894391DA2BFC}" v="202" dt="2021-05-31T10:12:37.556"/>
    <p1510:client id="{C3136B2C-8230-968C-AD60-0A997CDBD580}" v="58" dt="2021-05-31T12:46:55.564"/>
    <p1510:client id="{CE4E7548-8588-53B5-8BF2-77CDE5D5568B}" v="39" dt="2021-05-31T12:57:32.813"/>
    <p1510:client id="{D61AE46F-463D-991B-F575-20085801E76A}" v="38" dt="2021-05-29T06:47:35.732"/>
    <p1510:client id="{DC8152A3-7591-EE87-0626-F13DF49FEA26}" v="1310" dt="2021-05-28T10:44:43.904"/>
    <p1510:client id="{F12A8B04-06DC-DD43-2355-C39DC6DC4A8C}" v="129" dt="2021-05-31T10:01:10.856"/>
    <p1510:client id="{F7AFF739-6164-DA2B-406B-301543125FBA}" v="40" dt="2021-05-28T10:48:11.4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olloni Franco" userId="S::mi11041@istruzione.it::f8dd3c7b-1a6d-496a-88ad-8a28c9c115ec" providerId="AD" clId="Web-{F12A8B04-06DC-DD43-2355-C39DC6DC4A8C}"/>
    <pc:docChg chg="modSld">
      <pc:chgData name="Frolloni Franco" userId="S::mi11041@istruzione.it::f8dd3c7b-1a6d-496a-88ad-8a28c9c115ec" providerId="AD" clId="Web-{F12A8B04-06DC-DD43-2355-C39DC6DC4A8C}" dt="2021-05-31T10:01:04.731" v="68" actId="20577"/>
      <pc:docMkLst>
        <pc:docMk/>
      </pc:docMkLst>
      <pc:sldChg chg="modSp">
        <pc:chgData name="Frolloni Franco" userId="S::mi11041@istruzione.it::f8dd3c7b-1a6d-496a-88ad-8a28c9c115ec" providerId="AD" clId="Web-{F12A8B04-06DC-DD43-2355-C39DC6DC4A8C}" dt="2021-05-31T10:01:04.731" v="68" actId="20577"/>
        <pc:sldMkLst>
          <pc:docMk/>
          <pc:sldMk cId="4036419589" sldId="272"/>
        </pc:sldMkLst>
        <pc:spChg chg="mod">
          <ac:chgData name="Frolloni Franco" userId="S::mi11041@istruzione.it::f8dd3c7b-1a6d-496a-88ad-8a28c9c115ec" providerId="AD" clId="Web-{F12A8B04-06DC-DD43-2355-C39DC6DC4A8C}" dt="2021-05-31T09:55:47.223" v="17" actId="14100"/>
          <ac:spMkLst>
            <pc:docMk/>
            <pc:sldMk cId="4036419589" sldId="272"/>
            <ac:spMk id="2" creationId="{C336776D-BCAE-4560-871F-CE753666D916}"/>
          </ac:spMkLst>
        </pc:spChg>
        <pc:spChg chg="mod">
          <ac:chgData name="Frolloni Franco" userId="S::mi11041@istruzione.it::f8dd3c7b-1a6d-496a-88ad-8a28c9c115ec" providerId="AD" clId="Web-{F12A8B04-06DC-DD43-2355-C39DC6DC4A8C}" dt="2021-05-31T10:01:04.731" v="68" actId="20577"/>
          <ac:spMkLst>
            <pc:docMk/>
            <pc:sldMk cId="4036419589" sldId="272"/>
            <ac:spMk id="3" creationId="{E9515737-BEB2-407B-8785-66E7A1BBFE5E}"/>
          </ac:spMkLst>
        </pc:spChg>
      </pc:sldChg>
    </pc:docChg>
  </pc:docChgLst>
  <pc:docChgLst>
    <pc:chgData name="INDELICATO ENZA" userId="S::mi16073@istruzione.it::e23c9823-add1-4b87-93ed-756bd4c79528" providerId="AD" clId="Web-{8150FFF5-D587-EB4B-F57E-EDE458E9F4F2}"/>
    <pc:docChg chg="modSld">
      <pc:chgData name="INDELICATO ENZA" userId="S::mi16073@istruzione.it::e23c9823-add1-4b87-93ed-756bd4c79528" providerId="AD" clId="Web-{8150FFF5-D587-EB4B-F57E-EDE458E9F4F2}" dt="2021-05-31T10:57:48.023" v="131" actId="20577"/>
      <pc:docMkLst>
        <pc:docMk/>
      </pc:docMkLst>
      <pc:sldChg chg="modSp">
        <pc:chgData name="INDELICATO ENZA" userId="S::mi16073@istruzione.it::e23c9823-add1-4b87-93ed-756bd4c79528" providerId="AD" clId="Web-{8150FFF5-D587-EB4B-F57E-EDE458E9F4F2}" dt="2021-05-31T10:57:48.023" v="131" actId="20577"/>
        <pc:sldMkLst>
          <pc:docMk/>
          <pc:sldMk cId="2957894668" sldId="267"/>
        </pc:sldMkLst>
        <pc:spChg chg="mod">
          <ac:chgData name="INDELICATO ENZA" userId="S::mi16073@istruzione.it::e23c9823-add1-4b87-93ed-756bd4c79528" providerId="AD" clId="Web-{8150FFF5-D587-EB4B-F57E-EDE458E9F4F2}" dt="2021-05-31T10:57:48.023" v="131" actId="20577"/>
          <ac:spMkLst>
            <pc:docMk/>
            <pc:sldMk cId="2957894668" sldId="267"/>
            <ac:spMk id="3" creationId="{63F982E4-B55C-430C-9A5D-083AFC2AD43A}"/>
          </ac:spMkLst>
        </pc:spChg>
      </pc:sldChg>
    </pc:docChg>
  </pc:docChgLst>
  <pc:docChgLst>
    <pc:chgData name="DIREZIONE EMILIA ROMAGNA - UFFICIO 4" userId="S::mim2316@istruzione.it::7e4e1c45-05c7-4ada-9488-5907fc700aad" providerId="AD" clId="Web-{44347C8E-CCA6-1FB8-2FFB-40E701770450}"/>
    <pc:docChg chg="delSld modSld">
      <pc:chgData name="DIREZIONE EMILIA ROMAGNA - UFFICIO 4" userId="S::mim2316@istruzione.it::7e4e1c45-05c7-4ada-9488-5907fc700aad" providerId="AD" clId="Web-{44347C8E-CCA6-1FB8-2FFB-40E701770450}" dt="2021-05-28T15:42:49.350" v="96" actId="20577"/>
      <pc:docMkLst>
        <pc:docMk/>
      </pc:docMkLst>
      <pc:sldChg chg="addSp modSp">
        <pc:chgData name="DIREZIONE EMILIA ROMAGNA - UFFICIO 4" userId="S::mim2316@istruzione.it::7e4e1c45-05c7-4ada-9488-5907fc700aad" providerId="AD" clId="Web-{44347C8E-CCA6-1FB8-2FFB-40E701770450}" dt="2021-05-28T15:40:36.175" v="39" actId="20577"/>
        <pc:sldMkLst>
          <pc:docMk/>
          <pc:sldMk cId="2957894668" sldId="267"/>
        </pc:sldMkLst>
        <pc:spChg chg="add mod">
          <ac:chgData name="DIREZIONE EMILIA ROMAGNA - UFFICIO 4" userId="S::mim2316@istruzione.it::7e4e1c45-05c7-4ada-9488-5907fc700aad" providerId="AD" clId="Web-{44347C8E-CCA6-1FB8-2FFB-40E701770450}" dt="2021-05-28T15:40:36.175" v="39" actId="20577"/>
          <ac:spMkLst>
            <pc:docMk/>
            <pc:sldMk cId="2957894668" sldId="267"/>
            <ac:spMk id="3" creationId="{63F982E4-B55C-430C-9A5D-083AFC2AD43A}"/>
          </ac:spMkLst>
        </pc:spChg>
      </pc:sldChg>
      <pc:sldChg chg="del">
        <pc:chgData name="DIREZIONE EMILIA ROMAGNA - UFFICIO 4" userId="S::mim2316@istruzione.it::7e4e1c45-05c7-4ada-9488-5907fc700aad" providerId="AD" clId="Web-{44347C8E-CCA6-1FB8-2FFB-40E701770450}" dt="2021-05-28T15:40:39.847" v="40"/>
        <pc:sldMkLst>
          <pc:docMk/>
          <pc:sldMk cId="3102962310" sldId="268"/>
        </pc:sldMkLst>
      </pc:sldChg>
      <pc:sldChg chg="addSp modSp">
        <pc:chgData name="DIREZIONE EMILIA ROMAGNA - UFFICIO 4" userId="S::mim2316@istruzione.it::7e4e1c45-05c7-4ada-9488-5907fc700aad" providerId="AD" clId="Web-{44347C8E-CCA6-1FB8-2FFB-40E701770450}" dt="2021-05-28T15:42:49.350" v="96" actId="20577"/>
        <pc:sldMkLst>
          <pc:docMk/>
          <pc:sldMk cId="4036419589" sldId="272"/>
        </pc:sldMkLst>
        <pc:spChg chg="mod">
          <ac:chgData name="DIREZIONE EMILIA ROMAGNA - UFFICIO 4" userId="S::mim2316@istruzione.it::7e4e1c45-05c7-4ada-9488-5907fc700aad" providerId="AD" clId="Web-{44347C8E-CCA6-1FB8-2FFB-40E701770450}" dt="2021-05-28T15:41:20.801" v="73" actId="20577"/>
          <ac:spMkLst>
            <pc:docMk/>
            <pc:sldMk cId="4036419589" sldId="272"/>
            <ac:spMk id="2" creationId="{C336776D-BCAE-4560-871F-CE753666D916}"/>
          </ac:spMkLst>
        </pc:spChg>
        <pc:spChg chg="add mod">
          <ac:chgData name="DIREZIONE EMILIA ROMAGNA - UFFICIO 4" userId="S::mim2316@istruzione.it::7e4e1c45-05c7-4ada-9488-5907fc700aad" providerId="AD" clId="Web-{44347C8E-CCA6-1FB8-2FFB-40E701770450}" dt="2021-05-28T15:42:49.350" v="96" actId="20577"/>
          <ac:spMkLst>
            <pc:docMk/>
            <pc:sldMk cId="4036419589" sldId="272"/>
            <ac:spMk id="3" creationId="{E9515737-BEB2-407B-8785-66E7A1BBFE5E}"/>
          </ac:spMkLst>
        </pc:spChg>
      </pc:sldChg>
    </pc:docChg>
  </pc:docChgLst>
  <pc:docChgLst>
    <pc:chgData name="Frolloni Franco" userId="S::mi11041@istruzione.it::f8dd3c7b-1a6d-496a-88ad-8a28c9c115ec" providerId="AD" clId="Web-{B2938C1A-EAB9-8E26-1CC8-5FA7AA917BD9}"/>
    <pc:docChg chg="modSld">
      <pc:chgData name="Frolloni Franco" userId="S::mi11041@istruzione.it::f8dd3c7b-1a6d-496a-88ad-8a28c9c115ec" providerId="AD" clId="Web-{B2938C1A-EAB9-8E26-1CC8-5FA7AA917BD9}" dt="2021-05-28T15:37:45.057" v="163" actId="20577"/>
      <pc:docMkLst>
        <pc:docMk/>
      </pc:docMkLst>
      <pc:sldChg chg="addSp delSp modSp">
        <pc:chgData name="Frolloni Franco" userId="S::mi11041@istruzione.it::f8dd3c7b-1a6d-496a-88ad-8a28c9c115ec" providerId="AD" clId="Web-{B2938C1A-EAB9-8E26-1CC8-5FA7AA917BD9}" dt="2021-05-28T15:37:45.057" v="163" actId="20577"/>
        <pc:sldMkLst>
          <pc:docMk/>
          <pc:sldMk cId="2957894668" sldId="267"/>
        </pc:sldMkLst>
        <pc:spChg chg="mod">
          <ac:chgData name="Frolloni Franco" userId="S::mi11041@istruzione.it::f8dd3c7b-1a6d-496a-88ad-8a28c9c115ec" providerId="AD" clId="Web-{B2938C1A-EAB9-8E26-1CC8-5FA7AA917BD9}" dt="2021-05-28T15:37:27.463" v="160" actId="20577"/>
          <ac:spMkLst>
            <pc:docMk/>
            <pc:sldMk cId="2957894668" sldId="267"/>
            <ac:spMk id="2" creationId="{C336776D-BCAE-4560-871F-CE753666D916}"/>
          </ac:spMkLst>
        </pc:spChg>
        <pc:spChg chg="add del mod">
          <ac:chgData name="Frolloni Franco" userId="S::mi11041@istruzione.it::f8dd3c7b-1a6d-496a-88ad-8a28c9c115ec" providerId="AD" clId="Web-{B2938C1A-EAB9-8E26-1CC8-5FA7AA917BD9}" dt="2021-05-28T15:37:22.291" v="78"/>
          <ac:spMkLst>
            <pc:docMk/>
            <pc:sldMk cId="2957894668" sldId="267"/>
            <ac:spMk id="3" creationId="{B87B8155-5A52-44D0-8858-E5247AA442FF}"/>
          </ac:spMkLst>
        </pc:spChg>
        <pc:spChg chg="add del mod">
          <ac:chgData name="Frolloni Franco" userId="S::mi11041@istruzione.it::f8dd3c7b-1a6d-496a-88ad-8a28c9c115ec" providerId="AD" clId="Web-{B2938C1A-EAB9-8E26-1CC8-5FA7AA917BD9}" dt="2021-05-28T15:37:20.572" v="74"/>
          <ac:spMkLst>
            <pc:docMk/>
            <pc:sldMk cId="2957894668" sldId="267"/>
            <ac:spMk id="4" creationId="{8A7150A7-2287-4C3B-99EF-9E1F0AD7AA72}"/>
          </ac:spMkLst>
        </pc:spChg>
        <pc:spChg chg="add mod">
          <ac:chgData name="Frolloni Franco" userId="S::mi11041@istruzione.it::f8dd3c7b-1a6d-496a-88ad-8a28c9c115ec" providerId="AD" clId="Web-{B2938C1A-EAB9-8E26-1CC8-5FA7AA917BD9}" dt="2021-05-28T15:37:45.057" v="163" actId="20577"/>
          <ac:spMkLst>
            <pc:docMk/>
            <pc:sldMk cId="2957894668" sldId="267"/>
            <ac:spMk id="5" creationId="{E1AD8C46-B261-4CB8-BAB8-EF612733D299}"/>
          </ac:spMkLst>
        </pc:spChg>
      </pc:sldChg>
      <pc:sldChg chg="addSp delSp modSp">
        <pc:chgData name="Frolloni Franco" userId="S::mi11041@istruzione.it::f8dd3c7b-1a6d-496a-88ad-8a28c9c115ec" providerId="AD" clId="Web-{B2938C1A-EAB9-8E26-1CC8-5FA7AA917BD9}" dt="2021-05-28T15:34:22.818" v="21" actId="20577"/>
        <pc:sldMkLst>
          <pc:docMk/>
          <pc:sldMk cId="3102962310" sldId="268"/>
        </pc:sldMkLst>
        <pc:spChg chg="mod">
          <ac:chgData name="Frolloni Franco" userId="S::mi11041@istruzione.it::f8dd3c7b-1a6d-496a-88ad-8a28c9c115ec" providerId="AD" clId="Web-{B2938C1A-EAB9-8E26-1CC8-5FA7AA917BD9}" dt="2021-05-28T15:34:22.818" v="21" actId="20577"/>
          <ac:spMkLst>
            <pc:docMk/>
            <pc:sldMk cId="3102962310" sldId="268"/>
            <ac:spMk id="2" creationId="{CEDEE83A-930E-48D6-8121-8A5915226910}"/>
          </ac:spMkLst>
        </pc:spChg>
        <pc:spChg chg="add del">
          <ac:chgData name="Frolloni Franco" userId="S::mi11041@istruzione.it::f8dd3c7b-1a6d-496a-88ad-8a28c9c115ec" providerId="AD" clId="Web-{B2938C1A-EAB9-8E26-1CC8-5FA7AA917BD9}" dt="2021-05-28T15:33:46.661" v="17"/>
          <ac:spMkLst>
            <pc:docMk/>
            <pc:sldMk cId="3102962310" sldId="268"/>
            <ac:spMk id="4" creationId="{CCCE0F6A-A590-41C6-8C1E-B47BA8F4302D}"/>
          </ac:spMkLst>
        </pc:spChg>
        <pc:spChg chg="add del">
          <ac:chgData name="Frolloni Franco" userId="S::mi11041@istruzione.it::f8dd3c7b-1a6d-496a-88ad-8a28c9c115ec" providerId="AD" clId="Web-{B2938C1A-EAB9-8E26-1CC8-5FA7AA917BD9}" dt="2021-05-28T15:34:19.974" v="20"/>
          <ac:spMkLst>
            <pc:docMk/>
            <pc:sldMk cId="3102962310" sldId="268"/>
            <ac:spMk id="5" creationId="{E48083B3-44FD-42D4-A4E2-F94E25D181E8}"/>
          </ac:spMkLst>
        </pc:spChg>
        <pc:spChg chg="add del">
          <ac:chgData name="Frolloni Franco" userId="S::mi11041@istruzione.it::f8dd3c7b-1a6d-496a-88ad-8a28c9c115ec" providerId="AD" clId="Web-{B2938C1A-EAB9-8E26-1CC8-5FA7AA917BD9}" dt="2021-05-28T15:33:52.692" v="19"/>
          <ac:spMkLst>
            <pc:docMk/>
            <pc:sldMk cId="3102962310" sldId="268"/>
            <ac:spMk id="6" creationId="{186E8C7E-5EBA-4BC0-9845-3CD29AB4FCB7}"/>
          </ac:spMkLst>
        </pc:spChg>
        <pc:spChg chg="add del mod">
          <ac:chgData name="Frolloni Franco" userId="S::mi11041@istruzione.it::f8dd3c7b-1a6d-496a-88ad-8a28c9c115ec" providerId="AD" clId="Web-{B2938C1A-EAB9-8E26-1CC8-5FA7AA917BD9}" dt="2021-05-28T15:33:46.661" v="17"/>
          <ac:spMkLst>
            <pc:docMk/>
            <pc:sldMk cId="3102962310" sldId="268"/>
            <ac:spMk id="8" creationId="{71039448-706A-472C-B56E-97155725A28A}"/>
          </ac:spMkLst>
        </pc:spChg>
      </pc:sldChg>
      <pc:sldChg chg="addSp delSp modSp">
        <pc:chgData name="Frolloni Franco" userId="S::mi11041@istruzione.it::f8dd3c7b-1a6d-496a-88ad-8a28c9c115ec" providerId="AD" clId="Web-{B2938C1A-EAB9-8E26-1CC8-5FA7AA917BD9}" dt="2021-05-28T15:33:44.067" v="16"/>
        <pc:sldMkLst>
          <pc:docMk/>
          <pc:sldMk cId="4001709731" sldId="269"/>
        </pc:sldMkLst>
        <pc:spChg chg="add del mod">
          <ac:chgData name="Frolloni Franco" userId="S::mi11041@istruzione.it::f8dd3c7b-1a6d-496a-88ad-8a28c9c115ec" providerId="AD" clId="Web-{B2938C1A-EAB9-8E26-1CC8-5FA7AA917BD9}" dt="2021-05-28T15:33:44.067" v="16"/>
          <ac:spMkLst>
            <pc:docMk/>
            <pc:sldMk cId="4001709731" sldId="269"/>
            <ac:spMk id="3" creationId="{66B3D036-BD06-4998-90BE-B3023100CAE6}"/>
          </ac:spMkLst>
        </pc:spChg>
      </pc:sldChg>
    </pc:docChg>
  </pc:docChgLst>
  <pc:docChgLst>
    <pc:chgData name="INDELICATO ENZA" userId="S::mi16073@istruzione.it::e23c9823-add1-4b87-93ed-756bd4c79528" providerId="AD" clId="Web-{2A54D015-F167-17D1-0202-B21CEB3BC906}"/>
    <pc:docChg chg="addSld delSld modSld">
      <pc:chgData name="INDELICATO ENZA" userId="S::mi16073@istruzione.it::e23c9823-add1-4b87-93ed-756bd4c79528" providerId="AD" clId="Web-{2A54D015-F167-17D1-0202-B21CEB3BC906}" dt="2021-05-27T18:16:30.344" v="123" actId="14100"/>
      <pc:docMkLst>
        <pc:docMk/>
      </pc:docMkLst>
      <pc:sldChg chg="del">
        <pc:chgData name="INDELICATO ENZA" userId="S::mi16073@istruzione.it::e23c9823-add1-4b87-93ed-756bd4c79528" providerId="AD" clId="Web-{2A54D015-F167-17D1-0202-B21CEB3BC906}" dt="2021-05-27T17:37:18.119" v="38"/>
        <pc:sldMkLst>
          <pc:docMk/>
          <pc:sldMk cId="3916455631" sldId="257"/>
        </pc:sldMkLst>
      </pc:sldChg>
      <pc:sldChg chg="del">
        <pc:chgData name="INDELICATO ENZA" userId="S::mi16073@istruzione.it::e23c9823-add1-4b87-93ed-756bd4c79528" providerId="AD" clId="Web-{2A54D015-F167-17D1-0202-B21CEB3BC906}" dt="2021-05-27T17:36:03.615" v="3"/>
        <pc:sldMkLst>
          <pc:docMk/>
          <pc:sldMk cId="1096126369" sldId="258"/>
        </pc:sldMkLst>
      </pc:sldChg>
      <pc:sldChg chg="del">
        <pc:chgData name="INDELICATO ENZA" userId="S::mi16073@istruzione.it::e23c9823-add1-4b87-93ed-756bd4c79528" providerId="AD" clId="Web-{2A54D015-F167-17D1-0202-B21CEB3BC906}" dt="2021-05-27T17:37:15.151" v="36"/>
        <pc:sldMkLst>
          <pc:docMk/>
          <pc:sldMk cId="3655653945" sldId="259"/>
        </pc:sldMkLst>
      </pc:sldChg>
      <pc:sldChg chg="del">
        <pc:chgData name="INDELICATO ENZA" userId="S::mi16073@istruzione.it::e23c9823-add1-4b87-93ed-756bd4c79528" providerId="AD" clId="Web-{2A54D015-F167-17D1-0202-B21CEB3BC906}" dt="2021-05-27T17:37:16.619" v="37"/>
        <pc:sldMkLst>
          <pc:docMk/>
          <pc:sldMk cId="559540161" sldId="260"/>
        </pc:sldMkLst>
      </pc:sldChg>
      <pc:sldChg chg="del">
        <pc:chgData name="INDELICATO ENZA" userId="S::mi16073@istruzione.it::e23c9823-add1-4b87-93ed-756bd4c79528" providerId="AD" clId="Web-{2A54D015-F167-17D1-0202-B21CEB3BC906}" dt="2021-05-27T17:37:19.479" v="39"/>
        <pc:sldMkLst>
          <pc:docMk/>
          <pc:sldMk cId="1226207476" sldId="261"/>
        </pc:sldMkLst>
      </pc:sldChg>
      <pc:sldChg chg="addSp delSp modSp new">
        <pc:chgData name="INDELICATO ENZA" userId="S::mi16073@istruzione.it::e23c9823-add1-4b87-93ed-756bd4c79528" providerId="AD" clId="Web-{2A54D015-F167-17D1-0202-B21CEB3BC906}" dt="2021-05-27T18:02:19.359" v="91" actId="1076"/>
        <pc:sldMkLst>
          <pc:docMk/>
          <pc:sldMk cId="3268601913" sldId="262"/>
        </pc:sldMkLst>
        <pc:spChg chg="mod">
          <ac:chgData name="INDELICATO ENZA" userId="S::mi16073@istruzione.it::e23c9823-add1-4b87-93ed-756bd4c79528" providerId="AD" clId="Web-{2A54D015-F167-17D1-0202-B21CEB3BC906}" dt="2021-05-27T18:01:40.716" v="82" actId="20577"/>
          <ac:spMkLst>
            <pc:docMk/>
            <pc:sldMk cId="3268601913" sldId="262"/>
            <ac:spMk id="2" creationId="{609761B7-7151-49B5-8A65-D3D24DE6C311}"/>
          </ac:spMkLst>
        </pc:spChg>
        <pc:spChg chg="add del">
          <ac:chgData name="INDELICATO ENZA" userId="S::mi16073@istruzione.it::e23c9823-add1-4b87-93ed-756bd4c79528" providerId="AD" clId="Web-{2A54D015-F167-17D1-0202-B21CEB3BC906}" dt="2021-05-27T17:36:00.021" v="2"/>
          <ac:spMkLst>
            <pc:docMk/>
            <pc:sldMk cId="3268601913" sldId="262"/>
            <ac:spMk id="3" creationId="{575454F7-00B8-433E-8064-A36F6B735C12}"/>
          </ac:spMkLst>
        </pc:spChg>
        <pc:picChg chg="add mod">
          <ac:chgData name="INDELICATO ENZA" userId="S::mi16073@istruzione.it::e23c9823-add1-4b87-93ed-756bd4c79528" providerId="AD" clId="Web-{2A54D015-F167-17D1-0202-B21CEB3BC906}" dt="2021-05-27T18:02:14.078" v="89" actId="14100"/>
          <ac:picMkLst>
            <pc:docMk/>
            <pc:sldMk cId="3268601913" sldId="262"/>
            <ac:picMk id="4" creationId="{C4259EA1-B044-43DD-935E-30662A3139FE}"/>
          </ac:picMkLst>
        </pc:picChg>
        <pc:picChg chg="add mod">
          <ac:chgData name="INDELICATO ENZA" userId="S::mi16073@istruzione.it::e23c9823-add1-4b87-93ed-756bd4c79528" providerId="AD" clId="Web-{2A54D015-F167-17D1-0202-B21CEB3BC906}" dt="2021-05-27T18:02:10.140" v="88" actId="1076"/>
          <ac:picMkLst>
            <pc:docMk/>
            <pc:sldMk cId="3268601913" sldId="262"/>
            <ac:picMk id="5" creationId="{87E83AF0-7686-4FBC-9603-D653C91B5CA7}"/>
          </ac:picMkLst>
        </pc:picChg>
        <pc:picChg chg="add mod">
          <ac:chgData name="INDELICATO ENZA" userId="S::mi16073@istruzione.it::e23c9823-add1-4b87-93ed-756bd4c79528" providerId="AD" clId="Web-{2A54D015-F167-17D1-0202-B21CEB3BC906}" dt="2021-05-27T18:02:19.359" v="91" actId="1076"/>
          <ac:picMkLst>
            <pc:docMk/>
            <pc:sldMk cId="3268601913" sldId="262"/>
            <ac:picMk id="6" creationId="{BDED4B55-71F7-46B8-B1BB-FB0555C85774}"/>
          </ac:picMkLst>
        </pc:picChg>
      </pc:sldChg>
      <pc:sldChg chg="addSp delSp modSp add replId">
        <pc:chgData name="INDELICATO ENZA" userId="S::mi16073@istruzione.it::e23c9823-add1-4b87-93ed-756bd4c79528" providerId="AD" clId="Web-{2A54D015-F167-17D1-0202-B21CEB3BC906}" dt="2021-05-27T18:11:12.889" v="112" actId="1076"/>
        <pc:sldMkLst>
          <pc:docMk/>
          <pc:sldMk cId="1722037794" sldId="263"/>
        </pc:sldMkLst>
        <pc:spChg chg="mod">
          <ac:chgData name="INDELICATO ENZA" userId="S::mi16073@istruzione.it::e23c9823-add1-4b87-93ed-756bd4c79528" providerId="AD" clId="Web-{2A54D015-F167-17D1-0202-B21CEB3BC906}" dt="2021-05-27T18:07:54.268" v="105" actId="20577"/>
          <ac:spMkLst>
            <pc:docMk/>
            <pc:sldMk cId="1722037794" sldId="263"/>
            <ac:spMk id="2" creationId="{609761B7-7151-49B5-8A65-D3D24DE6C311}"/>
          </ac:spMkLst>
        </pc:spChg>
        <pc:spChg chg="add del">
          <ac:chgData name="INDELICATO ENZA" userId="S::mi16073@istruzione.it::e23c9823-add1-4b87-93ed-756bd4c79528" providerId="AD" clId="Web-{2A54D015-F167-17D1-0202-B21CEB3BC906}" dt="2021-05-27T18:07:38.674" v="100"/>
          <ac:spMkLst>
            <pc:docMk/>
            <pc:sldMk cId="1722037794" sldId="263"/>
            <ac:spMk id="3" creationId="{F53BD4BA-1392-4AB2-98E6-9F9F404707B8}"/>
          </ac:spMkLst>
        </pc:spChg>
        <pc:spChg chg="add del">
          <ac:chgData name="INDELICATO ENZA" userId="S::mi16073@istruzione.it::e23c9823-add1-4b87-93ed-756bd4c79528" providerId="AD" clId="Web-{2A54D015-F167-17D1-0202-B21CEB3BC906}" dt="2021-05-27T18:07:38.002" v="99"/>
          <ac:spMkLst>
            <pc:docMk/>
            <pc:sldMk cId="1722037794" sldId="263"/>
            <ac:spMk id="7" creationId="{99A27BBB-7A11-497E-B3C7-B8790994A0DF}"/>
          </ac:spMkLst>
        </pc:spChg>
        <pc:picChg chg="del">
          <ac:chgData name="INDELICATO ENZA" userId="S::mi16073@istruzione.it::e23c9823-add1-4b87-93ed-756bd4c79528" providerId="AD" clId="Web-{2A54D015-F167-17D1-0202-B21CEB3BC906}" dt="2021-05-27T18:07:57.315" v="106"/>
          <ac:picMkLst>
            <pc:docMk/>
            <pc:sldMk cId="1722037794" sldId="263"/>
            <ac:picMk id="4" creationId="{C4259EA1-B044-43DD-935E-30662A3139FE}"/>
          </ac:picMkLst>
        </pc:picChg>
        <pc:picChg chg="del">
          <ac:chgData name="INDELICATO ENZA" userId="S::mi16073@istruzione.it::e23c9823-add1-4b87-93ed-756bd4c79528" providerId="AD" clId="Web-{2A54D015-F167-17D1-0202-B21CEB3BC906}" dt="2021-05-27T18:07:58.534" v="107"/>
          <ac:picMkLst>
            <pc:docMk/>
            <pc:sldMk cId="1722037794" sldId="263"/>
            <ac:picMk id="5" creationId="{87E83AF0-7686-4FBC-9603-D653C91B5CA7}"/>
          </ac:picMkLst>
        </pc:picChg>
        <pc:picChg chg="del">
          <ac:chgData name="INDELICATO ENZA" userId="S::mi16073@istruzione.it::e23c9823-add1-4b87-93ed-756bd4c79528" providerId="AD" clId="Web-{2A54D015-F167-17D1-0202-B21CEB3BC906}" dt="2021-05-27T18:07:59.847" v="108"/>
          <ac:picMkLst>
            <pc:docMk/>
            <pc:sldMk cId="1722037794" sldId="263"/>
            <ac:picMk id="6" creationId="{BDED4B55-71F7-46B8-B1BB-FB0555C85774}"/>
          </ac:picMkLst>
        </pc:picChg>
        <pc:picChg chg="add mod">
          <ac:chgData name="INDELICATO ENZA" userId="S::mi16073@istruzione.it::e23c9823-add1-4b87-93ed-756bd4c79528" providerId="AD" clId="Web-{2A54D015-F167-17D1-0202-B21CEB3BC906}" dt="2021-05-27T18:11:12.889" v="112" actId="1076"/>
          <ac:picMkLst>
            <pc:docMk/>
            <pc:sldMk cId="1722037794" sldId="263"/>
            <ac:picMk id="8" creationId="{B174D361-2CF0-44DA-B4F0-4F978995652A}"/>
          </ac:picMkLst>
        </pc:picChg>
      </pc:sldChg>
      <pc:sldChg chg="addSp delSp modSp add replId">
        <pc:chgData name="INDELICATO ENZA" userId="S::mi16073@istruzione.it::e23c9823-add1-4b87-93ed-756bd4c79528" providerId="AD" clId="Web-{2A54D015-F167-17D1-0202-B21CEB3BC906}" dt="2021-05-27T18:16:30.344" v="123" actId="14100"/>
        <pc:sldMkLst>
          <pc:docMk/>
          <pc:sldMk cId="394033725" sldId="264"/>
        </pc:sldMkLst>
        <pc:spChg chg="mod">
          <ac:chgData name="INDELICATO ENZA" userId="S::mi16073@istruzione.it::e23c9823-add1-4b87-93ed-756bd4c79528" providerId="AD" clId="Web-{2A54D015-F167-17D1-0202-B21CEB3BC906}" dt="2021-05-27T18:11:21.373" v="114" actId="20577"/>
          <ac:spMkLst>
            <pc:docMk/>
            <pc:sldMk cId="394033725" sldId="264"/>
            <ac:spMk id="2" creationId="{609761B7-7151-49B5-8A65-D3D24DE6C311}"/>
          </ac:spMkLst>
        </pc:spChg>
        <pc:picChg chg="add mod">
          <ac:chgData name="INDELICATO ENZA" userId="S::mi16073@istruzione.it::e23c9823-add1-4b87-93ed-756bd4c79528" providerId="AD" clId="Web-{2A54D015-F167-17D1-0202-B21CEB3BC906}" dt="2021-05-27T18:16:30.344" v="123" actId="14100"/>
          <ac:picMkLst>
            <pc:docMk/>
            <pc:sldMk cId="394033725" sldId="264"/>
            <ac:picMk id="3" creationId="{98AF8AA8-7F83-47CC-A2C4-CE8D064BE002}"/>
          </ac:picMkLst>
        </pc:picChg>
        <pc:picChg chg="add mod">
          <ac:chgData name="INDELICATO ENZA" userId="S::mi16073@istruzione.it::e23c9823-add1-4b87-93ed-756bd4c79528" providerId="AD" clId="Web-{2A54D015-F167-17D1-0202-B21CEB3BC906}" dt="2021-05-27T18:16:26.031" v="122" actId="14100"/>
          <ac:picMkLst>
            <pc:docMk/>
            <pc:sldMk cId="394033725" sldId="264"/>
            <ac:picMk id="4" creationId="{4D27E3A4-11BF-4302-B8A1-3C81FB82A757}"/>
          </ac:picMkLst>
        </pc:picChg>
        <pc:picChg chg="del">
          <ac:chgData name="INDELICATO ENZA" userId="S::mi16073@istruzione.it::e23c9823-add1-4b87-93ed-756bd4c79528" providerId="AD" clId="Web-{2A54D015-F167-17D1-0202-B21CEB3BC906}" dt="2021-05-27T18:11:22.936" v="115"/>
          <ac:picMkLst>
            <pc:docMk/>
            <pc:sldMk cId="394033725" sldId="264"/>
            <ac:picMk id="8" creationId="{B174D361-2CF0-44DA-B4F0-4F978995652A}"/>
          </ac:picMkLst>
        </pc:picChg>
      </pc:sldChg>
      <pc:sldChg chg="add del replId">
        <pc:chgData name="INDELICATO ENZA" userId="S::mi16073@istruzione.it::e23c9823-add1-4b87-93ed-756bd4c79528" providerId="AD" clId="Web-{2A54D015-F167-17D1-0202-B21CEB3BC906}" dt="2021-05-27T18:07:19.423" v="96"/>
        <pc:sldMkLst>
          <pc:docMk/>
          <pc:sldMk cId="959646299" sldId="264"/>
        </pc:sldMkLst>
      </pc:sldChg>
    </pc:docChg>
  </pc:docChgLst>
  <pc:docChgLst>
    <pc:chgData name="INDELICATO ENZA" userId="S::mi16073@istruzione.it::e23c9823-add1-4b87-93ed-756bd4c79528" providerId="AD" clId="Web-{BCF8177F-B456-6409-A155-894391DA2BFC}"/>
    <pc:docChg chg="modSld">
      <pc:chgData name="INDELICATO ENZA" userId="S::mi16073@istruzione.it::e23c9823-add1-4b87-93ed-756bd4c79528" providerId="AD" clId="Web-{BCF8177F-B456-6409-A155-894391DA2BFC}" dt="2021-05-31T10:12:37.556" v="146" actId="20577"/>
      <pc:docMkLst>
        <pc:docMk/>
      </pc:docMkLst>
      <pc:sldChg chg="modSp">
        <pc:chgData name="INDELICATO ENZA" userId="S::mi16073@istruzione.it::e23c9823-add1-4b87-93ed-756bd4c79528" providerId="AD" clId="Web-{BCF8177F-B456-6409-A155-894391DA2BFC}" dt="2021-05-31T10:04:34.811" v="21" actId="20577"/>
        <pc:sldMkLst>
          <pc:docMk/>
          <pc:sldMk cId="2040998888" sldId="266"/>
        </pc:sldMkLst>
        <pc:spChg chg="mod">
          <ac:chgData name="INDELICATO ENZA" userId="S::mi16073@istruzione.it::e23c9823-add1-4b87-93ed-756bd4c79528" providerId="AD" clId="Web-{BCF8177F-B456-6409-A155-894391DA2BFC}" dt="2021-05-31T10:04:34.811" v="21" actId="20577"/>
          <ac:spMkLst>
            <pc:docMk/>
            <pc:sldMk cId="2040998888" sldId="266"/>
            <ac:spMk id="5" creationId="{0705D50B-965D-43B0-83B7-756BD74ABE65}"/>
          </ac:spMkLst>
        </pc:spChg>
        <pc:spChg chg="mod">
          <ac:chgData name="INDELICATO ENZA" userId="S::mi16073@istruzione.it::e23c9823-add1-4b87-93ed-756bd4c79528" providerId="AD" clId="Web-{BCF8177F-B456-6409-A155-894391DA2BFC}" dt="2021-05-31T10:04:32.327" v="20" actId="20577"/>
          <ac:spMkLst>
            <pc:docMk/>
            <pc:sldMk cId="2040998888" sldId="266"/>
            <ac:spMk id="6" creationId="{59738E4D-D1EA-4E04-8382-4F5F34AA079D}"/>
          </ac:spMkLst>
        </pc:spChg>
      </pc:sldChg>
      <pc:sldChg chg="modSp">
        <pc:chgData name="INDELICATO ENZA" userId="S::mi16073@istruzione.it::e23c9823-add1-4b87-93ed-756bd4c79528" providerId="AD" clId="Web-{BCF8177F-B456-6409-A155-894391DA2BFC}" dt="2021-05-31T10:12:37.556" v="146" actId="20577"/>
        <pc:sldMkLst>
          <pc:docMk/>
          <pc:sldMk cId="3962646337" sldId="271"/>
        </pc:sldMkLst>
        <pc:spChg chg="mod">
          <ac:chgData name="INDELICATO ENZA" userId="S::mi16073@istruzione.it::e23c9823-add1-4b87-93ed-756bd4c79528" providerId="AD" clId="Web-{BCF8177F-B456-6409-A155-894391DA2BFC}" dt="2021-05-31T10:10:29.225" v="126" actId="20577"/>
          <ac:spMkLst>
            <pc:docMk/>
            <pc:sldMk cId="3962646337" sldId="271"/>
            <ac:spMk id="3" creationId="{02C95345-E25F-4BDA-A82A-C7CE280882CA}"/>
          </ac:spMkLst>
        </pc:spChg>
        <pc:spChg chg="mod">
          <ac:chgData name="INDELICATO ENZA" userId="S::mi16073@istruzione.it::e23c9823-add1-4b87-93ed-756bd4c79528" providerId="AD" clId="Web-{BCF8177F-B456-6409-A155-894391DA2BFC}" dt="2021-05-31T10:12:37.556" v="146" actId="20577"/>
          <ac:spMkLst>
            <pc:docMk/>
            <pc:sldMk cId="3962646337" sldId="271"/>
            <ac:spMk id="8" creationId="{2C0D2921-5A59-4E33-BD25-A9EBE070E8D1}"/>
          </ac:spMkLst>
        </pc:spChg>
        <pc:spChg chg="mod">
          <ac:chgData name="INDELICATO ENZA" userId="S::mi16073@istruzione.it::e23c9823-add1-4b87-93ed-756bd4c79528" providerId="AD" clId="Web-{BCF8177F-B456-6409-A155-894391DA2BFC}" dt="2021-05-31T10:12:23.181" v="139" actId="20577"/>
          <ac:spMkLst>
            <pc:docMk/>
            <pc:sldMk cId="3962646337" sldId="271"/>
            <ac:spMk id="9" creationId="{8C88402B-FF8F-4189-9258-01422EB8F029}"/>
          </ac:spMkLst>
        </pc:spChg>
      </pc:sldChg>
      <pc:sldChg chg="modSp">
        <pc:chgData name="INDELICATO ENZA" userId="S::mi16073@istruzione.it::e23c9823-add1-4b87-93ed-756bd4c79528" providerId="AD" clId="Web-{BCF8177F-B456-6409-A155-894391DA2BFC}" dt="2021-05-31T10:06:02.595" v="75" actId="20577"/>
        <pc:sldMkLst>
          <pc:docMk/>
          <pc:sldMk cId="1790801261" sldId="276"/>
        </pc:sldMkLst>
        <pc:spChg chg="mod">
          <ac:chgData name="INDELICATO ENZA" userId="S::mi16073@istruzione.it::e23c9823-add1-4b87-93ed-756bd4c79528" providerId="AD" clId="Web-{BCF8177F-B456-6409-A155-894391DA2BFC}" dt="2021-05-31T10:06:02.595" v="75" actId="20577"/>
          <ac:spMkLst>
            <pc:docMk/>
            <pc:sldMk cId="1790801261" sldId="276"/>
            <ac:spMk id="2" creationId="{0D77E0D9-C53F-4221-A611-5411BBAE3EAA}"/>
          </ac:spMkLst>
        </pc:spChg>
      </pc:sldChg>
      <pc:sldChg chg="modSp">
        <pc:chgData name="INDELICATO ENZA" userId="S::mi16073@istruzione.it::e23c9823-add1-4b87-93ed-756bd4c79528" providerId="AD" clId="Web-{BCF8177F-B456-6409-A155-894391DA2BFC}" dt="2021-05-31T10:06:11.798" v="79" actId="20577"/>
        <pc:sldMkLst>
          <pc:docMk/>
          <pc:sldMk cId="4160257664" sldId="277"/>
        </pc:sldMkLst>
        <pc:spChg chg="mod">
          <ac:chgData name="INDELICATO ENZA" userId="S::mi16073@istruzione.it::e23c9823-add1-4b87-93ed-756bd4c79528" providerId="AD" clId="Web-{BCF8177F-B456-6409-A155-894391DA2BFC}" dt="2021-05-31T10:06:11.798" v="79" actId="20577"/>
          <ac:spMkLst>
            <pc:docMk/>
            <pc:sldMk cId="4160257664" sldId="277"/>
            <ac:spMk id="2" creationId="{0D77E0D9-C53F-4221-A611-5411BBAE3EAA}"/>
          </ac:spMkLst>
        </pc:spChg>
      </pc:sldChg>
      <pc:sldChg chg="modSp">
        <pc:chgData name="INDELICATO ENZA" userId="S::mi16073@istruzione.it::e23c9823-add1-4b87-93ed-756bd4c79528" providerId="AD" clId="Web-{BCF8177F-B456-6409-A155-894391DA2BFC}" dt="2021-05-31T10:06:22.486" v="84" actId="20577"/>
        <pc:sldMkLst>
          <pc:docMk/>
          <pc:sldMk cId="3646289213" sldId="278"/>
        </pc:sldMkLst>
        <pc:spChg chg="mod">
          <ac:chgData name="INDELICATO ENZA" userId="S::mi16073@istruzione.it::e23c9823-add1-4b87-93ed-756bd4c79528" providerId="AD" clId="Web-{BCF8177F-B456-6409-A155-894391DA2BFC}" dt="2021-05-31T10:06:22.486" v="84" actId="20577"/>
          <ac:spMkLst>
            <pc:docMk/>
            <pc:sldMk cId="3646289213" sldId="278"/>
            <ac:spMk id="2" creationId="{0D77E0D9-C53F-4221-A611-5411BBAE3EAA}"/>
          </ac:spMkLst>
        </pc:spChg>
      </pc:sldChg>
      <pc:sldChg chg="modSp">
        <pc:chgData name="INDELICATO ENZA" userId="S::mi16073@istruzione.it::e23c9823-add1-4b87-93ed-756bd4c79528" providerId="AD" clId="Web-{BCF8177F-B456-6409-A155-894391DA2BFC}" dt="2021-05-31T10:06:37.611" v="89" actId="20577"/>
        <pc:sldMkLst>
          <pc:docMk/>
          <pc:sldMk cId="2426305506" sldId="279"/>
        </pc:sldMkLst>
        <pc:spChg chg="mod">
          <ac:chgData name="INDELICATO ENZA" userId="S::mi16073@istruzione.it::e23c9823-add1-4b87-93ed-756bd4c79528" providerId="AD" clId="Web-{BCF8177F-B456-6409-A155-894391DA2BFC}" dt="2021-05-31T10:06:37.611" v="89" actId="20577"/>
          <ac:spMkLst>
            <pc:docMk/>
            <pc:sldMk cId="2426305506" sldId="279"/>
            <ac:spMk id="2" creationId="{0D77E0D9-C53F-4221-A611-5411BBAE3EAA}"/>
          </ac:spMkLst>
        </pc:spChg>
      </pc:sldChg>
      <pc:sldChg chg="modSp">
        <pc:chgData name="INDELICATO ENZA" userId="S::mi16073@istruzione.it::e23c9823-add1-4b87-93ed-756bd4c79528" providerId="AD" clId="Web-{BCF8177F-B456-6409-A155-894391DA2BFC}" dt="2021-05-31T10:07:11.143" v="96" actId="14100"/>
        <pc:sldMkLst>
          <pc:docMk/>
          <pc:sldMk cId="1662265376" sldId="281"/>
        </pc:sldMkLst>
        <pc:spChg chg="mod">
          <ac:chgData name="INDELICATO ENZA" userId="S::mi16073@istruzione.it::e23c9823-add1-4b87-93ed-756bd4c79528" providerId="AD" clId="Web-{BCF8177F-B456-6409-A155-894391DA2BFC}" dt="2021-05-31T10:06:52.564" v="95" actId="20577"/>
          <ac:spMkLst>
            <pc:docMk/>
            <pc:sldMk cId="1662265376" sldId="281"/>
            <ac:spMk id="2" creationId="{0D77E0D9-C53F-4221-A611-5411BBAE3EAA}"/>
          </ac:spMkLst>
        </pc:spChg>
        <pc:picChg chg="mod">
          <ac:chgData name="INDELICATO ENZA" userId="S::mi16073@istruzione.it::e23c9823-add1-4b87-93ed-756bd4c79528" providerId="AD" clId="Web-{BCF8177F-B456-6409-A155-894391DA2BFC}" dt="2021-05-31T10:07:11.143" v="96" actId="14100"/>
          <ac:picMkLst>
            <pc:docMk/>
            <pc:sldMk cId="1662265376" sldId="281"/>
            <ac:picMk id="3" creationId="{C680C8C2-3A08-4FF3-B4D6-2023663D3461}"/>
          </ac:picMkLst>
        </pc:picChg>
      </pc:sldChg>
    </pc:docChg>
  </pc:docChgLst>
  <pc:docChgLst>
    <pc:chgData name="INDELICATO ENZA" userId="S::mi16073@istruzione.it::e23c9823-add1-4b87-93ed-756bd4c79528" providerId="AD" clId="Web-{CE4E7548-8588-53B5-8BF2-77CDE5D5568B}"/>
    <pc:docChg chg="modSld">
      <pc:chgData name="INDELICATO ENZA" userId="S::mi16073@istruzione.it::e23c9823-add1-4b87-93ed-756bd4c79528" providerId="AD" clId="Web-{CE4E7548-8588-53B5-8BF2-77CDE5D5568B}" dt="2021-05-31T12:57:32.813" v="19" actId="1076"/>
      <pc:docMkLst>
        <pc:docMk/>
      </pc:docMkLst>
      <pc:sldChg chg="addSp modSp">
        <pc:chgData name="INDELICATO ENZA" userId="S::mi16073@istruzione.it::e23c9823-add1-4b87-93ed-756bd4c79528" providerId="AD" clId="Web-{CE4E7548-8588-53B5-8BF2-77CDE5D5568B}" dt="2021-05-31T12:57:32.813" v="19" actId="1076"/>
        <pc:sldMkLst>
          <pc:docMk/>
          <pc:sldMk cId="1125716278" sldId="265"/>
        </pc:sldMkLst>
        <pc:spChg chg="add mod">
          <ac:chgData name="INDELICATO ENZA" userId="S::mi16073@istruzione.it::e23c9823-add1-4b87-93ed-756bd4c79528" providerId="AD" clId="Web-{CE4E7548-8588-53B5-8BF2-77CDE5D5568B}" dt="2021-05-31T12:57:32.813" v="19" actId="1076"/>
          <ac:spMkLst>
            <pc:docMk/>
            <pc:sldMk cId="1125716278" sldId="265"/>
            <ac:spMk id="5" creationId="{685802E9-D103-453C-BC43-1AC54428013F}"/>
          </ac:spMkLst>
        </pc:spChg>
      </pc:sldChg>
    </pc:docChg>
  </pc:docChgLst>
  <pc:docChgLst>
    <pc:chgData name="INDELICATO ENZA" userId="S::mi16073@istruzione.it::e23c9823-add1-4b87-93ed-756bd4c79528" providerId="AD" clId="Web-{0189BB29-3FF0-7F4D-6607-47E6EBFE1FA3}"/>
    <pc:docChg chg="addSld delSld modSld sldOrd">
      <pc:chgData name="INDELICATO ENZA" userId="S::mi16073@istruzione.it::e23c9823-add1-4b87-93ed-756bd4c79528" providerId="AD" clId="Web-{0189BB29-3FF0-7F4D-6607-47E6EBFE1FA3}" dt="2021-05-29T09:16:21.388" v="165"/>
      <pc:docMkLst>
        <pc:docMk/>
      </pc:docMkLst>
      <pc:sldChg chg="del">
        <pc:chgData name="INDELICATO ENZA" userId="S::mi16073@istruzione.it::e23c9823-add1-4b87-93ed-756bd4c79528" providerId="AD" clId="Web-{0189BB29-3FF0-7F4D-6607-47E6EBFE1FA3}" dt="2021-05-29T09:16:01.669" v="161"/>
        <pc:sldMkLst>
          <pc:docMk/>
          <pc:sldMk cId="3268601913" sldId="262"/>
        </pc:sldMkLst>
      </pc:sldChg>
      <pc:sldChg chg="del">
        <pc:chgData name="INDELICATO ENZA" userId="S::mi16073@istruzione.it::e23c9823-add1-4b87-93ed-756bd4c79528" providerId="AD" clId="Web-{0189BB29-3FF0-7F4D-6607-47E6EBFE1FA3}" dt="2021-05-29T09:16:16.982" v="164"/>
        <pc:sldMkLst>
          <pc:docMk/>
          <pc:sldMk cId="1722037794" sldId="263"/>
        </pc:sldMkLst>
      </pc:sldChg>
      <pc:sldChg chg="del">
        <pc:chgData name="INDELICATO ENZA" userId="S::mi16073@istruzione.it::e23c9823-add1-4b87-93ed-756bd4c79528" providerId="AD" clId="Web-{0189BB29-3FF0-7F4D-6607-47E6EBFE1FA3}" dt="2021-05-29T09:16:21.388" v="165"/>
        <pc:sldMkLst>
          <pc:docMk/>
          <pc:sldMk cId="394033725" sldId="264"/>
        </pc:sldMkLst>
      </pc:sldChg>
      <pc:sldChg chg="addSp delSp modSp add mod ord replId modClrScheme chgLayout">
        <pc:chgData name="INDELICATO ENZA" userId="S::mi16073@istruzione.it::e23c9823-add1-4b87-93ed-756bd4c79528" providerId="AD" clId="Web-{0189BB29-3FF0-7F4D-6607-47E6EBFE1FA3}" dt="2021-05-29T08:57:46.109" v="100" actId="1076"/>
        <pc:sldMkLst>
          <pc:docMk/>
          <pc:sldMk cId="1790801261" sldId="276"/>
        </pc:sldMkLst>
        <pc:spChg chg="mod ord">
          <ac:chgData name="INDELICATO ENZA" userId="S::mi16073@istruzione.it::e23c9823-add1-4b87-93ed-756bd4c79528" providerId="AD" clId="Web-{0189BB29-3FF0-7F4D-6607-47E6EBFE1FA3}" dt="2021-05-29T08:36:48.785" v="65" actId="20577"/>
          <ac:spMkLst>
            <pc:docMk/>
            <pc:sldMk cId="1790801261" sldId="276"/>
            <ac:spMk id="2" creationId="{0D77E0D9-C53F-4221-A611-5411BBAE3EAA}"/>
          </ac:spMkLst>
        </pc:spChg>
        <pc:spChg chg="del mod ord">
          <ac:chgData name="INDELICATO ENZA" userId="S::mi16073@istruzione.it::e23c9823-add1-4b87-93ed-756bd4c79528" providerId="AD" clId="Web-{0189BB29-3FF0-7F4D-6607-47E6EBFE1FA3}" dt="2021-05-29T08:36:00.940" v="12"/>
          <ac:spMkLst>
            <pc:docMk/>
            <pc:sldMk cId="1790801261" sldId="276"/>
            <ac:spMk id="4" creationId="{F6A42610-7E68-4D83-94DA-B9D9BAB02B87}"/>
          </ac:spMkLst>
        </pc:spChg>
        <pc:picChg chg="add del mod">
          <ac:chgData name="INDELICATO ENZA" userId="S::mi16073@istruzione.it::e23c9823-add1-4b87-93ed-756bd4c79528" providerId="AD" clId="Web-{0189BB29-3FF0-7F4D-6607-47E6EBFE1FA3}" dt="2021-05-29T08:49:00.238" v="68"/>
          <ac:picMkLst>
            <pc:docMk/>
            <pc:sldMk cId="1790801261" sldId="276"/>
            <ac:picMk id="3" creationId="{051440F5-1734-4C0E-A480-86F453E01D9A}"/>
          </ac:picMkLst>
        </pc:picChg>
        <pc:picChg chg="add mod">
          <ac:chgData name="INDELICATO ENZA" userId="S::mi16073@istruzione.it::e23c9823-add1-4b87-93ed-756bd4c79528" providerId="AD" clId="Web-{0189BB29-3FF0-7F4D-6607-47E6EBFE1FA3}" dt="2021-05-29T08:49:46.317" v="73" actId="1076"/>
          <ac:picMkLst>
            <pc:docMk/>
            <pc:sldMk cId="1790801261" sldId="276"/>
            <ac:picMk id="5" creationId="{06883465-F653-490E-9B25-3C5E498ACDC4}"/>
          </ac:picMkLst>
        </pc:picChg>
        <pc:picChg chg="add del mod">
          <ac:chgData name="INDELICATO ENZA" userId="S::mi16073@istruzione.it::e23c9823-add1-4b87-93ed-756bd4c79528" providerId="AD" clId="Web-{0189BB29-3FF0-7F4D-6607-47E6EBFE1FA3}" dt="2021-05-29T08:57:23.608" v="92"/>
          <ac:picMkLst>
            <pc:docMk/>
            <pc:sldMk cId="1790801261" sldId="276"/>
            <ac:picMk id="6" creationId="{DB02857F-2962-4433-A944-0C58D4AE8385}"/>
          </ac:picMkLst>
        </pc:picChg>
        <pc:picChg chg="add mod">
          <ac:chgData name="INDELICATO ENZA" userId="S::mi16073@istruzione.it::e23c9823-add1-4b87-93ed-756bd4c79528" providerId="AD" clId="Web-{0189BB29-3FF0-7F4D-6607-47E6EBFE1FA3}" dt="2021-05-29T08:57:46.109" v="100" actId="1076"/>
          <ac:picMkLst>
            <pc:docMk/>
            <pc:sldMk cId="1790801261" sldId="276"/>
            <ac:picMk id="7" creationId="{74EEDC95-037A-403F-A386-005333D0B20E}"/>
          </ac:picMkLst>
        </pc:picChg>
        <pc:picChg chg="del">
          <ac:chgData name="INDELICATO ENZA" userId="S::mi16073@istruzione.it::e23c9823-add1-4b87-93ed-756bd4c79528" providerId="AD" clId="Web-{0189BB29-3FF0-7F4D-6607-47E6EBFE1FA3}" dt="2021-05-29T08:35:12.080" v="1"/>
          <ac:picMkLst>
            <pc:docMk/>
            <pc:sldMk cId="1790801261" sldId="276"/>
            <ac:picMk id="8" creationId="{7000095A-5791-4A48-8DEA-5126D9A5C7BB}"/>
          </ac:picMkLst>
        </pc:picChg>
      </pc:sldChg>
      <pc:sldChg chg="addSp delSp modSp add replId">
        <pc:chgData name="INDELICATO ENZA" userId="S::mi16073@istruzione.it::e23c9823-add1-4b87-93ed-756bd4c79528" providerId="AD" clId="Web-{0189BB29-3FF0-7F4D-6607-47E6EBFE1FA3}" dt="2021-05-29T08:57:36.515" v="97" actId="1076"/>
        <pc:sldMkLst>
          <pc:docMk/>
          <pc:sldMk cId="4160257664" sldId="277"/>
        </pc:sldMkLst>
        <pc:picChg chg="add del mod">
          <ac:chgData name="INDELICATO ENZA" userId="S::mi16073@istruzione.it::e23c9823-add1-4b87-93ed-756bd4c79528" providerId="AD" clId="Web-{0189BB29-3FF0-7F4D-6607-47E6EBFE1FA3}" dt="2021-05-29T08:57:17.905" v="90"/>
          <ac:picMkLst>
            <pc:docMk/>
            <pc:sldMk cId="4160257664" sldId="277"/>
            <ac:picMk id="3" creationId="{5412FA2A-1217-415A-978B-A9BAA1006404}"/>
          </ac:picMkLst>
        </pc:picChg>
        <pc:picChg chg="add mod">
          <ac:chgData name="INDELICATO ENZA" userId="S::mi16073@istruzione.it::e23c9823-add1-4b87-93ed-756bd4c79528" providerId="AD" clId="Web-{0189BB29-3FF0-7F4D-6607-47E6EBFE1FA3}" dt="2021-05-29T08:57:07.186" v="88" actId="1076"/>
          <ac:picMkLst>
            <pc:docMk/>
            <pc:sldMk cId="4160257664" sldId="277"/>
            <ac:picMk id="4" creationId="{65DB37F6-9CA4-47D6-95C6-323F9AE854EE}"/>
          </ac:picMkLst>
        </pc:picChg>
        <pc:picChg chg="del">
          <ac:chgData name="INDELICATO ENZA" userId="S::mi16073@istruzione.it::e23c9823-add1-4b87-93ed-756bd4c79528" providerId="AD" clId="Web-{0189BB29-3FF0-7F4D-6607-47E6EBFE1FA3}" dt="2021-05-29T08:52:43.555" v="78"/>
          <ac:picMkLst>
            <pc:docMk/>
            <pc:sldMk cId="4160257664" sldId="277"/>
            <ac:picMk id="5" creationId="{06883465-F653-490E-9B25-3C5E498ACDC4}"/>
          </ac:picMkLst>
        </pc:picChg>
        <pc:picChg chg="del">
          <ac:chgData name="INDELICATO ENZA" userId="S::mi16073@istruzione.it::e23c9823-add1-4b87-93ed-756bd4c79528" providerId="AD" clId="Web-{0189BB29-3FF0-7F4D-6607-47E6EBFE1FA3}" dt="2021-05-29T08:52:42.508" v="77"/>
          <ac:picMkLst>
            <pc:docMk/>
            <pc:sldMk cId="4160257664" sldId="277"/>
            <ac:picMk id="6" creationId="{DB02857F-2962-4433-A944-0C58D4AE8385}"/>
          </ac:picMkLst>
        </pc:picChg>
        <pc:picChg chg="add mod">
          <ac:chgData name="INDELICATO ENZA" userId="S::mi16073@istruzione.it::e23c9823-add1-4b87-93ed-756bd4c79528" providerId="AD" clId="Web-{0189BB29-3FF0-7F4D-6607-47E6EBFE1FA3}" dt="2021-05-29T08:57:36.515" v="97" actId="1076"/>
          <ac:picMkLst>
            <pc:docMk/>
            <pc:sldMk cId="4160257664" sldId="277"/>
            <ac:picMk id="7" creationId="{8E911720-8259-45F4-A208-1A4FF4DECDDD}"/>
          </ac:picMkLst>
        </pc:picChg>
      </pc:sldChg>
      <pc:sldChg chg="addSp delSp modSp add replId">
        <pc:chgData name="INDELICATO ENZA" userId="S::mi16073@istruzione.it::e23c9823-add1-4b87-93ed-756bd4c79528" providerId="AD" clId="Web-{0189BB29-3FF0-7F4D-6607-47E6EBFE1FA3}" dt="2021-05-29T09:12:35.771" v="151" actId="1076"/>
        <pc:sldMkLst>
          <pc:docMk/>
          <pc:sldMk cId="3646289213" sldId="278"/>
        </pc:sldMkLst>
        <pc:picChg chg="add del mod">
          <ac:chgData name="INDELICATO ENZA" userId="S::mi16073@istruzione.it::e23c9823-add1-4b87-93ed-756bd4c79528" providerId="AD" clId="Web-{0189BB29-3FF0-7F4D-6607-47E6EBFE1FA3}" dt="2021-05-29T09:03:53.851" v="116"/>
          <ac:picMkLst>
            <pc:docMk/>
            <pc:sldMk cId="3646289213" sldId="278"/>
            <ac:picMk id="3" creationId="{5B7355E9-6FC3-404A-AC56-B2A3E46A1FE8}"/>
          </ac:picMkLst>
        </pc:picChg>
        <pc:picChg chg="del">
          <ac:chgData name="INDELICATO ENZA" userId="S::mi16073@istruzione.it::e23c9823-add1-4b87-93ed-756bd4c79528" providerId="AD" clId="Web-{0189BB29-3FF0-7F4D-6607-47E6EBFE1FA3}" dt="2021-05-29T09:00:01.877" v="103"/>
          <ac:picMkLst>
            <pc:docMk/>
            <pc:sldMk cId="3646289213" sldId="278"/>
            <ac:picMk id="4" creationId="{65DB37F6-9CA4-47D6-95C6-323F9AE854EE}"/>
          </ac:picMkLst>
        </pc:picChg>
        <pc:picChg chg="add del mod">
          <ac:chgData name="INDELICATO ENZA" userId="S::mi16073@istruzione.it::e23c9823-add1-4b87-93ed-756bd4c79528" providerId="AD" clId="Web-{0189BB29-3FF0-7F4D-6607-47E6EBFE1FA3}" dt="2021-05-29T09:04:19.445" v="121"/>
          <ac:picMkLst>
            <pc:docMk/>
            <pc:sldMk cId="3646289213" sldId="278"/>
            <ac:picMk id="5" creationId="{A8783370-4939-44D6-A3C5-A4B5206588E9}"/>
          </ac:picMkLst>
        </pc:picChg>
        <pc:picChg chg="add del mod">
          <ac:chgData name="INDELICATO ENZA" userId="S::mi16073@istruzione.it::e23c9823-add1-4b87-93ed-756bd4c79528" providerId="AD" clId="Web-{0189BB29-3FF0-7F4D-6607-47E6EBFE1FA3}" dt="2021-05-29T09:11:47.395" v="147"/>
          <ac:picMkLst>
            <pc:docMk/>
            <pc:sldMk cId="3646289213" sldId="278"/>
            <ac:picMk id="6" creationId="{D7A6B508-6964-4C0D-B88A-69814DA25B6A}"/>
          </ac:picMkLst>
        </pc:picChg>
        <pc:picChg chg="del">
          <ac:chgData name="INDELICATO ENZA" userId="S::mi16073@istruzione.it::e23c9823-add1-4b87-93ed-756bd4c79528" providerId="AD" clId="Web-{0189BB29-3FF0-7F4D-6607-47E6EBFE1FA3}" dt="2021-05-29T09:00:00.486" v="102"/>
          <ac:picMkLst>
            <pc:docMk/>
            <pc:sldMk cId="3646289213" sldId="278"/>
            <ac:picMk id="7" creationId="{8E911720-8259-45F4-A208-1A4FF4DECDDD}"/>
          </ac:picMkLst>
        </pc:picChg>
        <pc:picChg chg="add del">
          <ac:chgData name="INDELICATO ENZA" userId="S::mi16073@istruzione.it::e23c9823-add1-4b87-93ed-756bd4c79528" providerId="AD" clId="Web-{0189BB29-3FF0-7F4D-6607-47E6EBFE1FA3}" dt="2021-05-29T09:04:08.961" v="117"/>
          <ac:picMkLst>
            <pc:docMk/>
            <pc:sldMk cId="3646289213" sldId="278"/>
            <ac:picMk id="8" creationId="{5FA5E8A7-05D9-47EA-9AF5-3CF2C784F3E8}"/>
          </ac:picMkLst>
        </pc:picChg>
        <pc:picChg chg="add mod">
          <ac:chgData name="INDELICATO ENZA" userId="S::mi16073@istruzione.it::e23c9823-add1-4b87-93ed-756bd4c79528" providerId="AD" clId="Web-{0189BB29-3FF0-7F4D-6607-47E6EBFE1FA3}" dt="2021-05-29T09:12:35.771" v="151" actId="1076"/>
          <ac:picMkLst>
            <pc:docMk/>
            <pc:sldMk cId="3646289213" sldId="278"/>
            <ac:picMk id="9" creationId="{0A6ECDA7-B80B-488F-AA02-7B5A397C819C}"/>
          </ac:picMkLst>
        </pc:picChg>
      </pc:sldChg>
      <pc:sldChg chg="addSp delSp modSp add replId">
        <pc:chgData name="INDELICATO ENZA" userId="S::mi16073@istruzione.it::e23c9823-add1-4b87-93ed-756bd4c79528" providerId="AD" clId="Web-{0189BB29-3FF0-7F4D-6607-47E6EBFE1FA3}" dt="2021-05-29T09:11:41.738" v="146" actId="1076"/>
        <pc:sldMkLst>
          <pc:docMk/>
          <pc:sldMk cId="2426305506" sldId="279"/>
        </pc:sldMkLst>
        <pc:picChg chg="del">
          <ac:chgData name="INDELICATO ENZA" userId="S::mi16073@istruzione.it::e23c9823-add1-4b87-93ed-756bd4c79528" providerId="AD" clId="Web-{0189BB29-3FF0-7F4D-6607-47E6EBFE1FA3}" dt="2021-05-29T09:04:40.524" v="129"/>
          <ac:picMkLst>
            <pc:docMk/>
            <pc:sldMk cId="2426305506" sldId="279"/>
            <ac:picMk id="3" creationId="{5B7355E9-6FC3-404A-AC56-B2A3E46A1FE8}"/>
          </ac:picMkLst>
        </pc:picChg>
        <pc:picChg chg="add del mod">
          <ac:chgData name="INDELICATO ENZA" userId="S::mi16073@istruzione.it::e23c9823-add1-4b87-93ed-756bd4c79528" providerId="AD" clId="Web-{0189BB29-3FF0-7F4D-6607-47E6EBFE1FA3}" dt="2021-05-29T09:10:51.204" v="138"/>
          <ac:picMkLst>
            <pc:docMk/>
            <pc:sldMk cId="2426305506" sldId="279"/>
            <ac:picMk id="4" creationId="{69F7CAE6-0C46-458E-800E-1E2000A8F5BA}"/>
          </ac:picMkLst>
        </pc:picChg>
        <pc:picChg chg="add mod">
          <ac:chgData name="INDELICATO ENZA" userId="S::mi16073@istruzione.it::e23c9823-add1-4b87-93ed-756bd4c79528" providerId="AD" clId="Web-{0189BB29-3FF0-7F4D-6607-47E6EBFE1FA3}" dt="2021-05-29T09:11:41.738" v="146" actId="1076"/>
          <ac:picMkLst>
            <pc:docMk/>
            <pc:sldMk cId="2426305506" sldId="279"/>
            <ac:picMk id="5" creationId="{BF379EC9-D3A1-4387-9693-CEB8EDCC6D0B}"/>
          </ac:picMkLst>
        </pc:picChg>
        <pc:picChg chg="del">
          <ac:chgData name="INDELICATO ENZA" userId="S::mi16073@istruzione.it::e23c9823-add1-4b87-93ed-756bd4c79528" providerId="AD" clId="Web-{0189BB29-3FF0-7F4D-6607-47E6EBFE1FA3}" dt="2021-05-29T09:04:42.055" v="130"/>
          <ac:picMkLst>
            <pc:docMk/>
            <pc:sldMk cId="2426305506" sldId="279"/>
            <ac:picMk id="6" creationId="{D7A6B508-6964-4C0D-B88A-69814DA25B6A}"/>
          </ac:picMkLst>
        </pc:picChg>
        <pc:picChg chg="add mod">
          <ac:chgData name="INDELICATO ENZA" userId="S::mi16073@istruzione.it::e23c9823-add1-4b87-93ed-756bd4c79528" providerId="AD" clId="Web-{0189BB29-3FF0-7F4D-6607-47E6EBFE1FA3}" dt="2021-05-29T09:11:37.376" v="144" actId="14100"/>
          <ac:picMkLst>
            <pc:docMk/>
            <pc:sldMk cId="2426305506" sldId="279"/>
            <ac:picMk id="7" creationId="{999E261C-AC28-4EF9-AAE2-F79A86BA3594}"/>
          </ac:picMkLst>
        </pc:picChg>
      </pc:sldChg>
      <pc:sldChg chg="add del replId">
        <pc:chgData name="INDELICATO ENZA" userId="S::mi16073@istruzione.it::e23c9823-add1-4b87-93ed-756bd4c79528" providerId="AD" clId="Web-{0189BB29-3FF0-7F4D-6607-47E6EBFE1FA3}" dt="2021-05-29T09:15:34.965" v="160"/>
        <pc:sldMkLst>
          <pc:docMk/>
          <pc:sldMk cId="1993607554" sldId="280"/>
        </pc:sldMkLst>
      </pc:sldChg>
      <pc:sldChg chg="addSp delSp modSp add replId">
        <pc:chgData name="INDELICATO ENZA" userId="S::mi16073@istruzione.it::e23c9823-add1-4b87-93ed-756bd4c79528" providerId="AD" clId="Web-{0189BB29-3FF0-7F4D-6607-47E6EBFE1FA3}" dt="2021-05-29T09:15:11.137" v="159" actId="14100"/>
        <pc:sldMkLst>
          <pc:docMk/>
          <pc:sldMk cId="1662265376" sldId="281"/>
        </pc:sldMkLst>
        <pc:picChg chg="add mod">
          <ac:chgData name="INDELICATO ENZA" userId="S::mi16073@istruzione.it::e23c9823-add1-4b87-93ed-756bd4c79528" providerId="AD" clId="Web-{0189BB29-3FF0-7F4D-6607-47E6EBFE1FA3}" dt="2021-05-29T09:15:11.137" v="159" actId="14100"/>
          <ac:picMkLst>
            <pc:docMk/>
            <pc:sldMk cId="1662265376" sldId="281"/>
            <ac:picMk id="3" creationId="{C680C8C2-3A08-4FF3-B4D6-2023663D3461}"/>
          </ac:picMkLst>
        </pc:picChg>
        <pc:picChg chg="del">
          <ac:chgData name="INDELICATO ENZA" userId="S::mi16073@istruzione.it::e23c9823-add1-4b87-93ed-756bd4c79528" providerId="AD" clId="Web-{0189BB29-3FF0-7F4D-6607-47E6EBFE1FA3}" dt="2021-05-29T09:12:40.771" v="153"/>
          <ac:picMkLst>
            <pc:docMk/>
            <pc:sldMk cId="1662265376" sldId="281"/>
            <ac:picMk id="5" creationId="{BF379EC9-D3A1-4387-9693-CEB8EDCC6D0B}"/>
          </ac:picMkLst>
        </pc:picChg>
        <pc:picChg chg="del">
          <ac:chgData name="INDELICATO ENZA" userId="S::mi16073@istruzione.it::e23c9823-add1-4b87-93ed-756bd4c79528" providerId="AD" clId="Web-{0189BB29-3FF0-7F4D-6607-47E6EBFE1FA3}" dt="2021-05-29T09:12:42.115" v="154"/>
          <ac:picMkLst>
            <pc:docMk/>
            <pc:sldMk cId="1662265376" sldId="281"/>
            <ac:picMk id="7" creationId="{999E261C-AC28-4EF9-AAE2-F79A86BA3594}"/>
          </ac:picMkLst>
        </pc:picChg>
      </pc:sldChg>
      <pc:sldChg chg="new del">
        <pc:chgData name="INDELICATO ENZA" userId="S::mi16073@istruzione.it::e23c9823-add1-4b87-93ed-756bd4c79528" providerId="AD" clId="Web-{0189BB29-3FF0-7F4D-6607-47E6EBFE1FA3}" dt="2021-05-29T09:16:08.201" v="163"/>
        <pc:sldMkLst>
          <pc:docMk/>
          <pc:sldMk cId="3736094223" sldId="282"/>
        </pc:sldMkLst>
      </pc:sldChg>
    </pc:docChg>
  </pc:docChgLst>
  <pc:docChgLst>
    <pc:chgData name="INDELICATO ENZA" userId="S::mi16073@istruzione.it::e23c9823-add1-4b87-93ed-756bd4c79528" providerId="AD" clId="Web-{97391963-AE04-044D-4F55-DE0EEE3A6DC5}"/>
    <pc:docChg chg="modSld">
      <pc:chgData name="INDELICATO ENZA" userId="S::mi16073@istruzione.it::e23c9823-add1-4b87-93ed-756bd4c79528" providerId="AD" clId="Web-{97391963-AE04-044D-4F55-DE0EEE3A6DC5}" dt="2021-05-31T08:40:24.324" v="1281" actId="1076"/>
      <pc:docMkLst>
        <pc:docMk/>
      </pc:docMkLst>
      <pc:sldChg chg="addSp delSp modSp">
        <pc:chgData name="INDELICATO ENZA" userId="S::mi16073@istruzione.it::e23c9823-add1-4b87-93ed-756bd4c79528" providerId="AD" clId="Web-{97391963-AE04-044D-4F55-DE0EEE3A6DC5}" dt="2021-05-31T08:40:24.324" v="1281" actId="1076"/>
        <pc:sldMkLst>
          <pc:docMk/>
          <pc:sldMk cId="3962646337" sldId="271"/>
        </pc:sldMkLst>
        <pc:spChg chg="mod">
          <ac:chgData name="INDELICATO ENZA" userId="S::mi16073@istruzione.it::e23c9823-add1-4b87-93ed-756bd4c79528" providerId="AD" clId="Web-{97391963-AE04-044D-4F55-DE0EEE3A6DC5}" dt="2021-05-31T08:40:24.324" v="1281" actId="1076"/>
          <ac:spMkLst>
            <pc:docMk/>
            <pc:sldMk cId="3962646337" sldId="271"/>
            <ac:spMk id="2" creationId="{C336776D-BCAE-4560-871F-CE753666D916}"/>
          </ac:spMkLst>
        </pc:spChg>
        <pc:spChg chg="add mod">
          <ac:chgData name="INDELICATO ENZA" userId="S::mi16073@istruzione.it::e23c9823-add1-4b87-93ed-756bd4c79528" providerId="AD" clId="Web-{97391963-AE04-044D-4F55-DE0EEE3A6DC5}" dt="2021-05-31T08:39:48.104" v="1275" actId="1076"/>
          <ac:spMkLst>
            <pc:docMk/>
            <pc:sldMk cId="3962646337" sldId="271"/>
            <ac:spMk id="3" creationId="{02C95345-E25F-4BDA-A82A-C7CE280882CA}"/>
          </ac:spMkLst>
        </pc:spChg>
        <pc:spChg chg="add mod">
          <ac:chgData name="INDELICATO ENZA" userId="S::mi16073@istruzione.it::e23c9823-add1-4b87-93ed-756bd4c79528" providerId="AD" clId="Web-{97391963-AE04-044D-4F55-DE0EEE3A6DC5}" dt="2021-05-31T08:39:54.167" v="1276" actId="1076"/>
          <ac:spMkLst>
            <pc:docMk/>
            <pc:sldMk cId="3962646337" sldId="271"/>
            <ac:spMk id="4" creationId="{81A1D8FF-F712-4E8C-92A0-F20007340B99}"/>
          </ac:spMkLst>
        </pc:spChg>
        <pc:spChg chg="add del mod">
          <ac:chgData name="INDELICATO ENZA" userId="S::mi16073@istruzione.it::e23c9823-add1-4b87-93ed-756bd4c79528" providerId="AD" clId="Web-{97391963-AE04-044D-4F55-DE0EEE3A6DC5}" dt="2021-05-31T08:07:01.235" v="604"/>
          <ac:spMkLst>
            <pc:docMk/>
            <pc:sldMk cId="3962646337" sldId="271"/>
            <ac:spMk id="5" creationId="{1765DE8A-4527-47F9-988A-31B5F3D45E5D}"/>
          </ac:spMkLst>
        </pc:spChg>
        <pc:spChg chg="add mod">
          <ac:chgData name="INDELICATO ENZA" userId="S::mi16073@istruzione.it::e23c9823-add1-4b87-93ed-756bd4c79528" providerId="AD" clId="Web-{97391963-AE04-044D-4F55-DE0EEE3A6DC5}" dt="2021-05-31T08:39:58.776" v="1277" actId="1076"/>
          <ac:spMkLst>
            <pc:docMk/>
            <pc:sldMk cId="3962646337" sldId="271"/>
            <ac:spMk id="6" creationId="{4CFE87C1-0F68-4D8E-9C3D-C575B2BF9D3D}"/>
          </ac:spMkLst>
        </pc:spChg>
        <pc:spChg chg="add mod">
          <ac:chgData name="INDELICATO ENZA" userId="S::mi16073@istruzione.it::e23c9823-add1-4b87-93ed-756bd4c79528" providerId="AD" clId="Web-{97391963-AE04-044D-4F55-DE0EEE3A6DC5}" dt="2021-05-31T08:40:03.933" v="1278" actId="1076"/>
          <ac:spMkLst>
            <pc:docMk/>
            <pc:sldMk cId="3962646337" sldId="271"/>
            <ac:spMk id="7" creationId="{A5AF303D-4EE8-47B8-9BAB-DD6700E712ED}"/>
          </ac:spMkLst>
        </pc:spChg>
        <pc:spChg chg="add mod">
          <ac:chgData name="INDELICATO ENZA" userId="S::mi16073@istruzione.it::e23c9823-add1-4b87-93ed-756bd4c79528" providerId="AD" clId="Web-{97391963-AE04-044D-4F55-DE0EEE3A6DC5}" dt="2021-05-31T08:40:09.651" v="1279" actId="1076"/>
          <ac:spMkLst>
            <pc:docMk/>
            <pc:sldMk cId="3962646337" sldId="271"/>
            <ac:spMk id="8" creationId="{2C0D2921-5A59-4E33-BD25-A9EBE070E8D1}"/>
          </ac:spMkLst>
        </pc:spChg>
        <pc:spChg chg="add mod">
          <ac:chgData name="INDELICATO ENZA" userId="S::mi16073@istruzione.it::e23c9823-add1-4b87-93ed-756bd4c79528" providerId="AD" clId="Web-{97391963-AE04-044D-4F55-DE0EEE3A6DC5}" dt="2021-05-31T08:40:13.714" v="1280" actId="1076"/>
          <ac:spMkLst>
            <pc:docMk/>
            <pc:sldMk cId="3962646337" sldId="271"/>
            <ac:spMk id="9" creationId="{8C88402B-FF8F-4189-9258-01422EB8F029}"/>
          </ac:spMkLst>
        </pc:spChg>
      </pc:sldChg>
    </pc:docChg>
  </pc:docChgLst>
  <pc:docChgLst>
    <pc:chgData name="INDELICATO ENZA" userId="S::mi16073@istruzione.it::e23c9823-add1-4b87-93ed-756bd4c79528" providerId="AD" clId="Web-{F7AFF739-6164-DA2B-406B-301543125FBA}"/>
    <pc:docChg chg="modSld">
      <pc:chgData name="INDELICATO ENZA" userId="S::mi16073@istruzione.it::e23c9823-add1-4b87-93ed-756bd4c79528" providerId="AD" clId="Web-{F7AFF739-6164-DA2B-406B-301543125FBA}" dt="2021-05-28T10:48:11.478" v="18" actId="20577"/>
      <pc:docMkLst>
        <pc:docMk/>
      </pc:docMkLst>
      <pc:sldChg chg="modSp">
        <pc:chgData name="INDELICATO ENZA" userId="S::mi16073@istruzione.it::e23c9823-add1-4b87-93ed-756bd4c79528" providerId="AD" clId="Web-{F7AFF739-6164-DA2B-406B-301543125FBA}" dt="2021-05-28T10:47:55.821" v="11" actId="20577"/>
        <pc:sldMkLst>
          <pc:docMk/>
          <pc:sldMk cId="3268601913" sldId="262"/>
        </pc:sldMkLst>
        <pc:spChg chg="mod">
          <ac:chgData name="INDELICATO ENZA" userId="S::mi16073@istruzione.it::e23c9823-add1-4b87-93ed-756bd4c79528" providerId="AD" clId="Web-{F7AFF739-6164-DA2B-406B-301543125FBA}" dt="2021-05-28T10:47:55.821" v="11" actId="20577"/>
          <ac:spMkLst>
            <pc:docMk/>
            <pc:sldMk cId="3268601913" sldId="262"/>
            <ac:spMk id="2" creationId="{609761B7-7151-49B5-8A65-D3D24DE6C311}"/>
          </ac:spMkLst>
        </pc:spChg>
      </pc:sldChg>
      <pc:sldChg chg="modSp">
        <pc:chgData name="INDELICATO ENZA" userId="S::mi16073@istruzione.it::e23c9823-add1-4b87-93ed-756bd4c79528" providerId="AD" clId="Web-{F7AFF739-6164-DA2B-406B-301543125FBA}" dt="2021-05-28T10:48:03.353" v="14" actId="20577"/>
        <pc:sldMkLst>
          <pc:docMk/>
          <pc:sldMk cId="1722037794" sldId="263"/>
        </pc:sldMkLst>
        <pc:spChg chg="mod">
          <ac:chgData name="INDELICATO ENZA" userId="S::mi16073@istruzione.it::e23c9823-add1-4b87-93ed-756bd4c79528" providerId="AD" clId="Web-{F7AFF739-6164-DA2B-406B-301543125FBA}" dt="2021-05-28T10:48:03.353" v="14" actId="20577"/>
          <ac:spMkLst>
            <pc:docMk/>
            <pc:sldMk cId="1722037794" sldId="263"/>
            <ac:spMk id="2" creationId="{609761B7-7151-49B5-8A65-D3D24DE6C311}"/>
          </ac:spMkLst>
        </pc:spChg>
      </pc:sldChg>
      <pc:sldChg chg="modSp">
        <pc:chgData name="INDELICATO ENZA" userId="S::mi16073@istruzione.it::e23c9823-add1-4b87-93ed-756bd4c79528" providerId="AD" clId="Web-{F7AFF739-6164-DA2B-406B-301543125FBA}" dt="2021-05-28T10:48:11.478" v="18" actId="20577"/>
        <pc:sldMkLst>
          <pc:docMk/>
          <pc:sldMk cId="394033725" sldId="264"/>
        </pc:sldMkLst>
        <pc:spChg chg="mod">
          <ac:chgData name="INDELICATO ENZA" userId="S::mi16073@istruzione.it::e23c9823-add1-4b87-93ed-756bd4c79528" providerId="AD" clId="Web-{F7AFF739-6164-DA2B-406B-301543125FBA}" dt="2021-05-28T10:48:11.478" v="18" actId="20577"/>
          <ac:spMkLst>
            <pc:docMk/>
            <pc:sldMk cId="394033725" sldId="264"/>
            <ac:spMk id="2" creationId="{609761B7-7151-49B5-8A65-D3D24DE6C311}"/>
          </ac:spMkLst>
        </pc:spChg>
      </pc:sldChg>
    </pc:docChg>
  </pc:docChgLst>
  <pc:docChgLst>
    <pc:chgData name="INDELICATO ENZA" userId="S::mi16073@istruzione.it::e23c9823-add1-4b87-93ed-756bd4c79528" providerId="AD" clId="Web-{75B41E10-F631-DCD1-E7DA-EFABBF1C6D09}"/>
    <pc:docChg chg="modSld">
      <pc:chgData name="INDELICATO ENZA" userId="S::mi16073@istruzione.it::e23c9823-add1-4b87-93ed-756bd4c79528" providerId="AD" clId="Web-{75B41E10-F631-DCD1-E7DA-EFABBF1C6D09}" dt="2021-05-31T13:09:53.168" v="23" actId="1076"/>
      <pc:docMkLst>
        <pc:docMk/>
      </pc:docMkLst>
      <pc:sldChg chg="addSp delSp modSp">
        <pc:chgData name="INDELICATO ENZA" userId="S::mi16073@istruzione.it::e23c9823-add1-4b87-93ed-756bd4c79528" providerId="AD" clId="Web-{75B41E10-F631-DCD1-E7DA-EFABBF1C6D09}" dt="2021-05-31T13:09:25.074" v="20" actId="14100"/>
        <pc:sldMkLst>
          <pc:docMk/>
          <pc:sldMk cId="1790801261" sldId="276"/>
        </pc:sldMkLst>
        <pc:picChg chg="add del mod">
          <ac:chgData name="INDELICATO ENZA" userId="S::mi16073@istruzione.it::e23c9823-add1-4b87-93ed-756bd4c79528" providerId="AD" clId="Web-{75B41E10-F631-DCD1-E7DA-EFABBF1C6D09}" dt="2021-05-31T13:04:35.035" v="8"/>
          <ac:picMkLst>
            <pc:docMk/>
            <pc:sldMk cId="1790801261" sldId="276"/>
            <ac:picMk id="3" creationId="{7941716F-BBCA-46FB-8162-5522BCE1F65B}"/>
          </ac:picMkLst>
        </pc:picChg>
        <pc:picChg chg="add mod">
          <ac:chgData name="INDELICATO ENZA" userId="S::mi16073@istruzione.it::e23c9823-add1-4b87-93ed-756bd4c79528" providerId="AD" clId="Web-{75B41E10-F631-DCD1-E7DA-EFABBF1C6D09}" dt="2021-05-31T13:09:25.074" v="20" actId="14100"/>
          <ac:picMkLst>
            <pc:docMk/>
            <pc:sldMk cId="1790801261" sldId="276"/>
            <ac:picMk id="4" creationId="{6DC8C64C-0543-457B-90E1-2E3FEA12A5D0}"/>
          </ac:picMkLst>
        </pc:picChg>
        <pc:picChg chg="del">
          <ac:chgData name="INDELICATO ENZA" userId="S::mi16073@istruzione.it::e23c9823-add1-4b87-93ed-756bd4c79528" providerId="AD" clId="Web-{75B41E10-F631-DCD1-E7DA-EFABBF1C6D09}" dt="2021-05-31T13:02:14.313" v="0"/>
          <ac:picMkLst>
            <pc:docMk/>
            <pc:sldMk cId="1790801261" sldId="276"/>
            <ac:picMk id="7" creationId="{74EEDC95-037A-403F-A386-005333D0B20E}"/>
          </ac:picMkLst>
        </pc:picChg>
      </pc:sldChg>
      <pc:sldChg chg="addSp delSp modSp">
        <pc:chgData name="INDELICATO ENZA" userId="S::mi16073@istruzione.it::e23c9823-add1-4b87-93ed-756bd4c79528" providerId="AD" clId="Web-{75B41E10-F631-DCD1-E7DA-EFABBF1C6D09}" dt="2021-05-31T13:09:33.652" v="22" actId="1076"/>
        <pc:sldMkLst>
          <pc:docMk/>
          <pc:sldMk cId="4160257664" sldId="277"/>
        </pc:sldMkLst>
        <pc:picChg chg="add mod">
          <ac:chgData name="INDELICATO ENZA" userId="S::mi16073@istruzione.it::e23c9823-add1-4b87-93ed-756bd4c79528" providerId="AD" clId="Web-{75B41E10-F631-DCD1-E7DA-EFABBF1C6D09}" dt="2021-05-31T13:09:33.652" v="22" actId="1076"/>
          <ac:picMkLst>
            <pc:docMk/>
            <pc:sldMk cId="4160257664" sldId="277"/>
            <ac:picMk id="3" creationId="{F1474F73-DBFF-4577-A700-C7D87355563E}"/>
          </ac:picMkLst>
        </pc:picChg>
        <pc:picChg chg="del">
          <ac:chgData name="INDELICATO ENZA" userId="S::mi16073@istruzione.it::e23c9823-add1-4b87-93ed-756bd4c79528" providerId="AD" clId="Web-{75B41E10-F631-DCD1-E7DA-EFABBF1C6D09}" dt="2021-05-31T13:04:25.082" v="6"/>
          <ac:picMkLst>
            <pc:docMk/>
            <pc:sldMk cId="4160257664" sldId="277"/>
            <ac:picMk id="7" creationId="{8E911720-8259-45F4-A208-1A4FF4DECDDD}"/>
          </ac:picMkLst>
        </pc:picChg>
      </pc:sldChg>
      <pc:sldChg chg="modSp">
        <pc:chgData name="INDELICATO ENZA" userId="S::mi16073@istruzione.it::e23c9823-add1-4b87-93ed-756bd4c79528" providerId="AD" clId="Web-{75B41E10-F631-DCD1-E7DA-EFABBF1C6D09}" dt="2021-05-31T13:09:53.168" v="23" actId="1076"/>
        <pc:sldMkLst>
          <pc:docMk/>
          <pc:sldMk cId="1662265376" sldId="281"/>
        </pc:sldMkLst>
        <pc:picChg chg="mod">
          <ac:chgData name="INDELICATO ENZA" userId="S::mi16073@istruzione.it::e23c9823-add1-4b87-93ed-756bd4c79528" providerId="AD" clId="Web-{75B41E10-F631-DCD1-E7DA-EFABBF1C6D09}" dt="2021-05-31T13:09:53.168" v="23" actId="1076"/>
          <ac:picMkLst>
            <pc:docMk/>
            <pc:sldMk cId="1662265376" sldId="281"/>
            <ac:picMk id="4" creationId="{4F8A91AD-52B9-4E1E-9860-45DFCBA83177}"/>
          </ac:picMkLst>
        </pc:picChg>
      </pc:sldChg>
    </pc:docChg>
  </pc:docChgLst>
  <pc:docChgLst>
    <pc:chgData name="INDELICATO ENZA" userId="S::mi16073@istruzione.it::e23c9823-add1-4b87-93ed-756bd4c79528" providerId="AD" clId="Web-{1A5CD196-5B3B-1BA2-E778-39F5955A8ED5}"/>
    <pc:docChg chg="modSld">
      <pc:chgData name="INDELICATO ENZA" userId="S::mi16073@istruzione.it::e23c9823-add1-4b87-93ed-756bd4c79528" providerId="AD" clId="Web-{1A5CD196-5B3B-1BA2-E778-39F5955A8ED5}" dt="2021-05-31T10:47:58.873" v="45" actId="14100"/>
      <pc:docMkLst>
        <pc:docMk/>
      </pc:docMkLst>
      <pc:sldChg chg="modSp">
        <pc:chgData name="INDELICATO ENZA" userId="S::mi16073@istruzione.it::e23c9823-add1-4b87-93ed-756bd4c79528" providerId="AD" clId="Web-{1A5CD196-5B3B-1BA2-E778-39F5955A8ED5}" dt="2021-05-31T10:43:10.943" v="6" actId="20577"/>
        <pc:sldMkLst>
          <pc:docMk/>
          <pc:sldMk cId="1790801261" sldId="276"/>
        </pc:sldMkLst>
        <pc:spChg chg="mod">
          <ac:chgData name="INDELICATO ENZA" userId="S::mi16073@istruzione.it::e23c9823-add1-4b87-93ed-756bd4c79528" providerId="AD" clId="Web-{1A5CD196-5B3B-1BA2-E778-39F5955A8ED5}" dt="2021-05-31T10:43:10.943" v="6" actId="20577"/>
          <ac:spMkLst>
            <pc:docMk/>
            <pc:sldMk cId="1790801261" sldId="276"/>
            <ac:spMk id="2" creationId="{0D77E0D9-C53F-4221-A611-5411BBAE3EAA}"/>
          </ac:spMkLst>
        </pc:spChg>
      </pc:sldChg>
      <pc:sldChg chg="modSp">
        <pc:chgData name="INDELICATO ENZA" userId="S::mi16073@istruzione.it::e23c9823-add1-4b87-93ed-756bd4c79528" providerId="AD" clId="Web-{1A5CD196-5B3B-1BA2-E778-39F5955A8ED5}" dt="2021-05-31T10:47:58.873" v="45" actId="14100"/>
        <pc:sldMkLst>
          <pc:docMk/>
          <pc:sldMk cId="4160257664" sldId="277"/>
        </pc:sldMkLst>
        <pc:spChg chg="mod">
          <ac:chgData name="INDELICATO ENZA" userId="S::mi16073@istruzione.it::e23c9823-add1-4b87-93ed-756bd4c79528" providerId="AD" clId="Web-{1A5CD196-5B3B-1BA2-E778-39F5955A8ED5}" dt="2021-05-31T10:43:22.303" v="8" actId="20577"/>
          <ac:spMkLst>
            <pc:docMk/>
            <pc:sldMk cId="4160257664" sldId="277"/>
            <ac:spMk id="2" creationId="{0D77E0D9-C53F-4221-A611-5411BBAE3EAA}"/>
          </ac:spMkLst>
        </pc:spChg>
        <pc:picChg chg="mod">
          <ac:chgData name="INDELICATO ENZA" userId="S::mi16073@istruzione.it::e23c9823-add1-4b87-93ed-756bd4c79528" providerId="AD" clId="Web-{1A5CD196-5B3B-1BA2-E778-39F5955A8ED5}" dt="2021-05-31T10:47:58.873" v="45" actId="14100"/>
          <ac:picMkLst>
            <pc:docMk/>
            <pc:sldMk cId="4160257664" sldId="277"/>
            <ac:picMk id="4" creationId="{65DB37F6-9CA4-47D6-95C6-323F9AE854EE}"/>
          </ac:picMkLst>
        </pc:picChg>
        <pc:picChg chg="mod">
          <ac:chgData name="INDELICATO ENZA" userId="S::mi16073@istruzione.it::e23c9823-add1-4b87-93ed-756bd4c79528" providerId="AD" clId="Web-{1A5CD196-5B3B-1BA2-E778-39F5955A8ED5}" dt="2021-05-31T10:47:55.545" v="44" actId="14100"/>
          <ac:picMkLst>
            <pc:docMk/>
            <pc:sldMk cId="4160257664" sldId="277"/>
            <ac:picMk id="7" creationId="{8E911720-8259-45F4-A208-1A4FF4DECDDD}"/>
          </ac:picMkLst>
        </pc:picChg>
      </pc:sldChg>
      <pc:sldChg chg="modSp">
        <pc:chgData name="INDELICATO ENZA" userId="S::mi16073@istruzione.it::e23c9823-add1-4b87-93ed-756bd4c79528" providerId="AD" clId="Web-{1A5CD196-5B3B-1BA2-E778-39F5955A8ED5}" dt="2021-05-31T10:47:38.169" v="40" actId="14100"/>
        <pc:sldMkLst>
          <pc:docMk/>
          <pc:sldMk cId="3646289213" sldId="278"/>
        </pc:sldMkLst>
        <pc:spChg chg="mod">
          <ac:chgData name="INDELICATO ENZA" userId="S::mi16073@istruzione.it::e23c9823-add1-4b87-93ed-756bd4c79528" providerId="AD" clId="Web-{1A5CD196-5B3B-1BA2-E778-39F5955A8ED5}" dt="2021-05-31T10:43:33.850" v="15" actId="20577"/>
          <ac:spMkLst>
            <pc:docMk/>
            <pc:sldMk cId="3646289213" sldId="278"/>
            <ac:spMk id="2" creationId="{0D77E0D9-C53F-4221-A611-5411BBAE3EAA}"/>
          </ac:spMkLst>
        </pc:spChg>
        <pc:picChg chg="mod">
          <ac:chgData name="INDELICATO ENZA" userId="S::mi16073@istruzione.it::e23c9823-add1-4b87-93ed-756bd4c79528" providerId="AD" clId="Web-{1A5CD196-5B3B-1BA2-E778-39F5955A8ED5}" dt="2021-05-31T10:47:36.029" v="39" actId="1076"/>
          <ac:picMkLst>
            <pc:docMk/>
            <pc:sldMk cId="3646289213" sldId="278"/>
            <ac:picMk id="3" creationId="{5B7355E9-6FC3-404A-AC56-B2A3E46A1FE8}"/>
          </ac:picMkLst>
        </pc:picChg>
        <pc:picChg chg="mod">
          <ac:chgData name="INDELICATO ENZA" userId="S::mi16073@istruzione.it::e23c9823-add1-4b87-93ed-756bd4c79528" providerId="AD" clId="Web-{1A5CD196-5B3B-1BA2-E778-39F5955A8ED5}" dt="2021-05-31T10:47:38.169" v="40" actId="14100"/>
          <ac:picMkLst>
            <pc:docMk/>
            <pc:sldMk cId="3646289213" sldId="278"/>
            <ac:picMk id="9" creationId="{0A6ECDA7-B80B-488F-AA02-7B5A397C819C}"/>
          </ac:picMkLst>
        </pc:picChg>
      </pc:sldChg>
      <pc:sldChg chg="modSp">
        <pc:chgData name="INDELICATO ENZA" userId="S::mi16073@istruzione.it::e23c9823-add1-4b87-93ed-756bd4c79528" providerId="AD" clId="Web-{1A5CD196-5B3B-1BA2-E778-39F5955A8ED5}" dt="2021-05-31T10:47:21.919" v="35" actId="1076"/>
        <pc:sldMkLst>
          <pc:docMk/>
          <pc:sldMk cId="2426305506" sldId="279"/>
        </pc:sldMkLst>
        <pc:spChg chg="mod">
          <ac:chgData name="INDELICATO ENZA" userId="S::mi16073@istruzione.it::e23c9823-add1-4b87-93ed-756bd4c79528" providerId="AD" clId="Web-{1A5CD196-5B3B-1BA2-E778-39F5955A8ED5}" dt="2021-05-31T10:43:42.069" v="19" actId="20577"/>
          <ac:spMkLst>
            <pc:docMk/>
            <pc:sldMk cId="2426305506" sldId="279"/>
            <ac:spMk id="2" creationId="{0D77E0D9-C53F-4221-A611-5411BBAE3EAA}"/>
          </ac:spMkLst>
        </pc:spChg>
        <pc:picChg chg="mod">
          <ac:chgData name="INDELICATO ENZA" userId="S::mi16073@istruzione.it::e23c9823-add1-4b87-93ed-756bd4c79528" providerId="AD" clId="Web-{1A5CD196-5B3B-1BA2-E778-39F5955A8ED5}" dt="2021-05-31T10:47:14.325" v="33" actId="1076"/>
          <ac:picMkLst>
            <pc:docMk/>
            <pc:sldMk cId="2426305506" sldId="279"/>
            <ac:picMk id="5" creationId="{BF379EC9-D3A1-4387-9693-CEB8EDCC6D0B}"/>
          </ac:picMkLst>
        </pc:picChg>
        <pc:picChg chg="mod">
          <ac:chgData name="INDELICATO ENZA" userId="S::mi16073@istruzione.it::e23c9823-add1-4b87-93ed-756bd4c79528" providerId="AD" clId="Web-{1A5CD196-5B3B-1BA2-E778-39F5955A8ED5}" dt="2021-05-31T10:47:21.919" v="35" actId="1076"/>
          <ac:picMkLst>
            <pc:docMk/>
            <pc:sldMk cId="2426305506" sldId="279"/>
            <ac:picMk id="7" creationId="{999E261C-AC28-4EF9-AAE2-F79A86BA3594}"/>
          </ac:picMkLst>
        </pc:picChg>
      </pc:sldChg>
      <pc:sldChg chg="addSp modSp">
        <pc:chgData name="INDELICATO ENZA" userId="S::mi16073@istruzione.it::e23c9823-add1-4b87-93ed-756bd4c79528" providerId="AD" clId="Web-{1A5CD196-5B3B-1BA2-E778-39F5955A8ED5}" dt="2021-05-31T10:46:57.496" v="29" actId="1076"/>
        <pc:sldMkLst>
          <pc:docMk/>
          <pc:sldMk cId="1662265376" sldId="281"/>
        </pc:sldMkLst>
        <pc:spChg chg="mod">
          <ac:chgData name="INDELICATO ENZA" userId="S::mi16073@istruzione.it::e23c9823-add1-4b87-93ed-756bd4c79528" providerId="AD" clId="Web-{1A5CD196-5B3B-1BA2-E778-39F5955A8ED5}" dt="2021-05-31T10:43:51.413" v="22" actId="20577"/>
          <ac:spMkLst>
            <pc:docMk/>
            <pc:sldMk cId="1662265376" sldId="281"/>
            <ac:spMk id="2" creationId="{0D77E0D9-C53F-4221-A611-5411BBAE3EAA}"/>
          </ac:spMkLst>
        </pc:spChg>
        <pc:picChg chg="mod">
          <ac:chgData name="INDELICATO ENZA" userId="S::mi16073@istruzione.it::e23c9823-add1-4b87-93ed-756bd4c79528" providerId="AD" clId="Web-{1A5CD196-5B3B-1BA2-E778-39F5955A8ED5}" dt="2021-05-31T10:46:54.246" v="28" actId="1076"/>
          <ac:picMkLst>
            <pc:docMk/>
            <pc:sldMk cId="1662265376" sldId="281"/>
            <ac:picMk id="3" creationId="{C680C8C2-3A08-4FF3-B4D6-2023663D3461}"/>
          </ac:picMkLst>
        </pc:picChg>
        <pc:picChg chg="add mod">
          <ac:chgData name="INDELICATO ENZA" userId="S::mi16073@istruzione.it::e23c9823-add1-4b87-93ed-756bd4c79528" providerId="AD" clId="Web-{1A5CD196-5B3B-1BA2-E778-39F5955A8ED5}" dt="2021-05-31T10:46:57.496" v="29" actId="1076"/>
          <ac:picMkLst>
            <pc:docMk/>
            <pc:sldMk cId="1662265376" sldId="281"/>
            <ac:picMk id="4" creationId="{4F8A91AD-52B9-4E1E-9860-45DFCBA83177}"/>
          </ac:picMkLst>
        </pc:picChg>
      </pc:sldChg>
    </pc:docChg>
  </pc:docChgLst>
  <pc:docChgLst>
    <pc:chgData name="INDELICATO ENZA" userId="S::mi16073@istruzione.it::e23c9823-add1-4b87-93ed-756bd4c79528" providerId="AD" clId="Web-{DC8152A3-7591-EE87-0626-F13DF49FEA26}"/>
    <pc:docChg chg="addSld modSld sldOrd">
      <pc:chgData name="INDELICATO ENZA" userId="S::mi16073@istruzione.it::e23c9823-add1-4b87-93ed-756bd4c79528" providerId="AD" clId="Web-{DC8152A3-7591-EE87-0626-F13DF49FEA26}" dt="2021-05-28T10:44:43.904" v="781" actId="20577"/>
      <pc:docMkLst>
        <pc:docMk/>
      </pc:docMkLst>
      <pc:sldChg chg="addSp delSp modSp new ord">
        <pc:chgData name="INDELICATO ENZA" userId="S::mi16073@istruzione.it::e23c9823-add1-4b87-93ed-756bd4c79528" providerId="AD" clId="Web-{DC8152A3-7591-EE87-0626-F13DF49FEA26}" dt="2021-05-28T07:10:27.286" v="42"/>
        <pc:sldMkLst>
          <pc:docMk/>
          <pc:sldMk cId="1125716278" sldId="265"/>
        </pc:sldMkLst>
        <pc:spChg chg="mod">
          <ac:chgData name="INDELICATO ENZA" userId="S::mi16073@istruzione.it::e23c9823-add1-4b87-93ed-756bd4c79528" providerId="AD" clId="Web-{DC8152A3-7591-EE87-0626-F13DF49FEA26}" dt="2021-05-28T07:09:48.457" v="13" actId="14100"/>
          <ac:spMkLst>
            <pc:docMk/>
            <pc:sldMk cId="1125716278" sldId="265"/>
            <ac:spMk id="2" creationId="{B1D549C8-D0B0-49DB-8BA9-70C09F8B9805}"/>
          </ac:spMkLst>
        </pc:spChg>
        <pc:spChg chg="mod">
          <ac:chgData name="INDELICATO ENZA" userId="S::mi16073@istruzione.it::e23c9823-add1-4b87-93ed-756bd4c79528" providerId="AD" clId="Web-{DC8152A3-7591-EE87-0626-F13DF49FEA26}" dt="2021-05-28T07:09:25.050" v="6" actId="20577"/>
          <ac:spMkLst>
            <pc:docMk/>
            <pc:sldMk cId="1125716278" sldId="265"/>
            <ac:spMk id="4" creationId="{8CD8E8D5-FC3F-44BD-AE07-ED27D882768B}"/>
          </ac:spMkLst>
        </pc:spChg>
        <pc:spChg chg="add del mod">
          <ac:chgData name="INDELICATO ENZA" userId="S::mi16073@istruzione.it::e23c9823-add1-4b87-93ed-756bd4c79528" providerId="AD" clId="Web-{DC8152A3-7591-EE87-0626-F13DF49FEA26}" dt="2021-05-28T07:09:36.378" v="10"/>
          <ac:spMkLst>
            <pc:docMk/>
            <pc:sldMk cId="1125716278" sldId="265"/>
            <ac:spMk id="5" creationId="{93EC6ABD-496F-469E-A02B-59E50B29E03B}"/>
          </ac:spMkLst>
        </pc:spChg>
        <pc:spChg chg="add mod">
          <ac:chgData name="INDELICATO ENZA" userId="S::mi16073@istruzione.it::e23c9823-add1-4b87-93ed-756bd4c79528" providerId="AD" clId="Web-{DC8152A3-7591-EE87-0626-F13DF49FEA26}" dt="2021-05-28T07:10:23.176" v="41" actId="14100"/>
          <ac:spMkLst>
            <pc:docMk/>
            <pc:sldMk cId="1125716278" sldId="265"/>
            <ac:spMk id="6" creationId="{05DAE123-1B35-4231-9FEF-AAFCC81E7EB9}"/>
          </ac:spMkLst>
        </pc:spChg>
      </pc:sldChg>
      <pc:sldChg chg="addSp delSp modSp new">
        <pc:chgData name="INDELICATO ENZA" userId="S::mi16073@istruzione.it::e23c9823-add1-4b87-93ed-756bd4c79528" providerId="AD" clId="Web-{DC8152A3-7591-EE87-0626-F13DF49FEA26}" dt="2021-05-28T09:13:40.685" v="463" actId="20577"/>
        <pc:sldMkLst>
          <pc:docMk/>
          <pc:sldMk cId="2040998888" sldId="266"/>
        </pc:sldMkLst>
        <pc:spChg chg="mod">
          <ac:chgData name="INDELICATO ENZA" userId="S::mi16073@istruzione.it::e23c9823-add1-4b87-93ed-756bd4c79528" providerId="AD" clId="Web-{DC8152A3-7591-EE87-0626-F13DF49FEA26}" dt="2021-05-28T09:06:24.002" v="358" actId="14100"/>
          <ac:spMkLst>
            <pc:docMk/>
            <pc:sldMk cId="2040998888" sldId="266"/>
            <ac:spMk id="2" creationId="{3BD9F74F-ADD9-4BA2-983D-0D3CBFE47ADA}"/>
          </ac:spMkLst>
        </pc:spChg>
        <pc:spChg chg="mod">
          <ac:chgData name="INDELICATO ENZA" userId="S::mi16073@istruzione.it::e23c9823-add1-4b87-93ed-756bd4c79528" providerId="AD" clId="Web-{DC8152A3-7591-EE87-0626-F13DF49FEA26}" dt="2021-05-28T09:08:04.130" v="399" actId="14100"/>
          <ac:spMkLst>
            <pc:docMk/>
            <pc:sldMk cId="2040998888" sldId="266"/>
            <ac:spMk id="3" creationId="{F6E7D4B2-15E4-45DB-A84B-58E9500300CD}"/>
          </ac:spMkLst>
        </pc:spChg>
        <pc:spChg chg="del">
          <ac:chgData name="INDELICATO ENZA" userId="S::mi16073@istruzione.it::e23c9823-add1-4b87-93ed-756bd4c79528" providerId="AD" clId="Web-{DC8152A3-7591-EE87-0626-F13DF49FEA26}" dt="2021-05-28T09:07:43.160" v="394"/>
          <ac:spMkLst>
            <pc:docMk/>
            <pc:sldMk cId="2040998888" sldId="266"/>
            <ac:spMk id="4" creationId="{D805B56F-5F4B-4382-8395-BA477395DEFD}"/>
          </ac:spMkLst>
        </pc:spChg>
        <pc:spChg chg="mod">
          <ac:chgData name="INDELICATO ENZA" userId="S::mi16073@istruzione.it::e23c9823-add1-4b87-93ed-756bd4c79528" providerId="AD" clId="Web-{DC8152A3-7591-EE87-0626-F13DF49FEA26}" dt="2021-05-28T09:12:10.417" v="447" actId="20577"/>
          <ac:spMkLst>
            <pc:docMk/>
            <pc:sldMk cId="2040998888" sldId="266"/>
            <ac:spMk id="5" creationId="{0705D50B-965D-43B0-83B7-756BD74ABE65}"/>
          </ac:spMkLst>
        </pc:spChg>
        <pc:spChg chg="mod">
          <ac:chgData name="INDELICATO ENZA" userId="S::mi16073@istruzione.it::e23c9823-add1-4b87-93ed-756bd4c79528" providerId="AD" clId="Web-{DC8152A3-7591-EE87-0626-F13DF49FEA26}" dt="2021-05-28T09:13:40.685" v="463" actId="20577"/>
          <ac:spMkLst>
            <pc:docMk/>
            <pc:sldMk cId="2040998888" sldId="266"/>
            <ac:spMk id="6" creationId="{59738E4D-D1EA-4E04-8382-4F5F34AA079D}"/>
          </ac:spMkLst>
        </pc:spChg>
        <pc:spChg chg="mod">
          <ac:chgData name="INDELICATO ENZA" userId="S::mi16073@istruzione.it::e23c9823-add1-4b87-93ed-756bd4c79528" providerId="AD" clId="Web-{DC8152A3-7591-EE87-0626-F13DF49FEA26}" dt="2021-05-28T07:13:40.587" v="109" actId="20577"/>
          <ac:spMkLst>
            <pc:docMk/>
            <pc:sldMk cId="2040998888" sldId="266"/>
            <ac:spMk id="7" creationId="{B67C6C6C-7D58-425A-8AD8-AD9B459A425A}"/>
          </ac:spMkLst>
        </pc:spChg>
        <pc:spChg chg="add del">
          <ac:chgData name="INDELICATO ENZA" userId="S::mi16073@istruzione.it::e23c9823-add1-4b87-93ed-756bd4c79528" providerId="AD" clId="Web-{DC8152A3-7591-EE87-0626-F13DF49FEA26}" dt="2021-05-28T09:07:55.176" v="397"/>
          <ac:spMkLst>
            <pc:docMk/>
            <pc:sldMk cId="2040998888" sldId="266"/>
            <ac:spMk id="8" creationId="{57F8186B-2E5F-4D94-8529-D3DF28C92C1D}"/>
          </ac:spMkLst>
        </pc:spChg>
      </pc:sldChg>
      <pc:sldChg chg="modSp new">
        <pc:chgData name="INDELICATO ENZA" userId="S::mi16073@istruzione.it::e23c9823-add1-4b87-93ed-756bd4c79528" providerId="AD" clId="Web-{DC8152A3-7591-EE87-0626-F13DF49FEA26}" dt="2021-05-28T07:14:45.151" v="117" actId="20577"/>
        <pc:sldMkLst>
          <pc:docMk/>
          <pc:sldMk cId="2957894668" sldId="267"/>
        </pc:sldMkLst>
        <pc:spChg chg="mod">
          <ac:chgData name="INDELICATO ENZA" userId="S::mi16073@istruzione.it::e23c9823-add1-4b87-93ed-756bd4c79528" providerId="AD" clId="Web-{DC8152A3-7591-EE87-0626-F13DF49FEA26}" dt="2021-05-28T07:14:45.151" v="117" actId="20577"/>
          <ac:spMkLst>
            <pc:docMk/>
            <pc:sldMk cId="2957894668" sldId="267"/>
            <ac:spMk id="2" creationId="{C336776D-BCAE-4560-871F-CE753666D916}"/>
          </ac:spMkLst>
        </pc:spChg>
      </pc:sldChg>
      <pc:sldChg chg="modSp new">
        <pc:chgData name="INDELICATO ENZA" userId="S::mi16073@istruzione.it::e23c9823-add1-4b87-93ed-756bd4c79528" providerId="AD" clId="Web-{DC8152A3-7591-EE87-0626-F13DF49FEA26}" dt="2021-05-28T07:15:13.996" v="123" actId="20577"/>
        <pc:sldMkLst>
          <pc:docMk/>
          <pc:sldMk cId="3102962310" sldId="268"/>
        </pc:sldMkLst>
        <pc:spChg chg="mod">
          <ac:chgData name="INDELICATO ENZA" userId="S::mi16073@istruzione.it::e23c9823-add1-4b87-93ed-756bd4c79528" providerId="AD" clId="Web-{DC8152A3-7591-EE87-0626-F13DF49FEA26}" dt="2021-05-28T07:15:13.996" v="123" actId="20577"/>
          <ac:spMkLst>
            <pc:docMk/>
            <pc:sldMk cId="3102962310" sldId="268"/>
            <ac:spMk id="4" creationId="{CCCE0F6A-A590-41C6-8C1E-B47BA8F4302D}"/>
          </ac:spMkLst>
        </pc:spChg>
      </pc:sldChg>
      <pc:sldChg chg="addSp delSp modSp new">
        <pc:chgData name="INDELICATO ENZA" userId="S::mi16073@istruzione.it::e23c9823-add1-4b87-93ed-756bd4c79528" providerId="AD" clId="Web-{DC8152A3-7591-EE87-0626-F13DF49FEA26}" dt="2021-05-28T10:31:21.071" v="614" actId="1076"/>
        <pc:sldMkLst>
          <pc:docMk/>
          <pc:sldMk cId="4001709731" sldId="269"/>
        </pc:sldMkLst>
        <pc:spChg chg="mod">
          <ac:chgData name="INDELICATO ENZA" userId="S::mi16073@istruzione.it::e23c9823-add1-4b87-93ed-756bd4c79528" providerId="AD" clId="Web-{DC8152A3-7591-EE87-0626-F13DF49FEA26}" dt="2021-05-28T10:31:16.665" v="613" actId="20577"/>
          <ac:spMkLst>
            <pc:docMk/>
            <pc:sldMk cId="4001709731" sldId="269"/>
            <ac:spMk id="2" creationId="{0D77E0D9-C53F-4221-A611-5411BBAE3EAA}"/>
          </ac:spMkLst>
        </pc:spChg>
        <pc:spChg chg="del mod">
          <ac:chgData name="INDELICATO ENZA" userId="S::mi16073@istruzione.it::e23c9823-add1-4b87-93ed-756bd4c79528" providerId="AD" clId="Web-{DC8152A3-7591-EE87-0626-F13DF49FEA26}" dt="2021-05-28T10:24:43.592" v="464"/>
          <ac:spMkLst>
            <pc:docMk/>
            <pc:sldMk cId="4001709731" sldId="269"/>
            <ac:spMk id="3" creationId="{A5EF62FF-863C-4229-B642-DC4B44883EFD}"/>
          </ac:spMkLst>
        </pc:spChg>
        <pc:spChg chg="mod">
          <ac:chgData name="INDELICATO ENZA" userId="S::mi16073@istruzione.it::e23c9823-add1-4b87-93ed-756bd4c79528" providerId="AD" clId="Web-{DC8152A3-7591-EE87-0626-F13DF49FEA26}" dt="2021-05-28T10:30:57.492" v="607" actId="20577"/>
          <ac:spMkLst>
            <pc:docMk/>
            <pc:sldMk cId="4001709731" sldId="269"/>
            <ac:spMk id="4" creationId="{F6A42610-7E68-4D83-94DA-B9D9BAB02B87}"/>
          </ac:spMkLst>
        </pc:spChg>
        <pc:spChg chg="add del mod">
          <ac:chgData name="INDELICATO ENZA" userId="S::mi16073@istruzione.it::e23c9823-add1-4b87-93ed-756bd4c79528" providerId="AD" clId="Web-{DC8152A3-7591-EE87-0626-F13DF49FEA26}" dt="2021-05-28T10:29:31.662" v="481"/>
          <ac:spMkLst>
            <pc:docMk/>
            <pc:sldMk cId="4001709731" sldId="269"/>
            <ac:spMk id="7" creationId="{B7C78276-C0A0-4ADC-8C86-FD6051EF9691}"/>
          </ac:spMkLst>
        </pc:spChg>
        <pc:picChg chg="add del mod ord modCrop">
          <ac:chgData name="INDELICATO ENZA" userId="S::mi16073@istruzione.it::e23c9823-add1-4b87-93ed-756bd4c79528" providerId="AD" clId="Web-{DC8152A3-7591-EE87-0626-F13DF49FEA26}" dt="2021-05-28T10:29:28.349" v="480"/>
          <ac:picMkLst>
            <pc:docMk/>
            <pc:sldMk cId="4001709731" sldId="269"/>
            <ac:picMk id="5" creationId="{AC627963-E9F3-4D75-9AE6-C879F7B58742}"/>
          </ac:picMkLst>
        </pc:picChg>
        <pc:picChg chg="add mod">
          <ac:chgData name="INDELICATO ENZA" userId="S::mi16073@istruzione.it::e23c9823-add1-4b87-93ed-756bd4c79528" providerId="AD" clId="Web-{DC8152A3-7591-EE87-0626-F13DF49FEA26}" dt="2021-05-28T10:31:21.071" v="614" actId="1076"/>
          <ac:picMkLst>
            <pc:docMk/>
            <pc:sldMk cId="4001709731" sldId="269"/>
            <ac:picMk id="8" creationId="{7000095A-5791-4A48-8DEA-5126D9A5C7BB}"/>
          </ac:picMkLst>
        </pc:picChg>
      </pc:sldChg>
      <pc:sldChg chg="addSp delSp modSp new">
        <pc:chgData name="INDELICATO ENZA" userId="S::mi16073@istruzione.it::e23c9823-add1-4b87-93ed-756bd4c79528" providerId="AD" clId="Web-{DC8152A3-7591-EE87-0626-F13DF49FEA26}" dt="2021-05-28T07:22:50.772" v="261" actId="1076"/>
        <pc:sldMkLst>
          <pc:docMk/>
          <pc:sldMk cId="3216784163" sldId="270"/>
        </pc:sldMkLst>
        <pc:spChg chg="mod">
          <ac:chgData name="INDELICATO ENZA" userId="S::mi16073@istruzione.it::e23c9823-add1-4b87-93ed-756bd4c79528" providerId="AD" clId="Web-{DC8152A3-7591-EE87-0626-F13DF49FEA26}" dt="2021-05-28T07:18:33.485" v="239" actId="14100"/>
          <ac:spMkLst>
            <pc:docMk/>
            <pc:sldMk cId="3216784163" sldId="270"/>
            <ac:spMk id="2" creationId="{46919667-7C48-4EA5-B637-D2CF42BE4EE5}"/>
          </ac:spMkLst>
        </pc:spChg>
        <pc:spChg chg="add del mod">
          <ac:chgData name="INDELICATO ENZA" userId="S::mi16073@istruzione.it::e23c9823-add1-4b87-93ed-756bd4c79528" providerId="AD" clId="Web-{DC8152A3-7591-EE87-0626-F13DF49FEA26}" dt="2021-05-28T07:19:56.002" v="242"/>
          <ac:spMkLst>
            <pc:docMk/>
            <pc:sldMk cId="3216784163" sldId="270"/>
            <ac:spMk id="3" creationId="{7C94C54A-1A3B-499D-AE2A-4DD9F6DB504F}"/>
          </ac:spMkLst>
        </pc:spChg>
        <pc:spChg chg="add del mod">
          <ac:chgData name="INDELICATO ENZA" userId="S::mi16073@istruzione.it::e23c9823-add1-4b87-93ed-756bd4c79528" providerId="AD" clId="Web-{DC8152A3-7591-EE87-0626-F13DF49FEA26}" dt="2021-05-28T07:22:08.458" v="256"/>
          <ac:spMkLst>
            <pc:docMk/>
            <pc:sldMk cId="3216784163" sldId="270"/>
            <ac:spMk id="5" creationId="{2A72B6A0-8575-4E27-A14B-3251AD806310}"/>
          </ac:spMkLst>
        </pc:spChg>
        <pc:picChg chg="add mod ord">
          <ac:chgData name="INDELICATO ENZA" userId="S::mi16073@istruzione.it::e23c9823-add1-4b87-93ed-756bd4c79528" providerId="AD" clId="Web-{DC8152A3-7591-EE87-0626-F13DF49FEA26}" dt="2021-05-28T07:22:50.772" v="261" actId="1076"/>
          <ac:picMkLst>
            <pc:docMk/>
            <pc:sldMk cId="3216784163" sldId="270"/>
            <ac:picMk id="4" creationId="{8EA8A9AD-7B83-4143-A4B4-47CB692AD705}"/>
          </ac:picMkLst>
        </pc:picChg>
      </pc:sldChg>
      <pc:sldChg chg="modSp add ord replId">
        <pc:chgData name="INDELICATO ENZA" userId="S::mi16073@istruzione.it::e23c9823-add1-4b87-93ed-756bd4c79528" providerId="AD" clId="Web-{DC8152A3-7591-EE87-0626-F13DF49FEA26}" dt="2021-05-28T07:24:33.415" v="283" actId="20577"/>
        <pc:sldMkLst>
          <pc:docMk/>
          <pc:sldMk cId="3962646337" sldId="271"/>
        </pc:sldMkLst>
        <pc:spChg chg="mod">
          <ac:chgData name="INDELICATO ENZA" userId="S::mi16073@istruzione.it::e23c9823-add1-4b87-93ed-756bd4c79528" providerId="AD" clId="Web-{DC8152A3-7591-EE87-0626-F13DF49FEA26}" dt="2021-05-28T07:24:33.415" v="283" actId="20577"/>
          <ac:spMkLst>
            <pc:docMk/>
            <pc:sldMk cId="3962646337" sldId="271"/>
            <ac:spMk id="2" creationId="{C336776D-BCAE-4560-871F-CE753666D916}"/>
          </ac:spMkLst>
        </pc:spChg>
      </pc:sldChg>
      <pc:sldChg chg="modSp add replId">
        <pc:chgData name="INDELICATO ENZA" userId="S::mi16073@istruzione.it::e23c9823-add1-4b87-93ed-756bd4c79528" providerId="AD" clId="Web-{DC8152A3-7591-EE87-0626-F13DF49FEA26}" dt="2021-05-28T07:25:05.431" v="289" actId="20577"/>
        <pc:sldMkLst>
          <pc:docMk/>
          <pc:sldMk cId="4036419589" sldId="272"/>
        </pc:sldMkLst>
        <pc:spChg chg="mod">
          <ac:chgData name="INDELICATO ENZA" userId="S::mi16073@istruzione.it::e23c9823-add1-4b87-93ed-756bd4c79528" providerId="AD" clId="Web-{DC8152A3-7591-EE87-0626-F13DF49FEA26}" dt="2021-05-28T07:25:05.431" v="289" actId="20577"/>
          <ac:spMkLst>
            <pc:docMk/>
            <pc:sldMk cId="4036419589" sldId="272"/>
            <ac:spMk id="2" creationId="{C336776D-BCAE-4560-871F-CE753666D916}"/>
          </ac:spMkLst>
        </pc:spChg>
      </pc:sldChg>
      <pc:sldChg chg="addSp delSp modSp add replId">
        <pc:chgData name="INDELICATO ENZA" userId="S::mi16073@istruzione.it::e23c9823-add1-4b87-93ed-756bd4c79528" providerId="AD" clId="Web-{DC8152A3-7591-EE87-0626-F13DF49FEA26}" dt="2021-05-28T10:33:17.793" v="677" actId="20577"/>
        <pc:sldMkLst>
          <pc:docMk/>
          <pc:sldMk cId="3670345416" sldId="273"/>
        </pc:sldMkLst>
        <pc:spChg chg="mod">
          <ac:chgData name="INDELICATO ENZA" userId="S::mi16073@istruzione.it::e23c9823-add1-4b87-93ed-756bd4c79528" providerId="AD" clId="Web-{DC8152A3-7591-EE87-0626-F13DF49FEA26}" dt="2021-05-28T10:32:35.589" v="628" actId="14100"/>
          <ac:spMkLst>
            <pc:docMk/>
            <pc:sldMk cId="3670345416" sldId="273"/>
            <ac:spMk id="2" creationId="{0D77E0D9-C53F-4221-A611-5411BBAE3EAA}"/>
          </ac:spMkLst>
        </pc:spChg>
        <pc:spChg chg="mod">
          <ac:chgData name="INDELICATO ENZA" userId="S::mi16073@istruzione.it::e23c9823-add1-4b87-93ed-756bd4c79528" providerId="AD" clId="Web-{DC8152A3-7591-EE87-0626-F13DF49FEA26}" dt="2021-05-28T10:33:17.793" v="677" actId="20577"/>
          <ac:spMkLst>
            <pc:docMk/>
            <pc:sldMk cId="3670345416" sldId="273"/>
            <ac:spMk id="4" creationId="{F6A42610-7E68-4D83-94DA-B9D9BAB02B87}"/>
          </ac:spMkLst>
        </pc:spChg>
        <pc:picChg chg="add mod">
          <ac:chgData name="INDELICATO ENZA" userId="S::mi16073@istruzione.it::e23c9823-add1-4b87-93ed-756bd4c79528" providerId="AD" clId="Web-{DC8152A3-7591-EE87-0626-F13DF49FEA26}" dt="2021-05-28T10:32:40.370" v="629" actId="1076"/>
          <ac:picMkLst>
            <pc:docMk/>
            <pc:sldMk cId="3670345416" sldId="273"/>
            <ac:picMk id="3" creationId="{C67F4587-68DE-40E8-A7A3-C3680EB2E5D4}"/>
          </ac:picMkLst>
        </pc:picChg>
        <pc:picChg chg="del">
          <ac:chgData name="INDELICATO ENZA" userId="S::mi16073@istruzione.it::e23c9823-add1-4b87-93ed-756bd4c79528" providerId="AD" clId="Web-{DC8152A3-7591-EE87-0626-F13DF49FEA26}" dt="2021-05-28T10:31:28.024" v="616"/>
          <ac:picMkLst>
            <pc:docMk/>
            <pc:sldMk cId="3670345416" sldId="273"/>
            <ac:picMk id="8" creationId="{7000095A-5791-4A48-8DEA-5126D9A5C7BB}"/>
          </ac:picMkLst>
        </pc:picChg>
      </pc:sldChg>
      <pc:sldChg chg="addSp delSp modSp add replId">
        <pc:chgData name="INDELICATO ENZA" userId="S::mi16073@istruzione.it::e23c9823-add1-4b87-93ed-756bd4c79528" providerId="AD" clId="Web-{DC8152A3-7591-EE87-0626-F13DF49FEA26}" dt="2021-05-28T10:36:48.345" v="695" actId="1076"/>
        <pc:sldMkLst>
          <pc:docMk/>
          <pc:sldMk cId="2277035411" sldId="274"/>
        </pc:sldMkLst>
        <pc:spChg chg="mod">
          <ac:chgData name="INDELICATO ENZA" userId="S::mi16073@istruzione.it::e23c9823-add1-4b87-93ed-756bd4c79528" providerId="AD" clId="Web-{DC8152A3-7591-EE87-0626-F13DF49FEA26}" dt="2021-05-28T10:34:21.513" v="683" actId="14100"/>
          <ac:spMkLst>
            <pc:docMk/>
            <pc:sldMk cId="2277035411" sldId="274"/>
            <ac:spMk id="2" creationId="{0D77E0D9-C53F-4221-A611-5411BBAE3EAA}"/>
          </ac:spMkLst>
        </pc:spChg>
        <pc:spChg chg="mod">
          <ac:chgData name="INDELICATO ENZA" userId="S::mi16073@istruzione.it::e23c9823-add1-4b87-93ed-756bd4c79528" providerId="AD" clId="Web-{DC8152A3-7591-EE87-0626-F13DF49FEA26}" dt="2021-05-28T10:36:00.625" v="693" actId="20577"/>
          <ac:spMkLst>
            <pc:docMk/>
            <pc:sldMk cId="2277035411" sldId="274"/>
            <ac:spMk id="4" creationId="{F6A42610-7E68-4D83-94DA-B9D9BAB02B87}"/>
          </ac:spMkLst>
        </pc:spChg>
        <pc:picChg chg="add mod ord">
          <ac:chgData name="INDELICATO ENZA" userId="S::mi16073@istruzione.it::e23c9823-add1-4b87-93ed-756bd4c79528" providerId="AD" clId="Web-{DC8152A3-7591-EE87-0626-F13DF49FEA26}" dt="2021-05-28T10:36:48.345" v="695" actId="1076"/>
          <ac:picMkLst>
            <pc:docMk/>
            <pc:sldMk cId="2277035411" sldId="274"/>
            <ac:picMk id="3" creationId="{E1359C2D-39CF-41A8-9261-EB684C001F68}"/>
          </ac:picMkLst>
        </pc:picChg>
        <pc:picChg chg="del">
          <ac:chgData name="INDELICATO ENZA" userId="S::mi16073@istruzione.it::e23c9823-add1-4b87-93ed-756bd4c79528" providerId="AD" clId="Web-{DC8152A3-7591-EE87-0626-F13DF49FEA26}" dt="2021-05-28T10:33:30.496" v="679"/>
          <ac:picMkLst>
            <pc:docMk/>
            <pc:sldMk cId="2277035411" sldId="274"/>
            <ac:picMk id="8" creationId="{7000095A-5791-4A48-8DEA-5126D9A5C7BB}"/>
          </ac:picMkLst>
        </pc:picChg>
      </pc:sldChg>
      <pc:sldChg chg="addSp delSp modSp add ord replId">
        <pc:chgData name="INDELICATO ENZA" userId="S::mi16073@istruzione.it::e23c9823-add1-4b87-93ed-756bd4c79528" providerId="AD" clId="Web-{DC8152A3-7591-EE87-0626-F13DF49FEA26}" dt="2021-05-28T10:44:43.904" v="781" actId="20577"/>
        <pc:sldMkLst>
          <pc:docMk/>
          <pc:sldMk cId="4166216233" sldId="275"/>
        </pc:sldMkLst>
        <pc:spChg chg="mod">
          <ac:chgData name="INDELICATO ENZA" userId="S::mi16073@istruzione.it::e23c9823-add1-4b87-93ed-756bd4c79528" providerId="AD" clId="Web-{DC8152A3-7591-EE87-0626-F13DF49FEA26}" dt="2021-05-28T10:44:43.904" v="781" actId="20577"/>
          <ac:spMkLst>
            <pc:docMk/>
            <pc:sldMk cId="4166216233" sldId="275"/>
            <ac:spMk id="4" creationId="{F6A42610-7E68-4D83-94DA-B9D9BAB02B87}"/>
          </ac:spMkLst>
        </pc:spChg>
        <pc:picChg chg="add mod">
          <ac:chgData name="INDELICATO ENZA" userId="S::mi16073@istruzione.it::e23c9823-add1-4b87-93ed-756bd4c79528" providerId="AD" clId="Web-{DC8152A3-7591-EE87-0626-F13DF49FEA26}" dt="2021-05-28T10:39:40.084" v="702" actId="1076"/>
          <ac:picMkLst>
            <pc:docMk/>
            <pc:sldMk cId="4166216233" sldId="275"/>
            <ac:picMk id="3" creationId="{04B582E6-77B9-4CE4-A52C-81F561232E04}"/>
          </ac:picMkLst>
        </pc:picChg>
        <pc:picChg chg="del">
          <ac:chgData name="INDELICATO ENZA" userId="S::mi16073@istruzione.it::e23c9823-add1-4b87-93ed-756bd4c79528" providerId="AD" clId="Web-{DC8152A3-7591-EE87-0626-F13DF49FEA26}" dt="2021-05-28T10:37:35.440" v="698"/>
          <ac:picMkLst>
            <pc:docMk/>
            <pc:sldMk cId="4166216233" sldId="275"/>
            <ac:picMk id="8" creationId="{7000095A-5791-4A48-8DEA-5126D9A5C7BB}"/>
          </ac:picMkLst>
        </pc:picChg>
      </pc:sldChg>
    </pc:docChg>
  </pc:docChgLst>
  <pc:docChgLst>
    <pc:chgData name="Frolloni Franco" userId="S::mi11041@istruzione.it::f8dd3c7b-1a6d-496a-88ad-8a28c9c115ec" providerId="AD" clId="Web-{A6A9EC9E-4920-DB12-39E8-C926991D5C7C}"/>
    <pc:docChg chg="modSld">
      <pc:chgData name="Frolloni Franco" userId="S::mi11041@istruzione.it::f8dd3c7b-1a6d-496a-88ad-8a28c9c115ec" providerId="AD" clId="Web-{A6A9EC9E-4920-DB12-39E8-C926991D5C7C}" dt="2021-05-31T06:53:05.766" v="9" actId="20577"/>
      <pc:docMkLst>
        <pc:docMk/>
      </pc:docMkLst>
      <pc:sldChg chg="modSp">
        <pc:chgData name="Frolloni Franco" userId="S::mi11041@istruzione.it::f8dd3c7b-1a6d-496a-88ad-8a28c9c115ec" providerId="AD" clId="Web-{A6A9EC9E-4920-DB12-39E8-C926991D5C7C}" dt="2021-05-31T06:53:05.766" v="9" actId="20577"/>
        <pc:sldMkLst>
          <pc:docMk/>
          <pc:sldMk cId="4036419589" sldId="272"/>
        </pc:sldMkLst>
        <pc:spChg chg="mod">
          <ac:chgData name="Frolloni Franco" userId="S::mi11041@istruzione.it::f8dd3c7b-1a6d-496a-88ad-8a28c9c115ec" providerId="AD" clId="Web-{A6A9EC9E-4920-DB12-39E8-C926991D5C7C}" dt="2021-05-31T06:53:05.766" v="9" actId="20577"/>
          <ac:spMkLst>
            <pc:docMk/>
            <pc:sldMk cId="4036419589" sldId="272"/>
            <ac:spMk id="3" creationId="{E9515737-BEB2-407B-8785-66E7A1BBFE5E}"/>
          </ac:spMkLst>
        </pc:spChg>
      </pc:sldChg>
    </pc:docChg>
  </pc:docChgLst>
  <pc:docChgLst>
    <pc:chgData name="INDELICATO ENZA" userId="S::mi16073@istruzione.it::e23c9823-add1-4b87-93ed-756bd4c79528" providerId="AD" clId="Web-{D61AE46F-463D-991B-F575-20085801E76A}"/>
    <pc:docChg chg="modSld">
      <pc:chgData name="INDELICATO ENZA" userId="S::mi16073@istruzione.it::e23c9823-add1-4b87-93ed-756bd4c79528" providerId="AD" clId="Web-{D61AE46F-463D-991B-F575-20085801E76A}" dt="2021-05-29T06:47:32.529" v="25" actId="20577"/>
      <pc:docMkLst>
        <pc:docMk/>
      </pc:docMkLst>
      <pc:sldChg chg="modSp">
        <pc:chgData name="INDELICATO ENZA" userId="S::mi16073@istruzione.it::e23c9823-add1-4b87-93ed-756bd4c79528" providerId="AD" clId="Web-{D61AE46F-463D-991B-F575-20085801E76A}" dt="2021-05-29T06:44:08.681" v="8" actId="1076"/>
        <pc:sldMkLst>
          <pc:docMk/>
          <pc:sldMk cId="2957894668" sldId="267"/>
        </pc:sldMkLst>
        <pc:spChg chg="mod">
          <ac:chgData name="INDELICATO ENZA" userId="S::mi16073@istruzione.it::e23c9823-add1-4b87-93ed-756bd4c79528" providerId="AD" clId="Web-{D61AE46F-463D-991B-F575-20085801E76A}" dt="2021-05-29T06:44:08.681" v="8" actId="1076"/>
          <ac:spMkLst>
            <pc:docMk/>
            <pc:sldMk cId="2957894668" sldId="267"/>
            <ac:spMk id="2" creationId="{C336776D-BCAE-4560-871F-CE753666D916}"/>
          </ac:spMkLst>
        </pc:spChg>
        <pc:spChg chg="mod">
          <ac:chgData name="INDELICATO ENZA" userId="S::mi16073@istruzione.it::e23c9823-add1-4b87-93ed-756bd4c79528" providerId="AD" clId="Web-{D61AE46F-463D-991B-F575-20085801E76A}" dt="2021-05-29T06:43:43.836" v="5" actId="20577"/>
          <ac:spMkLst>
            <pc:docMk/>
            <pc:sldMk cId="2957894668" sldId="267"/>
            <ac:spMk id="3" creationId="{63F982E4-B55C-430C-9A5D-083AFC2AD43A}"/>
          </ac:spMkLst>
        </pc:spChg>
      </pc:sldChg>
      <pc:sldChg chg="modSp">
        <pc:chgData name="INDELICATO ENZA" userId="S::mi16073@istruzione.it::e23c9823-add1-4b87-93ed-756bd4c79528" providerId="AD" clId="Web-{D61AE46F-463D-991B-F575-20085801E76A}" dt="2021-05-29T06:46:29.918" v="19" actId="20577"/>
        <pc:sldMkLst>
          <pc:docMk/>
          <pc:sldMk cId="4001709731" sldId="269"/>
        </pc:sldMkLst>
        <pc:spChg chg="mod">
          <ac:chgData name="INDELICATO ENZA" userId="S::mi16073@istruzione.it::e23c9823-add1-4b87-93ed-756bd4c79528" providerId="AD" clId="Web-{D61AE46F-463D-991B-F575-20085801E76A}" dt="2021-05-29T06:46:29.918" v="19" actId="20577"/>
          <ac:spMkLst>
            <pc:docMk/>
            <pc:sldMk cId="4001709731" sldId="269"/>
            <ac:spMk id="4" creationId="{F6A42610-7E68-4D83-94DA-B9D9BAB02B87}"/>
          </ac:spMkLst>
        </pc:spChg>
      </pc:sldChg>
      <pc:sldChg chg="modSp">
        <pc:chgData name="INDELICATO ENZA" userId="S::mi16073@istruzione.it::e23c9823-add1-4b87-93ed-756bd4c79528" providerId="AD" clId="Web-{D61AE46F-463D-991B-F575-20085801E76A}" dt="2021-05-29T06:46:56.684" v="20" actId="20577"/>
        <pc:sldMkLst>
          <pc:docMk/>
          <pc:sldMk cId="3216784163" sldId="270"/>
        </pc:sldMkLst>
        <pc:spChg chg="mod">
          <ac:chgData name="INDELICATO ENZA" userId="S::mi16073@istruzione.it::e23c9823-add1-4b87-93ed-756bd4c79528" providerId="AD" clId="Web-{D61AE46F-463D-991B-F575-20085801E76A}" dt="2021-05-29T06:46:56.684" v="20" actId="20577"/>
          <ac:spMkLst>
            <pc:docMk/>
            <pc:sldMk cId="3216784163" sldId="270"/>
            <ac:spMk id="2" creationId="{46919667-7C48-4EA5-B637-D2CF42BE4EE5}"/>
          </ac:spMkLst>
        </pc:spChg>
      </pc:sldChg>
      <pc:sldChg chg="modSp">
        <pc:chgData name="INDELICATO ENZA" userId="S::mi16073@istruzione.it::e23c9823-add1-4b87-93ed-756bd4c79528" providerId="AD" clId="Web-{D61AE46F-463D-991B-F575-20085801E76A}" dt="2021-05-29T06:47:15.528" v="24" actId="20577"/>
        <pc:sldMkLst>
          <pc:docMk/>
          <pc:sldMk cId="3962646337" sldId="271"/>
        </pc:sldMkLst>
        <pc:spChg chg="mod">
          <ac:chgData name="INDELICATO ENZA" userId="S::mi16073@istruzione.it::e23c9823-add1-4b87-93ed-756bd4c79528" providerId="AD" clId="Web-{D61AE46F-463D-991B-F575-20085801E76A}" dt="2021-05-29T06:47:15.528" v="24" actId="20577"/>
          <ac:spMkLst>
            <pc:docMk/>
            <pc:sldMk cId="3962646337" sldId="271"/>
            <ac:spMk id="2" creationId="{C336776D-BCAE-4560-871F-CE753666D916}"/>
          </ac:spMkLst>
        </pc:spChg>
      </pc:sldChg>
      <pc:sldChg chg="modSp">
        <pc:chgData name="INDELICATO ENZA" userId="S::mi16073@istruzione.it::e23c9823-add1-4b87-93ed-756bd4c79528" providerId="AD" clId="Web-{D61AE46F-463D-991B-F575-20085801E76A}" dt="2021-05-29T06:47:32.529" v="25" actId="20577"/>
        <pc:sldMkLst>
          <pc:docMk/>
          <pc:sldMk cId="4036419589" sldId="272"/>
        </pc:sldMkLst>
        <pc:spChg chg="mod">
          <ac:chgData name="INDELICATO ENZA" userId="S::mi16073@istruzione.it::e23c9823-add1-4b87-93ed-756bd4c79528" providerId="AD" clId="Web-{D61AE46F-463D-991B-F575-20085801E76A}" dt="2021-05-29T06:47:32.529" v="25" actId="20577"/>
          <ac:spMkLst>
            <pc:docMk/>
            <pc:sldMk cId="4036419589" sldId="272"/>
            <ac:spMk id="3" creationId="{E9515737-BEB2-407B-8785-66E7A1BBFE5E}"/>
          </ac:spMkLst>
        </pc:spChg>
      </pc:sldChg>
      <pc:sldChg chg="modSp">
        <pc:chgData name="INDELICATO ENZA" userId="S::mi16073@istruzione.it::e23c9823-add1-4b87-93ed-756bd4c79528" providerId="AD" clId="Web-{D61AE46F-463D-991B-F575-20085801E76A}" dt="2021-05-29T06:46:12.105" v="18" actId="20577"/>
        <pc:sldMkLst>
          <pc:docMk/>
          <pc:sldMk cId="3670345416" sldId="273"/>
        </pc:sldMkLst>
        <pc:spChg chg="mod">
          <ac:chgData name="INDELICATO ENZA" userId="S::mi16073@istruzione.it::e23c9823-add1-4b87-93ed-756bd4c79528" providerId="AD" clId="Web-{D61AE46F-463D-991B-F575-20085801E76A}" dt="2021-05-29T06:46:12.105" v="18" actId="20577"/>
          <ac:spMkLst>
            <pc:docMk/>
            <pc:sldMk cId="3670345416" sldId="273"/>
            <ac:spMk id="4" creationId="{F6A42610-7E68-4D83-94DA-B9D9BAB02B87}"/>
          </ac:spMkLst>
        </pc:spChg>
      </pc:sldChg>
      <pc:sldChg chg="modSp">
        <pc:chgData name="INDELICATO ENZA" userId="S::mi16073@istruzione.it::e23c9823-add1-4b87-93ed-756bd4c79528" providerId="AD" clId="Web-{D61AE46F-463D-991B-F575-20085801E76A}" dt="2021-05-29T06:46:01.871" v="17" actId="20577"/>
        <pc:sldMkLst>
          <pc:docMk/>
          <pc:sldMk cId="2277035411" sldId="274"/>
        </pc:sldMkLst>
        <pc:spChg chg="mod">
          <ac:chgData name="INDELICATO ENZA" userId="S::mi16073@istruzione.it::e23c9823-add1-4b87-93ed-756bd4c79528" providerId="AD" clId="Web-{D61AE46F-463D-991B-F575-20085801E76A}" dt="2021-05-29T06:44:45.963" v="9" actId="1076"/>
          <ac:spMkLst>
            <pc:docMk/>
            <pc:sldMk cId="2277035411" sldId="274"/>
            <ac:spMk id="2" creationId="{0D77E0D9-C53F-4221-A611-5411BBAE3EAA}"/>
          </ac:spMkLst>
        </pc:spChg>
        <pc:spChg chg="mod ord">
          <ac:chgData name="INDELICATO ENZA" userId="S::mi16073@istruzione.it::e23c9823-add1-4b87-93ed-756bd4c79528" providerId="AD" clId="Web-{D61AE46F-463D-991B-F575-20085801E76A}" dt="2021-05-29T06:46:01.871" v="17" actId="20577"/>
          <ac:spMkLst>
            <pc:docMk/>
            <pc:sldMk cId="2277035411" sldId="274"/>
            <ac:spMk id="4" creationId="{F6A42610-7E68-4D83-94DA-B9D9BAB02B87}"/>
          </ac:spMkLst>
        </pc:spChg>
        <pc:picChg chg="mod ord">
          <ac:chgData name="INDELICATO ENZA" userId="S::mi16073@istruzione.it::e23c9823-add1-4b87-93ed-756bd4c79528" providerId="AD" clId="Web-{D61AE46F-463D-991B-F575-20085801E76A}" dt="2021-05-29T06:45:28.011" v="15" actId="14100"/>
          <ac:picMkLst>
            <pc:docMk/>
            <pc:sldMk cId="2277035411" sldId="274"/>
            <ac:picMk id="3" creationId="{E1359C2D-39CF-41A8-9261-EB684C001F68}"/>
          </ac:picMkLst>
        </pc:picChg>
      </pc:sldChg>
      <pc:sldChg chg="modSp">
        <pc:chgData name="INDELICATO ENZA" userId="S::mi16073@istruzione.it::e23c9823-add1-4b87-93ed-756bd4c79528" providerId="AD" clId="Web-{D61AE46F-463D-991B-F575-20085801E76A}" dt="2021-05-29T06:45:54.683" v="16" actId="20577"/>
        <pc:sldMkLst>
          <pc:docMk/>
          <pc:sldMk cId="4166216233" sldId="275"/>
        </pc:sldMkLst>
        <pc:spChg chg="mod">
          <ac:chgData name="INDELICATO ENZA" userId="S::mi16073@istruzione.it::e23c9823-add1-4b87-93ed-756bd4c79528" providerId="AD" clId="Web-{D61AE46F-463D-991B-F575-20085801E76A}" dt="2021-05-29T06:45:54.683" v="16" actId="20577"/>
          <ac:spMkLst>
            <pc:docMk/>
            <pc:sldMk cId="4166216233" sldId="275"/>
            <ac:spMk id="4" creationId="{F6A42610-7E68-4D83-94DA-B9D9BAB02B87}"/>
          </ac:spMkLst>
        </pc:spChg>
      </pc:sldChg>
    </pc:docChg>
  </pc:docChgLst>
  <pc:docChgLst>
    <pc:chgData name="Desco Giovanni" userId="S::mi02678@istruzione.it::2a26e513-6768-43e7-8b12-2c54986c2303" providerId="AD" clId="Web-{C3136B2C-8230-968C-AD60-0A997CDBD580}"/>
    <pc:docChg chg="modSld">
      <pc:chgData name="Desco Giovanni" userId="S::mi02678@istruzione.it::2a26e513-6768-43e7-8b12-2c54986c2303" providerId="AD" clId="Web-{C3136B2C-8230-968C-AD60-0A997CDBD580}" dt="2021-05-31T12:46:48.548" v="38" actId="20577"/>
      <pc:docMkLst>
        <pc:docMk/>
      </pc:docMkLst>
      <pc:sldChg chg="modSp">
        <pc:chgData name="Desco Giovanni" userId="S::mi02678@istruzione.it::2a26e513-6768-43e7-8b12-2c54986c2303" providerId="AD" clId="Web-{C3136B2C-8230-968C-AD60-0A997CDBD580}" dt="2021-05-31T12:45:57.516" v="29" actId="20577"/>
        <pc:sldMkLst>
          <pc:docMk/>
          <pc:sldMk cId="1125716278" sldId="265"/>
        </pc:sldMkLst>
        <pc:spChg chg="mod">
          <ac:chgData name="Desco Giovanni" userId="S::mi02678@istruzione.it::2a26e513-6768-43e7-8b12-2c54986c2303" providerId="AD" clId="Web-{C3136B2C-8230-968C-AD60-0A997CDBD580}" dt="2021-05-31T12:45:57.516" v="29" actId="20577"/>
          <ac:spMkLst>
            <pc:docMk/>
            <pc:sldMk cId="1125716278" sldId="265"/>
            <ac:spMk id="6" creationId="{05DAE123-1B35-4231-9FEF-AAFCC81E7EB9}"/>
          </ac:spMkLst>
        </pc:spChg>
      </pc:sldChg>
      <pc:sldChg chg="modSp">
        <pc:chgData name="Desco Giovanni" userId="S::mi02678@istruzione.it::2a26e513-6768-43e7-8b12-2c54986c2303" providerId="AD" clId="Web-{C3136B2C-8230-968C-AD60-0A997CDBD580}" dt="2021-05-31T12:46:23.313" v="36" actId="20577"/>
        <pc:sldMkLst>
          <pc:docMk/>
          <pc:sldMk cId="2040998888" sldId="266"/>
        </pc:sldMkLst>
        <pc:spChg chg="mod">
          <ac:chgData name="Desco Giovanni" userId="S::mi02678@istruzione.it::2a26e513-6768-43e7-8b12-2c54986c2303" providerId="AD" clId="Web-{C3136B2C-8230-968C-AD60-0A997CDBD580}" dt="2021-05-31T12:46:23.313" v="36" actId="20577"/>
          <ac:spMkLst>
            <pc:docMk/>
            <pc:sldMk cId="2040998888" sldId="266"/>
            <ac:spMk id="6" creationId="{59738E4D-D1EA-4E04-8382-4F5F34AA079D}"/>
          </ac:spMkLst>
        </pc:spChg>
      </pc:sldChg>
      <pc:sldChg chg="modSp">
        <pc:chgData name="Desco Giovanni" userId="S::mi02678@istruzione.it::2a26e513-6768-43e7-8b12-2c54986c2303" providerId="AD" clId="Web-{C3136B2C-8230-968C-AD60-0A997CDBD580}" dt="2021-05-31T12:46:48.548" v="38" actId="20577"/>
        <pc:sldMkLst>
          <pc:docMk/>
          <pc:sldMk cId="2957894668" sldId="267"/>
        </pc:sldMkLst>
        <pc:spChg chg="mod">
          <ac:chgData name="Desco Giovanni" userId="S::mi02678@istruzione.it::2a26e513-6768-43e7-8b12-2c54986c2303" providerId="AD" clId="Web-{C3136B2C-8230-968C-AD60-0A997CDBD580}" dt="2021-05-31T12:46:48.548" v="38" actId="20577"/>
          <ac:spMkLst>
            <pc:docMk/>
            <pc:sldMk cId="2957894668" sldId="267"/>
            <ac:spMk id="3" creationId="{63F982E4-B55C-430C-9A5D-083AFC2AD43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A9AA2-8FA8-4601-8E8C-E37596D6B244}" type="datetimeFigureOut">
              <a:rPr lang="it-IT" smtClean="0"/>
              <a:t>31/05/2021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DEAF2-683A-45D4-89CB-999F89FA0D7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8613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pic>
        <p:nvPicPr>
          <p:cNvPr id="20" name="Immagin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42" y="5769360"/>
            <a:ext cx="2674646" cy="900000"/>
          </a:xfrm>
          <a:prstGeom prst="rect">
            <a:avLst/>
          </a:prstGeom>
        </p:spPr>
      </p:pic>
      <p:sp>
        <p:nvSpPr>
          <p:cNvPr id="22" name="Ovale 21"/>
          <p:cNvSpPr/>
          <p:nvPr userDrawn="1"/>
        </p:nvSpPr>
        <p:spPr>
          <a:xfrm>
            <a:off x="4352544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kumimoji="0" lang="en-US" sz="600" baseline="0">
                <a:solidFill>
                  <a:schemeClr val="tx1"/>
                </a:solidFill>
              </a:rPr>
              <a:t>Uff IV</a:t>
            </a:r>
            <a:endParaRPr kumimoji="0" lang="en-US" sz="60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776560"/>
            <a:ext cx="2653249" cy="892800"/>
          </a:xfrm>
          <a:prstGeom prst="rect">
            <a:avLst/>
          </a:prstGeom>
        </p:spPr>
      </p:pic>
      <p:sp>
        <p:nvSpPr>
          <p:cNvPr id="8" name="Ovale 7"/>
          <p:cNvSpPr/>
          <p:nvPr userDrawn="1"/>
        </p:nvSpPr>
        <p:spPr>
          <a:xfrm>
            <a:off x="4355976" y="1052736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kumimoji="0" lang="en-US" sz="600" baseline="0">
                <a:solidFill>
                  <a:schemeClr val="tx1"/>
                </a:solidFill>
              </a:rPr>
              <a:t>Uff IV</a:t>
            </a:r>
            <a:endParaRPr kumimoji="0" lang="en-US" sz="60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239" y="5776560"/>
            <a:ext cx="2653249" cy="892800"/>
          </a:xfrm>
          <a:prstGeom prst="rect">
            <a:avLst/>
          </a:prstGeom>
        </p:spPr>
      </p:pic>
      <p:sp>
        <p:nvSpPr>
          <p:cNvPr id="18" name="Ovale 17"/>
          <p:cNvSpPr/>
          <p:nvPr userDrawn="1"/>
        </p:nvSpPr>
        <p:spPr>
          <a:xfrm>
            <a:off x="6943165" y="3008376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kumimoji="0" lang="en-US" sz="600" baseline="0">
                <a:solidFill>
                  <a:schemeClr val="tx1"/>
                </a:solidFill>
              </a:rPr>
              <a:t>Uff IV</a:t>
            </a:r>
            <a:endParaRPr kumimoji="0" lang="en-US" sz="60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pic>
        <p:nvPicPr>
          <p:cNvPr id="20" name="Immagin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42" y="5769360"/>
            <a:ext cx="2674646" cy="900000"/>
          </a:xfrm>
          <a:prstGeom prst="rect">
            <a:avLst/>
          </a:prstGeom>
        </p:spPr>
      </p:pic>
      <p:sp>
        <p:nvSpPr>
          <p:cNvPr id="21" name="Ovale 20"/>
          <p:cNvSpPr/>
          <p:nvPr userDrawn="1"/>
        </p:nvSpPr>
        <p:spPr>
          <a:xfrm>
            <a:off x="4388941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kumimoji="0" lang="en-US" sz="600" baseline="0">
                <a:solidFill>
                  <a:schemeClr val="tx1"/>
                </a:solidFill>
              </a:rPr>
              <a:t>Uff IV</a:t>
            </a:r>
            <a:endParaRPr kumimoji="0" lang="en-US" sz="60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769360"/>
            <a:ext cx="2674646" cy="900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3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pic>
        <p:nvPicPr>
          <p:cNvPr id="28" name="Immagin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42" y="5769360"/>
            <a:ext cx="2674646" cy="900000"/>
          </a:xfrm>
          <a:prstGeom prst="rect">
            <a:avLst/>
          </a:prstGeom>
        </p:spPr>
      </p:pic>
      <p:sp>
        <p:nvSpPr>
          <p:cNvPr id="30" name="Ovale 29"/>
          <p:cNvSpPr/>
          <p:nvPr userDrawn="1"/>
        </p:nvSpPr>
        <p:spPr>
          <a:xfrm>
            <a:off x="4358640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kumimoji="0" lang="en-US" sz="600" baseline="0">
                <a:solidFill>
                  <a:schemeClr val="tx1"/>
                </a:solidFill>
              </a:rPr>
              <a:t>Uff IV</a:t>
            </a:r>
            <a:endParaRPr kumimoji="0" lang="en-US" sz="60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864" y="5776098"/>
            <a:ext cx="2654624" cy="8932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3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pic>
        <p:nvPicPr>
          <p:cNvPr id="22" name="Immagin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239" y="5776560"/>
            <a:ext cx="2653249" cy="892800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11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24" name="Ovale 23"/>
          <p:cNvSpPr/>
          <p:nvPr userDrawn="1"/>
        </p:nvSpPr>
        <p:spPr>
          <a:xfrm>
            <a:off x="1403648" y="34408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kumimoji="0" lang="en-US" sz="600" baseline="0">
                <a:solidFill>
                  <a:schemeClr val="tx1"/>
                </a:solidFill>
              </a:rPr>
              <a:t>Uff IV</a:t>
            </a:r>
            <a:endParaRPr kumimoji="0" lang="en-US" sz="60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3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kumimoji="0" lang="en-US" sz="600" baseline="0">
                <a:solidFill>
                  <a:schemeClr val="tx1"/>
                </a:solidFill>
              </a:rPr>
              <a:t>Uff IV</a:t>
            </a:r>
            <a:endParaRPr kumimoji="0" lang="en-US" sz="60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pic>
        <p:nvPicPr>
          <p:cNvPr id="23" name="Immagin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776560"/>
            <a:ext cx="2653250" cy="8928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1890936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40" y="5769360"/>
            <a:ext cx="2674648" cy="900000"/>
          </a:xfrm>
          <a:prstGeom prst="rect">
            <a:avLst/>
          </a:prstGeom>
        </p:spPr>
      </p:pic>
      <p:sp>
        <p:nvSpPr>
          <p:cNvPr id="20" name="Ovale 19"/>
          <p:cNvSpPr/>
          <p:nvPr userDrawn="1"/>
        </p:nvSpPr>
        <p:spPr>
          <a:xfrm>
            <a:off x="4355592" y="1080825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r>
              <a:rPr kumimoji="0" lang="en-US" sz="600" baseline="0">
                <a:solidFill>
                  <a:schemeClr val="tx1"/>
                </a:solidFill>
              </a:rPr>
              <a:t>Uff IV</a:t>
            </a:r>
            <a:endParaRPr kumimoji="0" lang="en-US" sz="6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struzioneer.gov.it/wp-content/uploads/2019/10/percorsi-di-istruzione-professionale_2019.zip" TargetMode="External"/><Relationship Id="rId7" Type="http://schemas.openxmlformats.org/officeDocument/2006/relationships/hyperlink" Target="http://istruzioneer.gov.it/wp-content/uploads/2019/03/Nota-congiunta-UsrER-RER-Iscrizioni-IeFP.pdf" TargetMode="External"/><Relationship Id="rId2" Type="http://schemas.openxmlformats.org/officeDocument/2006/relationships/hyperlink" Target="http://istruzioneer.gov.it/wp-content/uploads/2019/02/d_intermin_92.pdf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istruzioneer.gov.it/wp-content/uploads/2019/02/Accordo-IeFP-RER-USR.pdf" TargetMode="External"/><Relationship Id="rId5" Type="http://schemas.openxmlformats.org/officeDocument/2006/relationships/hyperlink" Target="http://istruzioneer.gov.it/wp-content/uploads/2019/02/d_intermin_nonum.pdf" TargetMode="External"/><Relationship Id="rId4" Type="http://schemas.openxmlformats.org/officeDocument/2006/relationships/hyperlink" Target="http://www.istruzioneer.gov.it/wp-content/uploads/2020/11/Decreto-Ministeriale-n.-33-del-12-giugno-2020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B1D549C8-D0B0-49DB-8BA9-70C09F8B9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223" y="4343400"/>
            <a:ext cx="6400800" cy="1163129"/>
          </a:xfrm>
        </p:spPr>
        <p:txBody>
          <a:bodyPr vert="horz" lIns="91440" tIns="45720" rIns="91440" bIns="45720" anchor="t">
            <a:normAutofit/>
          </a:bodyPr>
          <a:lstStyle/>
          <a:p>
            <a:r>
              <a:rPr lang="it-IT">
                <a:latin typeface="Verdana"/>
                <a:ea typeface="Verdana"/>
              </a:rPr>
              <a:t>IL RIORDINO DELL’ISTRUZIONE PROFESSIONALE</a:t>
            </a:r>
            <a:endParaRPr lang="en-US" b="0">
              <a:ea typeface="+mn-lt"/>
              <a:cs typeface="+mn-lt"/>
            </a:endParaRPr>
          </a:p>
          <a:p>
            <a:r>
              <a:rPr lang="it-IT">
                <a:latin typeface="Verdana"/>
                <a:ea typeface="Verdana"/>
              </a:rPr>
              <a:t>TRA LE INIZIATIVE DI SUPPORTO REALIZZATE E QUELLE IN CANTIERE</a:t>
            </a:r>
            <a:endParaRPr lang="en-US" b="0">
              <a:ea typeface="+mn-lt"/>
              <a:cs typeface="+mn-lt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8FB5DCD-E79B-4D0E-B920-9BF971598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CD8E8D5-FC3F-44BD-AE07-ED27D88276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anchor="b">
            <a:normAutofit fontScale="90000"/>
          </a:bodyPr>
          <a:lstStyle/>
          <a:p>
            <a:r>
              <a:rPr lang="it-IT">
                <a:latin typeface="Verdana"/>
                <a:ea typeface="Verdana"/>
              </a:rPr>
              <a:t>LO STATO dell’ARTE </a:t>
            </a:r>
            <a:br>
              <a:rPr lang="it-IT">
                <a:latin typeface="Verdana"/>
                <a:ea typeface="Verdana"/>
              </a:rPr>
            </a:br>
            <a:r>
              <a:rPr lang="it-IT">
                <a:latin typeface="Verdana"/>
                <a:ea typeface="Verdana"/>
              </a:rPr>
              <a:t>del RIORDINO </a:t>
            </a:r>
            <a:br>
              <a:rPr lang="it-IT">
                <a:latin typeface="Verdana"/>
                <a:ea typeface="Verdana"/>
              </a:rPr>
            </a:br>
            <a:r>
              <a:rPr lang="it-IT">
                <a:latin typeface="Verdana"/>
                <a:ea typeface="Verdana"/>
              </a:rPr>
              <a:t>in EMILIA-ROMAGNA</a:t>
            </a:r>
            <a:endParaRPr lang="it-IT">
              <a:ea typeface="+mj-lt"/>
              <a:cs typeface="+mj-lt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DAE123-1B35-4231-9FEF-AAFCC81E7EB9}"/>
              </a:ext>
            </a:extLst>
          </p:cNvPr>
          <p:cNvSpPr txBox="1"/>
          <p:nvPr/>
        </p:nvSpPr>
        <p:spPr>
          <a:xfrm>
            <a:off x="3200400" y="3200400"/>
            <a:ext cx="32895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>
                <a:solidFill>
                  <a:schemeClr val="tx2">
                    <a:lumMod val="75000"/>
                  </a:schemeClr>
                </a:solidFill>
                <a:latin typeface="Verdana"/>
                <a:ea typeface="Verdana"/>
              </a:rPr>
              <a:t>a cura del dott. </a:t>
            </a:r>
            <a:r>
              <a:rPr lang="it-IT" err="1">
                <a:solidFill>
                  <a:schemeClr val="tx2">
                    <a:lumMod val="75000"/>
                  </a:schemeClr>
                </a:solidFill>
                <a:latin typeface="Verdana"/>
                <a:ea typeface="Verdana"/>
              </a:rPr>
              <a:t>G.Desco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5802E9-D103-453C-BC43-1AC54428013F}"/>
              </a:ext>
            </a:extLst>
          </p:cNvPr>
          <p:cNvSpPr txBox="1"/>
          <p:nvPr/>
        </p:nvSpPr>
        <p:spPr>
          <a:xfrm>
            <a:off x="295538" y="637048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A8422A"/>
                </a:solidFill>
                <a:latin typeface="Verdana"/>
                <a:ea typeface="Verdana"/>
              </a:rPr>
              <a:t>Webinar 31/05/2021</a:t>
            </a:r>
          </a:p>
        </p:txBody>
      </p:sp>
    </p:spTree>
    <p:extLst>
      <p:ext uri="{BB962C8B-B14F-4D97-AF65-F5344CB8AC3E}">
        <p14:creationId xmlns:p14="http://schemas.microsoft.com/office/powerpoint/2010/main" val="1125716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77E0D9-C53F-4221-A611-5411BBAE3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847" y="629728"/>
            <a:ext cx="6226832" cy="802259"/>
          </a:xfrm>
        </p:spPr>
        <p:txBody>
          <a:bodyPr vert="horz" lIns="91440" tIns="45720" rIns="91440" bIns="45720" anchor="t">
            <a:noAutofit/>
          </a:bodyPr>
          <a:lstStyle/>
          <a:p>
            <a:r>
              <a:rPr lang="it-IT">
                <a:solidFill>
                  <a:schemeClr val="accent1"/>
                </a:solidFill>
                <a:latin typeface="Verdana"/>
                <a:ea typeface="Verdana"/>
              </a:rPr>
              <a:t>GLI ESITI DEL MONITORAGGIO </a:t>
            </a:r>
            <a:br>
              <a:rPr lang="it-IT">
                <a:solidFill>
                  <a:schemeClr val="accent1"/>
                </a:solidFill>
                <a:latin typeface="Verdana"/>
                <a:ea typeface="Verdana"/>
              </a:rPr>
            </a:br>
            <a:r>
              <a:rPr lang="it-IT">
                <a:solidFill>
                  <a:schemeClr val="accent1"/>
                </a:solidFill>
                <a:latin typeface="Verdana"/>
                <a:ea typeface="Verdana"/>
              </a:rPr>
              <a:t>CODICI ATECO condotto da USR ER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6A42610-7E68-4D83-94DA-B9D9BAB02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r>
              <a:rPr lang="it-IT">
                <a:latin typeface="Verdana"/>
                <a:ea typeface="Verdana"/>
                <a:cs typeface="Verdana"/>
              </a:rPr>
              <a:t>INDIRIZZI:</a:t>
            </a:r>
          </a:p>
          <a:p>
            <a:pPr marL="285750" indent="-285750">
              <a:buFont typeface="Arial"/>
              <a:buChar char="•"/>
            </a:pPr>
            <a:r>
              <a:rPr lang="it-IT">
                <a:latin typeface="Verdana"/>
                <a:ea typeface="Verdana"/>
                <a:cs typeface="Verdana"/>
              </a:rPr>
              <a:t>ENOGASTRONOMIA E OSPITALITA' ALBERGHIERA</a:t>
            </a:r>
          </a:p>
          <a:p>
            <a:endParaRPr lang="it-IT">
              <a:latin typeface="Verdana"/>
              <a:ea typeface="Verdana"/>
              <a:cs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it-IT">
                <a:latin typeface="Verdana"/>
                <a:ea typeface="Verdana"/>
                <a:cs typeface="Verdana"/>
              </a:rPr>
              <a:t>INDUSTRIA E ARTIGIANATO PER IL MADE IN ITALY</a:t>
            </a:r>
          </a:p>
          <a:p>
            <a:pPr marL="285750" indent="-285750">
              <a:buFont typeface="Arial"/>
              <a:buChar char="•"/>
            </a:pPr>
            <a:endParaRPr lang="it-IT"/>
          </a:p>
        </p:txBody>
      </p:sp>
      <p:pic>
        <p:nvPicPr>
          <p:cNvPr id="3" name="Immagine 4" descr="Immagine che contiene tavolo&#10;&#10;Descrizione generata automaticamente">
            <a:extLst>
              <a:ext uri="{FF2B5EF4-FFF2-40B4-BE49-F238E27FC236}">
                <a16:creationId xmlns:a16="http://schemas.microsoft.com/office/drawing/2014/main" id="{C67F4587-68DE-40E8-A7A3-C3680EB2E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740" y="1520774"/>
            <a:ext cx="6078747" cy="424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45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4" descr="Immagine che contiene tavolo&#10;&#10;Descrizione generata automaticamente">
            <a:extLst>
              <a:ext uri="{FF2B5EF4-FFF2-40B4-BE49-F238E27FC236}">
                <a16:creationId xmlns:a16="http://schemas.microsoft.com/office/drawing/2014/main" id="{E1359C2D-39CF-41A8-9261-EB684C001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004" y="1314449"/>
            <a:ext cx="5412706" cy="535212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D77E0D9-C53F-4221-A611-5411BBAE3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847" y="483530"/>
            <a:ext cx="6226832" cy="831013"/>
          </a:xfrm>
        </p:spPr>
        <p:txBody>
          <a:bodyPr vert="horz" lIns="91440" tIns="45720" rIns="91440" bIns="45720" anchor="t">
            <a:noAutofit/>
          </a:bodyPr>
          <a:lstStyle/>
          <a:p>
            <a:r>
              <a:rPr lang="it-IT">
                <a:solidFill>
                  <a:schemeClr val="accent1"/>
                </a:solidFill>
                <a:latin typeface="Verdana"/>
                <a:ea typeface="Verdana"/>
              </a:rPr>
              <a:t>GLI ESITI DEL MONITORAGGIO </a:t>
            </a:r>
            <a:br>
              <a:rPr lang="it-IT">
                <a:solidFill>
                  <a:schemeClr val="accent1"/>
                </a:solidFill>
                <a:latin typeface="Verdana"/>
                <a:ea typeface="Verdana"/>
              </a:rPr>
            </a:br>
            <a:r>
              <a:rPr lang="it-IT">
                <a:solidFill>
                  <a:schemeClr val="accent1"/>
                </a:solidFill>
                <a:latin typeface="Verdana"/>
                <a:ea typeface="Verdana"/>
              </a:rPr>
              <a:t>CODICI ATECO condotto da USR ER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6A42610-7E68-4D83-94DA-B9D9BAB02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r>
              <a:rPr lang="it-IT">
                <a:latin typeface="Verdana"/>
                <a:ea typeface="Verdana"/>
                <a:cs typeface="Verdana"/>
              </a:rPr>
              <a:t>INDIRIZZI:</a:t>
            </a:r>
          </a:p>
          <a:p>
            <a:pPr marL="285750" indent="-285750">
              <a:buFont typeface="Arial"/>
              <a:buChar char="•"/>
            </a:pPr>
            <a:r>
              <a:rPr lang="it-IT">
                <a:latin typeface="Verdana"/>
                <a:ea typeface="Verdana"/>
                <a:cs typeface="Verdana"/>
              </a:rPr>
              <a:t>SERVIZI COMMERCIALI</a:t>
            </a:r>
          </a:p>
          <a:p>
            <a:pPr marL="285750" indent="-285750">
              <a:buFont typeface="Arial"/>
              <a:buChar char="•"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7035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77E0D9-C53F-4221-A611-5411BBAE3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847" y="629728"/>
            <a:ext cx="6226832" cy="1549880"/>
          </a:xfrm>
        </p:spPr>
        <p:txBody>
          <a:bodyPr vert="horz" lIns="91440" tIns="45720" rIns="91440" bIns="45720" anchor="t">
            <a:noAutofit/>
          </a:bodyPr>
          <a:lstStyle/>
          <a:p>
            <a:r>
              <a:rPr lang="it-IT">
                <a:solidFill>
                  <a:schemeClr val="accent1"/>
                </a:solidFill>
                <a:latin typeface="Verdana"/>
                <a:ea typeface="Verdana"/>
              </a:rPr>
              <a:t>GLI ESITI </a:t>
            </a:r>
            <a:br>
              <a:rPr lang="it-IT">
                <a:solidFill>
                  <a:schemeClr val="accent1"/>
                </a:solidFill>
                <a:latin typeface="Verdana"/>
                <a:ea typeface="Verdana"/>
              </a:rPr>
            </a:br>
            <a:r>
              <a:rPr lang="it-IT">
                <a:solidFill>
                  <a:schemeClr val="accent1"/>
                </a:solidFill>
                <a:latin typeface="Verdana"/>
                <a:ea typeface="Verdana"/>
              </a:rPr>
              <a:t>DEL MONITORAGGIO </a:t>
            </a:r>
            <a:br>
              <a:rPr lang="it-IT">
                <a:solidFill>
                  <a:schemeClr val="accent1"/>
                </a:solidFill>
                <a:latin typeface="Verdana"/>
                <a:ea typeface="Verdana"/>
              </a:rPr>
            </a:br>
            <a:r>
              <a:rPr lang="it-IT">
                <a:solidFill>
                  <a:schemeClr val="accent1"/>
                </a:solidFill>
                <a:latin typeface="Verdana"/>
                <a:ea typeface="Verdana"/>
              </a:rPr>
              <a:t>CODICI ATECO </a:t>
            </a:r>
            <a:br>
              <a:rPr lang="it-IT">
                <a:solidFill>
                  <a:schemeClr val="accent1"/>
                </a:solidFill>
                <a:latin typeface="Verdana"/>
                <a:ea typeface="Verdana"/>
                <a:cs typeface="Verdana"/>
              </a:rPr>
            </a:br>
            <a:r>
              <a:rPr lang="it-IT">
                <a:solidFill>
                  <a:schemeClr val="accent1"/>
                </a:solidFill>
                <a:latin typeface="Verdana"/>
                <a:ea typeface="Verdana"/>
              </a:rPr>
              <a:t>condotto da USR ER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6A42610-7E68-4D83-94DA-B9D9BAB02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r>
              <a:rPr lang="it-IT">
                <a:latin typeface="Verdana"/>
                <a:ea typeface="Verdana"/>
                <a:cs typeface="Verdana"/>
              </a:rPr>
              <a:t>INDIRIZZI:</a:t>
            </a:r>
          </a:p>
          <a:p>
            <a:pPr marL="285750" indent="-285750">
              <a:buFont typeface="Arial"/>
              <a:buChar char="•"/>
            </a:pPr>
            <a:r>
              <a:rPr lang="it-IT">
                <a:latin typeface="Verdana"/>
                <a:ea typeface="Verdana"/>
                <a:cs typeface="Verdana"/>
              </a:rPr>
              <a:t>SERVIZI CULTURALI E DELLO SPETTACOLO</a:t>
            </a:r>
          </a:p>
          <a:p>
            <a:pPr marL="285750" indent="-285750">
              <a:buFont typeface="Arial"/>
              <a:buChar char="•"/>
            </a:pPr>
            <a:r>
              <a:rPr lang="it-IT">
                <a:latin typeface="Verdana"/>
                <a:ea typeface="Verdana"/>
                <a:cs typeface="Verdana"/>
              </a:rPr>
              <a:t>SERVIZI PER LA SANITA' E L'ASSISTENZA SOCIALE</a:t>
            </a:r>
          </a:p>
          <a:p>
            <a:pPr marL="285750" indent="-285750">
              <a:buFont typeface="Arial"/>
              <a:buChar char="•"/>
            </a:pPr>
            <a:r>
              <a:rPr lang="it-IT">
                <a:latin typeface="Verdana"/>
                <a:ea typeface="+mn-lt"/>
                <a:cs typeface="+mn-lt"/>
              </a:rPr>
              <a:t>MANUTENZIONE E ASSISTENZA TECNICA</a:t>
            </a:r>
            <a:endParaRPr lang="it-IT">
              <a:latin typeface="Verdana"/>
            </a:endParaRPr>
          </a:p>
        </p:txBody>
      </p:sp>
      <p:pic>
        <p:nvPicPr>
          <p:cNvPr id="3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04B582E6-77B9-4CE4-A52C-81F561232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608" y="2323417"/>
            <a:ext cx="5992482" cy="305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16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 descr="Immagine che contiene tavolo&#10;&#10;Descrizione generata automaticamente">
            <a:extLst>
              <a:ext uri="{FF2B5EF4-FFF2-40B4-BE49-F238E27FC236}">
                <a16:creationId xmlns:a16="http://schemas.microsoft.com/office/drawing/2014/main" id="{8EA8A9AD-7B83-4143-A4B4-47CB692AD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759" y="1464900"/>
            <a:ext cx="6136258" cy="433076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6919667-7C48-4EA5-B637-D2CF42BE4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73970"/>
          </a:xfrm>
        </p:spPr>
        <p:txBody>
          <a:bodyPr vert="horz" lIns="91440" tIns="45720" rIns="91440" bIns="45720" anchor="b">
            <a:noAutofit/>
          </a:bodyPr>
          <a:lstStyle/>
          <a:p>
            <a:r>
              <a:rPr lang="it-IT" sz="2800">
                <a:solidFill>
                  <a:schemeClr val="accent1"/>
                </a:solidFill>
                <a:ea typeface="+mj-lt"/>
                <a:cs typeface="+mj-lt"/>
              </a:rPr>
              <a:t>L</a:t>
            </a:r>
            <a:r>
              <a:rPr lang="it-IT" sz="2800">
                <a:solidFill>
                  <a:schemeClr val="accent1"/>
                </a:solidFill>
                <a:latin typeface="Verdana"/>
                <a:ea typeface="+mj-lt"/>
                <a:cs typeface="+mj-lt"/>
              </a:rPr>
              <a:t>'Istruzione Professionale nel CONTESTO COMPLESSIVO del SISTEMA EDUCATIVO </a:t>
            </a:r>
            <a:endParaRPr lang="it-IT" sz="2800">
              <a:solidFill>
                <a:schemeClr val="accent1"/>
              </a:solidFill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16784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36776D-BCAE-4560-871F-CE753666D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304379"/>
            <a:ext cx="8534400" cy="758952"/>
          </a:xfrm>
        </p:spPr>
        <p:txBody>
          <a:bodyPr vert="horz" lIns="91440" tIns="45720" rIns="91440" bIns="45720" anchor="b">
            <a:noAutofit/>
          </a:bodyPr>
          <a:lstStyle/>
          <a:p>
            <a:r>
              <a:rPr lang="it-IT" sz="2600" err="1">
                <a:solidFill>
                  <a:schemeClr val="accent1"/>
                </a:solidFill>
                <a:latin typeface="Verdana"/>
                <a:ea typeface="Verdana"/>
              </a:rPr>
              <a:t>Iefp</a:t>
            </a:r>
            <a:r>
              <a:rPr lang="it-IT" sz="2600">
                <a:solidFill>
                  <a:schemeClr val="accent1"/>
                </a:solidFill>
                <a:latin typeface="Verdana"/>
                <a:ea typeface="Verdana"/>
              </a:rPr>
              <a:t> - </a:t>
            </a:r>
            <a:r>
              <a:rPr lang="it-IT" sz="2600">
                <a:solidFill>
                  <a:schemeClr val="accent1"/>
                </a:solidFill>
                <a:latin typeface="Verdana"/>
                <a:ea typeface="+mj-lt"/>
                <a:cs typeface="+mj-lt"/>
              </a:rPr>
              <a:t>principali contenuti dell’Accordo </a:t>
            </a:r>
            <a:br>
              <a:rPr lang="it-IT" sz="2600">
                <a:solidFill>
                  <a:schemeClr val="accent1"/>
                </a:solidFill>
                <a:latin typeface="Verdana"/>
                <a:ea typeface="+mj-lt"/>
                <a:cs typeface="+mj-lt"/>
              </a:rPr>
            </a:br>
            <a:r>
              <a:rPr lang="it-IT" sz="2600">
                <a:solidFill>
                  <a:schemeClr val="accent1"/>
                </a:solidFill>
                <a:latin typeface="Verdana"/>
                <a:ea typeface="+mj-lt"/>
                <a:cs typeface="+mj-lt"/>
              </a:rPr>
              <a:t>USR ER-RER 29-11-18 </a:t>
            </a:r>
            <a:endParaRPr lang="it-IT" sz="2600">
              <a:solidFill>
                <a:schemeClr val="accen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C95345-E25F-4BDA-A82A-C7CE280882CA}"/>
              </a:ext>
            </a:extLst>
          </p:cNvPr>
          <p:cNvSpPr txBox="1"/>
          <p:nvPr/>
        </p:nvSpPr>
        <p:spPr>
          <a:xfrm>
            <a:off x="207129" y="1470114"/>
            <a:ext cx="9197044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en-US" sz="1500">
                <a:latin typeface="Verdana"/>
                <a:ea typeface="Verdana"/>
                <a:cs typeface="Verdana"/>
              </a:rPr>
              <a:t>art. 2 e 3 </a:t>
            </a:r>
            <a:r>
              <a:rPr lang="en-US" sz="1500" err="1">
                <a:latin typeface="Verdana"/>
                <a:ea typeface="Verdana"/>
                <a:cs typeface="Verdana"/>
              </a:rPr>
              <a:t>modalità</a:t>
            </a:r>
            <a:r>
              <a:rPr lang="en-US" sz="1500">
                <a:latin typeface="Verdana"/>
                <a:ea typeface="Verdana"/>
                <a:cs typeface="Verdana"/>
              </a:rPr>
              <a:t> </a:t>
            </a:r>
            <a:r>
              <a:rPr lang="en-US" sz="1500" err="1">
                <a:latin typeface="Verdana"/>
                <a:ea typeface="Verdana"/>
                <a:cs typeface="Verdana"/>
              </a:rPr>
              <a:t>realizzative</a:t>
            </a:r>
            <a:r>
              <a:rPr lang="en-US" sz="1500">
                <a:latin typeface="Verdana"/>
                <a:ea typeface="Verdana"/>
                <a:cs typeface="Verdana"/>
              </a:rPr>
              <a:t> per </a:t>
            </a:r>
            <a:r>
              <a:rPr lang="en-US" sz="1500" err="1">
                <a:latin typeface="Verdana"/>
                <a:ea typeface="Verdana"/>
                <a:cs typeface="Verdana"/>
              </a:rPr>
              <a:t>attivazione</a:t>
            </a:r>
            <a:r>
              <a:rPr lang="en-US" sz="1500">
                <a:latin typeface="Verdana"/>
                <a:ea typeface="Verdana"/>
                <a:cs typeface="Verdana"/>
              </a:rPr>
              <a:t> in via </a:t>
            </a:r>
            <a:r>
              <a:rPr lang="en-US" sz="1500" err="1">
                <a:latin typeface="Verdana"/>
                <a:ea typeface="Verdana"/>
                <a:cs typeface="Verdana"/>
              </a:rPr>
              <a:t>sussidiaria</a:t>
            </a:r>
            <a:r>
              <a:rPr lang="en-US" sz="1500">
                <a:latin typeface="Verdana"/>
                <a:ea typeface="Verdana"/>
                <a:cs typeface="Verdana"/>
              </a:rPr>
              <a:t> </a:t>
            </a:r>
            <a:r>
              <a:rPr lang="en-US" sz="1500" err="1">
                <a:latin typeface="Verdana"/>
                <a:ea typeface="Verdana"/>
                <a:cs typeface="Verdana"/>
              </a:rPr>
              <a:t>dei</a:t>
            </a:r>
            <a:r>
              <a:rPr lang="en-US" sz="1500">
                <a:latin typeface="Verdana"/>
                <a:ea typeface="Verdana"/>
                <a:cs typeface="Verdana"/>
              </a:rPr>
              <a:t> </a:t>
            </a:r>
            <a:r>
              <a:rPr lang="en-US" sz="1500" err="1">
                <a:latin typeface="Verdana"/>
                <a:ea typeface="Verdana"/>
                <a:cs typeface="Verdana"/>
              </a:rPr>
              <a:t>percorsi</a:t>
            </a:r>
            <a:r>
              <a:rPr lang="en-US" sz="1500">
                <a:latin typeface="Verdana"/>
                <a:ea typeface="Verdana"/>
                <a:cs typeface="Verdana"/>
              </a:rPr>
              <a:t> </a:t>
            </a:r>
            <a:r>
              <a:rPr lang="en-US" sz="1500" err="1">
                <a:latin typeface="Verdana"/>
                <a:ea typeface="Verdana"/>
                <a:cs typeface="Verdana"/>
              </a:rPr>
              <a:t>IeFP</a:t>
            </a:r>
            <a:r>
              <a:rPr lang="en-US" sz="1500">
                <a:latin typeface="Verdana"/>
                <a:ea typeface="Verdana"/>
                <a:cs typeface="Verdana"/>
              </a:rPr>
              <a:t> per </a:t>
            </a:r>
            <a:r>
              <a:rPr lang="en-US" sz="1500" err="1">
                <a:latin typeface="Verdana"/>
                <a:ea typeface="Verdana"/>
                <a:cs typeface="Verdana"/>
              </a:rPr>
              <a:t>rilascio</a:t>
            </a:r>
            <a:r>
              <a:rPr lang="en-US" sz="1500">
                <a:latin typeface="Verdana"/>
                <a:ea typeface="Verdana"/>
                <a:cs typeface="Verdana"/>
              </a:rPr>
              <a:t> </a:t>
            </a:r>
            <a:r>
              <a:rPr lang="en-US" sz="1500" err="1">
                <a:latin typeface="Verdana"/>
                <a:ea typeface="Verdana"/>
                <a:cs typeface="Verdana"/>
              </a:rPr>
              <a:t>qualifica</a:t>
            </a:r>
            <a:r>
              <a:rPr lang="en-US" sz="1500">
                <a:latin typeface="Verdana"/>
                <a:ea typeface="Verdana"/>
                <a:cs typeface="Verdana"/>
              </a:rPr>
              <a:t> </a:t>
            </a:r>
            <a:r>
              <a:rPr lang="en-US" sz="1500" err="1">
                <a:latin typeface="Verdana"/>
                <a:ea typeface="Verdana"/>
                <a:cs typeface="Verdana"/>
              </a:rPr>
              <a:t>triennale</a:t>
            </a:r>
            <a:r>
              <a:rPr lang="en-US" sz="1500">
                <a:latin typeface="Verdana"/>
                <a:ea typeface="Verdana"/>
                <a:cs typeface="Verdana"/>
              </a:rPr>
              <a:t> e del diploma </a:t>
            </a:r>
            <a:r>
              <a:rPr lang="en-US" sz="1500" err="1">
                <a:latin typeface="Verdana"/>
                <a:ea typeface="Verdana"/>
                <a:cs typeface="Verdana"/>
              </a:rPr>
              <a:t>quadriennale</a:t>
            </a:r>
            <a:endParaRPr lang="en-US" sz="1500">
              <a:latin typeface="Verdana"/>
              <a:ea typeface="Verdana"/>
              <a:cs typeface="Verdana"/>
            </a:endParaRPr>
          </a:p>
          <a:p>
            <a:pPr marL="285750" indent="-285750">
              <a:buFont typeface="Wingdings"/>
              <a:buChar char="Ø"/>
            </a:pPr>
            <a:r>
              <a:rPr lang="en-US" sz="1500">
                <a:latin typeface="Verdana"/>
                <a:ea typeface="Verdana"/>
                <a:cs typeface="Verdana"/>
              </a:rPr>
              <a:t>art. 4 </a:t>
            </a:r>
            <a:r>
              <a:rPr lang="en-US" sz="1500" err="1">
                <a:latin typeface="Verdana"/>
                <a:ea typeface="Verdana"/>
                <a:cs typeface="Verdana"/>
              </a:rPr>
              <a:t>criteri</a:t>
            </a:r>
            <a:r>
              <a:rPr lang="en-US" sz="1500">
                <a:latin typeface="Verdana"/>
                <a:ea typeface="Verdana"/>
                <a:cs typeface="Verdana"/>
              </a:rPr>
              <a:t> e </a:t>
            </a:r>
            <a:r>
              <a:rPr lang="en-US" sz="1500" err="1">
                <a:latin typeface="Verdana"/>
                <a:ea typeface="Verdana"/>
                <a:cs typeface="Verdana"/>
              </a:rPr>
              <a:t>modalità</a:t>
            </a:r>
            <a:r>
              <a:rPr lang="en-US" sz="1500">
                <a:latin typeface="Verdana"/>
                <a:ea typeface="Verdana"/>
                <a:cs typeface="Verdana"/>
              </a:rPr>
              <a:t> di accesso al SRFC</a:t>
            </a:r>
          </a:p>
          <a:p>
            <a:pPr marL="285750" indent="-285750">
              <a:buFont typeface="Wingdings"/>
              <a:buChar char="Ø"/>
            </a:pPr>
            <a:r>
              <a:rPr lang="en-US" sz="1500">
                <a:latin typeface="Verdana"/>
                <a:ea typeface="Verdana"/>
                <a:cs typeface="Verdana"/>
              </a:rPr>
              <a:t>art. 5 </a:t>
            </a:r>
            <a:r>
              <a:rPr lang="en-US" sz="1500" err="1">
                <a:latin typeface="Verdana"/>
                <a:ea typeface="Verdana"/>
                <a:cs typeface="Verdana"/>
              </a:rPr>
              <a:t>passaggi</a:t>
            </a:r>
            <a:r>
              <a:rPr lang="en-US" sz="1500">
                <a:latin typeface="Verdana"/>
                <a:ea typeface="Verdana"/>
                <a:cs typeface="Verdana"/>
              </a:rPr>
              <a:t> </a:t>
            </a:r>
            <a:r>
              <a:rPr lang="en-US" sz="1500" err="1">
                <a:latin typeface="Verdana"/>
                <a:ea typeface="Verdana"/>
                <a:cs typeface="Verdana"/>
              </a:rPr>
              <a:t>tra</a:t>
            </a:r>
            <a:r>
              <a:rPr lang="en-US" sz="1500">
                <a:latin typeface="Verdana"/>
                <a:ea typeface="Verdana"/>
                <a:cs typeface="Verdana"/>
              </a:rPr>
              <a:t> </a:t>
            </a:r>
            <a:r>
              <a:rPr lang="en-US" sz="1500" err="1">
                <a:latin typeface="Verdana"/>
                <a:ea typeface="Verdana"/>
                <a:cs typeface="Verdana"/>
              </a:rPr>
              <a:t>percorsi</a:t>
            </a:r>
            <a:r>
              <a:rPr lang="en-US" sz="1500">
                <a:latin typeface="Verdana"/>
                <a:ea typeface="Verdana"/>
                <a:cs typeface="Verdana"/>
              </a:rPr>
              <a:t> IP e </a:t>
            </a:r>
            <a:r>
              <a:rPr lang="en-US" sz="1500" err="1">
                <a:latin typeface="Verdana"/>
                <a:ea typeface="Verdana"/>
                <a:cs typeface="Verdana"/>
              </a:rPr>
              <a:t>IeFP</a:t>
            </a:r>
            <a:r>
              <a:rPr lang="en-US" sz="1500">
                <a:latin typeface="Verdana"/>
                <a:ea typeface="Verdana"/>
                <a:cs typeface="Verdana"/>
              </a:rPr>
              <a:t> e </a:t>
            </a:r>
            <a:r>
              <a:rPr lang="en-US" sz="1500" err="1">
                <a:latin typeface="Verdana"/>
                <a:ea typeface="Verdana"/>
                <a:cs typeface="Verdana"/>
              </a:rPr>
              <a:t>viceversa</a:t>
            </a:r>
            <a:endParaRPr lang="en-US" sz="1500">
              <a:latin typeface="Verdana"/>
              <a:ea typeface="Verdana"/>
              <a:cs typeface="Verdana"/>
            </a:endParaRPr>
          </a:p>
          <a:p>
            <a:pPr marL="285750" indent="-285750">
              <a:buFont typeface="Wingdings"/>
              <a:buChar char="Ø"/>
            </a:pPr>
            <a:r>
              <a:rPr lang="en-US" sz="1500">
                <a:latin typeface="Verdana"/>
                <a:ea typeface="Verdana"/>
                <a:cs typeface="Verdana"/>
              </a:rPr>
              <a:t>art. 8 </a:t>
            </a:r>
            <a:r>
              <a:rPr lang="en-US" sz="1500" err="1">
                <a:latin typeface="Verdana"/>
                <a:ea typeface="Verdana"/>
                <a:cs typeface="Verdana"/>
              </a:rPr>
              <a:t>modalità</a:t>
            </a:r>
            <a:r>
              <a:rPr lang="en-US" sz="1500">
                <a:latin typeface="Verdana"/>
                <a:ea typeface="Verdana"/>
                <a:cs typeface="Verdana"/>
              </a:rPr>
              <a:t> </a:t>
            </a:r>
            <a:r>
              <a:rPr lang="en-US" sz="1500" err="1">
                <a:latin typeface="Verdana"/>
                <a:ea typeface="Verdana"/>
                <a:cs typeface="Verdana"/>
              </a:rPr>
              <a:t>realizzative</a:t>
            </a:r>
            <a:r>
              <a:rPr lang="en-US" sz="1500">
                <a:latin typeface="Verdana"/>
                <a:ea typeface="Verdana"/>
                <a:cs typeface="Verdana"/>
              </a:rPr>
              <a:t> di </a:t>
            </a:r>
            <a:r>
              <a:rPr lang="en-US" sz="1500" err="1">
                <a:latin typeface="Verdana"/>
                <a:ea typeface="Verdana"/>
                <a:cs typeface="Verdana"/>
              </a:rPr>
              <a:t>percorsi</a:t>
            </a:r>
            <a:r>
              <a:rPr lang="en-US" sz="1500">
                <a:latin typeface="Verdana"/>
                <a:ea typeface="Verdana"/>
                <a:cs typeface="Verdana"/>
              </a:rPr>
              <a:t> </a:t>
            </a:r>
            <a:r>
              <a:rPr lang="en-US" sz="1500" err="1">
                <a:latin typeface="Verdana"/>
                <a:ea typeface="Verdana"/>
                <a:cs typeface="Verdana"/>
              </a:rPr>
              <a:t>IeFP</a:t>
            </a:r>
            <a:r>
              <a:rPr lang="en-US" sz="1500">
                <a:latin typeface="Verdana"/>
                <a:ea typeface="Verdana"/>
                <a:cs typeface="Verdana"/>
              </a:rPr>
              <a:t> </a:t>
            </a:r>
            <a:r>
              <a:rPr lang="en-US" sz="1500" err="1">
                <a:latin typeface="Verdana"/>
                <a:ea typeface="Verdana"/>
                <a:cs typeface="Verdana"/>
              </a:rPr>
              <a:t>rivolti</a:t>
            </a:r>
            <a:r>
              <a:rPr lang="en-US" sz="1500">
                <a:latin typeface="Verdana"/>
                <a:ea typeface="Verdana"/>
                <a:cs typeface="Verdana"/>
              </a:rPr>
              <a:t> </a:t>
            </a:r>
            <a:r>
              <a:rPr lang="en-US" sz="1500" err="1">
                <a:latin typeface="Verdana"/>
                <a:ea typeface="Verdana"/>
                <a:cs typeface="Verdana"/>
              </a:rPr>
              <a:t>agli</a:t>
            </a:r>
            <a:r>
              <a:rPr lang="en-US" sz="1500">
                <a:latin typeface="Verdana"/>
                <a:ea typeface="Verdana"/>
                <a:cs typeface="Verdana"/>
              </a:rPr>
              <a:t> </a:t>
            </a:r>
            <a:r>
              <a:rPr lang="en-US" sz="1500" err="1">
                <a:latin typeface="Verdana"/>
                <a:ea typeface="Verdana"/>
                <a:cs typeface="Verdana"/>
              </a:rPr>
              <a:t>adulti</a:t>
            </a:r>
            <a:r>
              <a:rPr lang="en-US" sz="1500">
                <a:latin typeface="Verdana"/>
                <a:ea typeface="Verdana"/>
                <a:cs typeface="Verdana"/>
              </a:rPr>
              <a:t> (</a:t>
            </a:r>
            <a:r>
              <a:rPr lang="en-US" sz="1500" err="1">
                <a:latin typeface="Verdana"/>
                <a:ea typeface="Verdana"/>
                <a:cs typeface="Verdana"/>
              </a:rPr>
              <a:t>accordo</a:t>
            </a:r>
            <a:r>
              <a:rPr lang="en-US" sz="1500">
                <a:latin typeface="Verdana"/>
                <a:ea typeface="Verdana"/>
                <a:cs typeface="Verdana"/>
              </a:rPr>
              <a:t> 27/01/2014</a:t>
            </a:r>
            <a:r>
              <a:rPr lang="en-US" sz="1600">
                <a:latin typeface="Verdana"/>
                <a:ea typeface="Verdana"/>
                <a:cs typeface="Verdana"/>
              </a:rPr>
              <a:t>)</a:t>
            </a:r>
          </a:p>
          <a:p>
            <a:pPr marL="285750" indent="-285750">
              <a:buFont typeface="Wingdings"/>
              <a:buChar char="Ø"/>
            </a:pPr>
            <a:endParaRPr lang="en-US" sz="1600">
              <a:latin typeface="Verdana"/>
              <a:ea typeface="Verdana"/>
              <a:cs typeface="Verdan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A1D8FF-F712-4E8C-92A0-F20007340B99}"/>
              </a:ext>
            </a:extLst>
          </p:cNvPr>
          <p:cNvSpPr txBox="1"/>
          <p:nvPr/>
        </p:nvSpPr>
        <p:spPr>
          <a:xfrm>
            <a:off x="299485" y="2787563"/>
            <a:ext cx="3210502" cy="27699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Verdana"/>
                <a:ea typeface="Verdana"/>
                <a:cs typeface="Verdana"/>
              </a:rPr>
              <a:t>ART 2 e 3</a:t>
            </a:r>
          </a:p>
          <a:p>
            <a:r>
              <a:rPr lang="en-US" sz="1200">
                <a:latin typeface="Verdana"/>
                <a:ea typeface="Verdana"/>
                <a:cs typeface="Verdana"/>
              </a:rPr>
              <a:t>-Ip ACCREDITATI da RER</a:t>
            </a:r>
          </a:p>
          <a:p>
            <a:r>
              <a:rPr lang="en-US" sz="1200">
                <a:latin typeface="Verdana"/>
                <a:ea typeface="Verdana"/>
                <a:cs typeface="Verdana"/>
              </a:rPr>
              <a:t>-</a:t>
            </a:r>
            <a:r>
              <a:rPr lang="en-US" sz="1200" err="1">
                <a:latin typeface="Verdana"/>
                <a:ea typeface="Verdana"/>
                <a:cs typeface="Verdana"/>
              </a:rPr>
              <a:t>scelta</a:t>
            </a:r>
            <a:r>
              <a:rPr lang="en-US" sz="1200">
                <a:latin typeface="Verdana"/>
                <a:ea typeface="Verdana"/>
                <a:cs typeface="Verdana"/>
              </a:rPr>
              <a:t> </a:t>
            </a:r>
            <a:r>
              <a:rPr lang="en-US" sz="1200" err="1">
                <a:latin typeface="Verdana"/>
                <a:ea typeface="Verdana"/>
                <a:cs typeface="Verdana"/>
              </a:rPr>
              <a:t>iniziale</a:t>
            </a:r>
            <a:r>
              <a:rPr lang="en-US" sz="1200">
                <a:latin typeface="Verdana"/>
                <a:ea typeface="Verdana"/>
                <a:cs typeface="Verdana"/>
              </a:rPr>
              <a:t> </a:t>
            </a:r>
            <a:r>
              <a:rPr lang="en-US" sz="1200" err="1">
                <a:latin typeface="Verdana"/>
                <a:ea typeface="Verdana"/>
                <a:cs typeface="Verdana"/>
              </a:rPr>
              <a:t>ferma</a:t>
            </a:r>
            <a:r>
              <a:rPr lang="en-US" sz="1200">
                <a:latin typeface="Verdana"/>
                <a:ea typeface="Verdana"/>
                <a:cs typeface="Verdana"/>
              </a:rPr>
              <a:t> </a:t>
            </a:r>
            <a:r>
              <a:rPr lang="en-US" sz="1200" err="1">
                <a:latin typeface="Verdana"/>
                <a:ea typeface="Verdana"/>
                <a:cs typeface="Verdana"/>
              </a:rPr>
              <a:t>restando</a:t>
            </a:r>
            <a:r>
              <a:rPr lang="en-US" sz="1200">
                <a:latin typeface="Verdana"/>
                <a:ea typeface="Verdana"/>
                <a:cs typeface="Verdana"/>
              </a:rPr>
              <a:t> la </a:t>
            </a:r>
            <a:r>
              <a:rPr lang="en-US" sz="1200" err="1">
                <a:latin typeface="Verdana"/>
                <a:ea typeface="Verdana"/>
                <a:cs typeface="Verdana"/>
              </a:rPr>
              <a:t>reversibilità</a:t>
            </a:r>
            <a:r>
              <a:rPr lang="en-US" sz="1200">
                <a:latin typeface="Verdana"/>
                <a:ea typeface="Verdana"/>
                <a:cs typeface="Verdana"/>
              </a:rPr>
              <a:t> </a:t>
            </a:r>
            <a:r>
              <a:rPr lang="en-US" sz="900">
                <a:latin typeface="Verdana"/>
                <a:ea typeface="Verdana"/>
                <a:cs typeface="Verdana"/>
              </a:rPr>
              <a:t>(art. 8 d. lg. 61)</a:t>
            </a:r>
          </a:p>
          <a:p>
            <a:r>
              <a:rPr lang="en-US" sz="1200">
                <a:latin typeface="Verdana"/>
                <a:ea typeface="Verdana"/>
                <a:cs typeface="Verdana"/>
              </a:rPr>
              <a:t>- standard </a:t>
            </a:r>
            <a:r>
              <a:rPr lang="en-US" sz="1200" err="1">
                <a:latin typeface="Verdana"/>
                <a:ea typeface="Verdana"/>
                <a:cs typeface="Verdana"/>
              </a:rPr>
              <a:t>formativi</a:t>
            </a:r>
            <a:r>
              <a:rPr lang="en-US" sz="1200">
                <a:latin typeface="Verdana"/>
                <a:ea typeface="Verdana"/>
                <a:cs typeface="Verdana"/>
              </a:rPr>
              <a:t> </a:t>
            </a:r>
            <a:r>
              <a:rPr lang="en-US" sz="1200" err="1">
                <a:latin typeface="Verdana"/>
                <a:ea typeface="Verdana"/>
                <a:cs typeface="Verdana"/>
              </a:rPr>
              <a:t>regionali</a:t>
            </a:r>
            <a:r>
              <a:rPr lang="en-US" sz="1200">
                <a:latin typeface="Verdana"/>
                <a:ea typeface="Verdana"/>
                <a:cs typeface="Verdana"/>
              </a:rPr>
              <a:t> </a:t>
            </a:r>
          </a:p>
          <a:p>
            <a:r>
              <a:rPr lang="en-US" sz="1200">
                <a:latin typeface="Verdana"/>
                <a:ea typeface="Verdana"/>
                <a:cs typeface="Verdana"/>
              </a:rPr>
              <a:t>- in </a:t>
            </a:r>
            <a:r>
              <a:rPr lang="en-US" sz="1200" err="1">
                <a:latin typeface="Verdana"/>
                <a:ea typeface="Verdana"/>
                <a:cs typeface="Verdana"/>
              </a:rPr>
              <a:t>caso</a:t>
            </a:r>
            <a:r>
              <a:rPr lang="en-US" sz="1200">
                <a:latin typeface="Verdana"/>
                <a:ea typeface="Verdana"/>
                <a:cs typeface="Verdana"/>
              </a:rPr>
              <a:t> di </a:t>
            </a:r>
            <a:r>
              <a:rPr lang="en-US" sz="1200" err="1">
                <a:latin typeface="Verdana"/>
                <a:ea typeface="Verdana"/>
                <a:cs typeface="Verdana"/>
              </a:rPr>
              <a:t>mancata</a:t>
            </a:r>
            <a:r>
              <a:rPr lang="en-US" sz="1200">
                <a:latin typeface="Verdana"/>
                <a:ea typeface="Verdana"/>
                <a:cs typeface="Verdana"/>
              </a:rPr>
              <a:t> </a:t>
            </a:r>
            <a:r>
              <a:rPr lang="en-US" sz="1200" err="1">
                <a:latin typeface="Verdana"/>
                <a:ea typeface="Verdana"/>
                <a:cs typeface="Verdana"/>
              </a:rPr>
              <a:t>attivazione</a:t>
            </a:r>
            <a:r>
              <a:rPr lang="en-US" sz="1200">
                <a:latin typeface="Verdana"/>
                <a:ea typeface="Verdana"/>
                <a:cs typeface="Verdana"/>
              </a:rPr>
              <a:t>  </a:t>
            </a:r>
            <a:r>
              <a:rPr lang="en-US" sz="1200" err="1">
                <a:latin typeface="Verdana"/>
                <a:ea typeface="Verdana"/>
                <a:cs typeface="Verdana"/>
              </a:rPr>
              <a:t>prevedere</a:t>
            </a:r>
            <a:r>
              <a:rPr lang="en-US" sz="1200">
                <a:latin typeface="Verdana"/>
                <a:ea typeface="Verdana"/>
                <a:cs typeface="Verdana"/>
              </a:rPr>
              <a:t> </a:t>
            </a:r>
            <a:r>
              <a:rPr lang="en-US" sz="1200" err="1">
                <a:latin typeface="Verdana"/>
                <a:ea typeface="Verdana"/>
                <a:cs typeface="Verdana"/>
              </a:rPr>
              <a:t>nel</a:t>
            </a:r>
            <a:r>
              <a:rPr lang="en-US" sz="1200">
                <a:latin typeface="Verdana"/>
                <a:ea typeface="Verdana"/>
                <a:cs typeface="Verdana"/>
              </a:rPr>
              <a:t> PFI </a:t>
            </a:r>
            <a:r>
              <a:rPr lang="en-US" sz="1200" err="1">
                <a:latin typeface="Verdana"/>
                <a:ea typeface="Verdana"/>
                <a:cs typeface="Verdana"/>
              </a:rPr>
              <a:t>interventi</a:t>
            </a:r>
            <a:r>
              <a:rPr lang="en-US" sz="1200">
                <a:latin typeface="Verdana"/>
                <a:ea typeface="Verdana"/>
                <a:cs typeface="Verdana"/>
              </a:rPr>
              <a:t> di </a:t>
            </a:r>
            <a:r>
              <a:rPr lang="en-US" sz="1200" err="1">
                <a:latin typeface="Verdana"/>
                <a:ea typeface="Verdana"/>
                <a:cs typeface="Verdana"/>
              </a:rPr>
              <a:t>integrazione</a:t>
            </a:r>
            <a:r>
              <a:rPr lang="en-US" sz="1200">
                <a:latin typeface="Verdana"/>
                <a:ea typeface="Verdana"/>
                <a:cs typeface="Verdana"/>
              </a:rPr>
              <a:t> (quote di </a:t>
            </a:r>
            <a:r>
              <a:rPr lang="en-US" sz="1200" err="1">
                <a:latin typeface="Verdana"/>
                <a:ea typeface="Verdana"/>
                <a:cs typeface="Verdana"/>
              </a:rPr>
              <a:t>personalizzazione</a:t>
            </a:r>
            <a:r>
              <a:rPr lang="en-US" sz="1200">
                <a:latin typeface="Verdana"/>
                <a:ea typeface="Verdana"/>
                <a:cs typeface="Verdana"/>
              </a:rPr>
              <a:t>)da </a:t>
            </a:r>
            <a:r>
              <a:rPr lang="en-US" sz="1200" err="1">
                <a:latin typeface="Verdana"/>
                <a:ea typeface="Verdana"/>
                <a:cs typeface="Verdana"/>
              </a:rPr>
              <a:t>comunicare</a:t>
            </a:r>
            <a:r>
              <a:rPr lang="en-US" sz="1200">
                <a:latin typeface="Verdana"/>
                <a:ea typeface="Verdana"/>
                <a:cs typeface="Verdana"/>
              </a:rPr>
              <a:t> </a:t>
            </a:r>
            <a:r>
              <a:rPr lang="en-US" sz="1200" err="1">
                <a:latin typeface="Verdana"/>
                <a:ea typeface="Verdana"/>
                <a:cs typeface="Verdana"/>
              </a:rPr>
              <a:t>entro</a:t>
            </a:r>
            <a:r>
              <a:rPr lang="en-US" sz="1200">
                <a:latin typeface="Verdana"/>
                <a:ea typeface="Verdana"/>
                <a:cs typeface="Verdana"/>
              </a:rPr>
              <a:t> 31 </a:t>
            </a:r>
            <a:r>
              <a:rPr lang="en-US" sz="1200" err="1">
                <a:latin typeface="Verdana"/>
                <a:ea typeface="Verdana"/>
                <a:cs typeface="Verdana"/>
              </a:rPr>
              <a:t>gennaio</a:t>
            </a:r>
            <a:endParaRPr lang="en-US" sz="1200">
              <a:latin typeface="Verdana"/>
              <a:ea typeface="Verdana"/>
              <a:cs typeface="Verdana"/>
            </a:endParaRPr>
          </a:p>
          <a:p>
            <a:r>
              <a:rPr lang="en-US" sz="1200">
                <a:latin typeface="Verdana"/>
                <a:ea typeface="Verdana"/>
                <a:cs typeface="Verdana"/>
              </a:rPr>
              <a:t>- </a:t>
            </a:r>
            <a:r>
              <a:rPr lang="en-US" sz="1200" err="1">
                <a:latin typeface="Verdana"/>
                <a:ea typeface="Verdana"/>
                <a:cs typeface="Verdana"/>
              </a:rPr>
              <a:t>esami</a:t>
            </a:r>
            <a:r>
              <a:rPr lang="en-US" sz="1200">
                <a:latin typeface="Verdana"/>
                <a:ea typeface="Verdana"/>
                <a:cs typeface="Verdana"/>
              </a:rPr>
              <a:t> di </a:t>
            </a:r>
            <a:r>
              <a:rPr lang="en-US" sz="1200" err="1">
                <a:latin typeface="Verdana"/>
                <a:ea typeface="Verdana"/>
                <a:cs typeface="Verdana"/>
              </a:rPr>
              <a:t>qualifica</a:t>
            </a:r>
            <a:r>
              <a:rPr lang="en-US" sz="1200">
                <a:latin typeface="Verdana"/>
                <a:ea typeface="Verdana"/>
                <a:cs typeface="Verdana"/>
              </a:rPr>
              <a:t> come </a:t>
            </a:r>
            <a:r>
              <a:rPr lang="en-US" sz="1200" err="1">
                <a:latin typeface="Verdana"/>
                <a:ea typeface="Verdana"/>
                <a:cs typeface="Verdana"/>
              </a:rPr>
              <a:t>candidati</a:t>
            </a:r>
            <a:r>
              <a:rPr lang="en-US" sz="1200">
                <a:latin typeface="Verdana"/>
                <a:ea typeface="Verdana"/>
                <a:cs typeface="Verdana"/>
              </a:rPr>
              <a:t> </a:t>
            </a:r>
            <a:r>
              <a:rPr lang="en-US" sz="1200" err="1">
                <a:latin typeface="Verdana"/>
                <a:ea typeface="Verdana"/>
                <a:cs typeface="Verdana"/>
              </a:rPr>
              <a:t>interni</a:t>
            </a:r>
            <a:endParaRPr lang="en-US" sz="1200">
              <a:latin typeface="Verdana"/>
              <a:ea typeface="Verdana"/>
              <a:cs typeface="Verdana"/>
            </a:endParaRPr>
          </a:p>
          <a:p>
            <a:endParaRPr lang="en-US" sz="1200">
              <a:latin typeface="Verdana"/>
              <a:ea typeface="Verdana"/>
              <a:cs typeface="Verdana"/>
            </a:endParaRPr>
          </a:p>
          <a:p>
            <a:endParaRPr lang="en-US" sz="1600">
              <a:latin typeface="Verdana"/>
              <a:ea typeface="Verdana"/>
              <a:cs typeface="Verdan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FE87C1-0F68-4D8E-9C3D-C575B2BF9D3D}"/>
              </a:ext>
            </a:extLst>
          </p:cNvPr>
          <p:cNvSpPr txBox="1"/>
          <p:nvPr/>
        </p:nvSpPr>
        <p:spPr>
          <a:xfrm>
            <a:off x="3507463" y="2774932"/>
            <a:ext cx="2376933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Verdana"/>
                <a:ea typeface="Verdana"/>
                <a:cs typeface="Verdana"/>
              </a:rPr>
              <a:t>ART 4</a:t>
            </a:r>
          </a:p>
          <a:p>
            <a:r>
              <a:rPr lang="en-US" sz="1200">
                <a:latin typeface="Verdana"/>
                <a:ea typeface="Verdana"/>
                <a:cs typeface="Verdana"/>
              </a:rPr>
              <a:t>-Ip NON ACCREDITATI da RER</a:t>
            </a:r>
          </a:p>
          <a:p>
            <a:r>
              <a:rPr lang="en-US" sz="1200">
                <a:latin typeface="Verdana"/>
                <a:ea typeface="Verdana"/>
                <a:cs typeface="Verdana"/>
              </a:rPr>
              <a:t>- </a:t>
            </a:r>
            <a:r>
              <a:rPr lang="en-US" sz="1200" err="1">
                <a:latin typeface="Verdana"/>
                <a:ea typeface="Verdana"/>
                <a:cs typeface="Verdana"/>
              </a:rPr>
              <a:t>possono</a:t>
            </a:r>
            <a:r>
              <a:rPr lang="en-US" sz="1200">
                <a:latin typeface="Verdana"/>
                <a:ea typeface="Verdana"/>
                <a:cs typeface="Verdana"/>
              </a:rPr>
              <a:t> </a:t>
            </a:r>
            <a:r>
              <a:rPr lang="en-US" sz="1200" err="1">
                <a:latin typeface="Verdana"/>
                <a:ea typeface="Verdana"/>
                <a:cs typeface="Verdana"/>
              </a:rPr>
              <a:t>predisporre</a:t>
            </a:r>
            <a:r>
              <a:rPr lang="en-US" sz="1200">
                <a:latin typeface="Verdana"/>
                <a:ea typeface="Verdana"/>
                <a:cs typeface="Verdana"/>
              </a:rPr>
              <a:t> e </a:t>
            </a:r>
            <a:r>
              <a:rPr lang="en-US" sz="1200" err="1">
                <a:latin typeface="Verdana"/>
                <a:ea typeface="Verdana"/>
                <a:cs typeface="Verdana"/>
              </a:rPr>
              <a:t>realizzare</a:t>
            </a:r>
            <a:r>
              <a:rPr lang="en-US" sz="1200">
                <a:latin typeface="Verdana"/>
                <a:ea typeface="Verdana"/>
                <a:cs typeface="Verdana"/>
              </a:rPr>
              <a:t> </a:t>
            </a:r>
            <a:r>
              <a:rPr lang="en-US" sz="1200" err="1">
                <a:latin typeface="Verdana"/>
                <a:ea typeface="Verdana"/>
                <a:cs typeface="Verdana"/>
              </a:rPr>
              <a:t>nel</a:t>
            </a:r>
            <a:r>
              <a:rPr lang="en-US" sz="1200">
                <a:latin typeface="Verdana"/>
                <a:ea typeface="Verdana"/>
                <a:cs typeface="Verdana"/>
              </a:rPr>
              <a:t> PFI </a:t>
            </a:r>
            <a:r>
              <a:rPr lang="en-US" sz="1200" err="1">
                <a:latin typeface="Verdana"/>
                <a:ea typeface="Verdana"/>
                <a:cs typeface="Verdana"/>
              </a:rPr>
              <a:t>interventi</a:t>
            </a:r>
            <a:r>
              <a:rPr lang="en-US" sz="1200">
                <a:latin typeface="Verdana"/>
                <a:ea typeface="Verdana"/>
                <a:cs typeface="Verdana"/>
              </a:rPr>
              <a:t> di </a:t>
            </a:r>
            <a:r>
              <a:rPr lang="en-US" sz="1200" err="1">
                <a:latin typeface="Verdana"/>
                <a:ea typeface="Verdana"/>
                <a:cs typeface="Verdana"/>
              </a:rPr>
              <a:t>integrazione</a:t>
            </a:r>
            <a:r>
              <a:rPr lang="en-US" sz="1200">
                <a:latin typeface="Verdana"/>
                <a:ea typeface="Verdana"/>
                <a:cs typeface="Verdana"/>
              </a:rPr>
              <a:t> (quote di </a:t>
            </a:r>
            <a:r>
              <a:rPr lang="en-US" sz="1200" err="1">
                <a:latin typeface="Verdana"/>
                <a:ea typeface="Verdana"/>
                <a:cs typeface="Verdana"/>
              </a:rPr>
              <a:t>personalizzazione</a:t>
            </a:r>
            <a:r>
              <a:rPr lang="en-US" sz="1200">
                <a:latin typeface="Verdana"/>
                <a:ea typeface="Verdana"/>
                <a:cs typeface="Verdana"/>
              </a:rPr>
              <a:t>)</a:t>
            </a:r>
          </a:p>
          <a:p>
            <a:r>
              <a:rPr lang="en-US" sz="1200">
                <a:latin typeface="Verdana"/>
                <a:ea typeface="Verdana"/>
                <a:cs typeface="Verdana"/>
              </a:rPr>
              <a:t>- </a:t>
            </a:r>
            <a:r>
              <a:rPr lang="en-US" sz="1200" err="1">
                <a:latin typeface="Verdana"/>
                <a:ea typeface="Verdana"/>
                <a:cs typeface="Verdana"/>
              </a:rPr>
              <a:t>possono</a:t>
            </a:r>
            <a:r>
              <a:rPr lang="en-US" sz="1200">
                <a:latin typeface="Verdana"/>
                <a:ea typeface="Verdana"/>
                <a:cs typeface="Verdana"/>
              </a:rPr>
              <a:t> </a:t>
            </a:r>
            <a:r>
              <a:rPr lang="en-US" sz="1200" err="1">
                <a:latin typeface="Verdana"/>
                <a:ea typeface="Verdana"/>
                <a:cs typeface="Verdana"/>
              </a:rPr>
              <a:t>essere</a:t>
            </a:r>
            <a:r>
              <a:rPr lang="en-US" sz="1200">
                <a:latin typeface="Verdana"/>
                <a:ea typeface="Verdana"/>
                <a:cs typeface="Verdana"/>
              </a:rPr>
              <a:t> </a:t>
            </a:r>
            <a:r>
              <a:rPr lang="en-US" sz="1200" err="1">
                <a:latin typeface="Verdana"/>
                <a:ea typeface="Verdana"/>
                <a:cs typeface="Verdana"/>
              </a:rPr>
              <a:t>progettati</a:t>
            </a:r>
            <a:r>
              <a:rPr lang="en-US" sz="1200">
                <a:latin typeface="Verdana"/>
                <a:ea typeface="Verdana"/>
                <a:cs typeface="Verdana"/>
              </a:rPr>
              <a:t> </a:t>
            </a:r>
            <a:r>
              <a:rPr lang="en-US" sz="1200" err="1">
                <a:latin typeface="Verdana"/>
                <a:ea typeface="Verdana"/>
                <a:cs typeface="Verdana"/>
              </a:rPr>
              <a:t>congiuntamente</a:t>
            </a:r>
            <a:r>
              <a:rPr lang="en-US" sz="1200">
                <a:latin typeface="Verdana"/>
                <a:ea typeface="Verdana"/>
                <a:cs typeface="Verdana"/>
              </a:rPr>
              <a:t> con </a:t>
            </a:r>
            <a:r>
              <a:rPr lang="en-US" sz="1200" err="1">
                <a:latin typeface="Verdana"/>
                <a:ea typeface="Verdana"/>
                <a:cs typeface="Verdana"/>
              </a:rPr>
              <a:t>gli</a:t>
            </a:r>
            <a:r>
              <a:rPr lang="en-US" sz="1200">
                <a:latin typeface="Verdana"/>
                <a:ea typeface="Verdana"/>
                <a:cs typeface="Verdana"/>
              </a:rPr>
              <a:t> EFA</a:t>
            </a:r>
          </a:p>
          <a:p>
            <a:r>
              <a:rPr lang="en-US" sz="1200">
                <a:latin typeface="Verdana"/>
                <a:ea typeface="Verdana"/>
                <a:cs typeface="Verdana"/>
              </a:rPr>
              <a:t>- </a:t>
            </a:r>
            <a:r>
              <a:rPr lang="en-US" sz="1200" err="1">
                <a:latin typeface="Verdana"/>
                <a:ea typeface="Verdana"/>
                <a:cs typeface="Verdana"/>
              </a:rPr>
              <a:t>esami</a:t>
            </a:r>
            <a:r>
              <a:rPr lang="en-US" sz="1200">
                <a:latin typeface="Verdana"/>
                <a:ea typeface="Verdana"/>
                <a:cs typeface="Verdana"/>
              </a:rPr>
              <a:t> di </a:t>
            </a:r>
            <a:r>
              <a:rPr lang="en-US" sz="1200" err="1">
                <a:latin typeface="Verdana"/>
                <a:ea typeface="Verdana"/>
                <a:cs typeface="Verdana"/>
              </a:rPr>
              <a:t>qualifica</a:t>
            </a:r>
            <a:r>
              <a:rPr lang="en-US" sz="1200">
                <a:latin typeface="Verdana"/>
                <a:ea typeface="Verdana"/>
                <a:cs typeface="Verdana"/>
              </a:rPr>
              <a:t> come </a:t>
            </a:r>
            <a:r>
              <a:rPr lang="en-US" sz="1200" err="1">
                <a:latin typeface="Verdana"/>
                <a:ea typeface="Verdana"/>
                <a:cs typeface="Verdana"/>
              </a:rPr>
              <a:t>candidati</a:t>
            </a:r>
            <a:r>
              <a:rPr lang="en-US" sz="1200">
                <a:latin typeface="Verdana"/>
                <a:ea typeface="Verdana"/>
                <a:cs typeface="Verdana"/>
              </a:rPr>
              <a:t> </a:t>
            </a:r>
            <a:r>
              <a:rPr lang="en-US" sz="1200" err="1">
                <a:latin typeface="Verdana"/>
                <a:ea typeface="Verdana"/>
                <a:cs typeface="Verdana"/>
              </a:rPr>
              <a:t>esterni</a:t>
            </a:r>
            <a:r>
              <a:rPr lang="en-US" sz="1200">
                <a:latin typeface="Verdana"/>
                <a:ea typeface="Verdana"/>
                <a:cs typeface="Verdana"/>
              </a:rPr>
              <a:t> c/o IP o EF </a:t>
            </a:r>
            <a:r>
              <a:rPr lang="en-US" sz="1200" err="1">
                <a:latin typeface="Verdana"/>
                <a:ea typeface="Verdana"/>
                <a:cs typeface="Verdana"/>
              </a:rPr>
              <a:t>accreditato</a:t>
            </a:r>
            <a:r>
              <a:rPr lang="en-US" sz="1200">
                <a:latin typeface="Verdana"/>
                <a:ea typeface="Verdana"/>
                <a:cs typeface="Verdana"/>
              </a:rPr>
              <a:t> </a:t>
            </a:r>
          </a:p>
          <a:p>
            <a:endParaRPr lang="en-US" sz="1200">
              <a:latin typeface="Verdana"/>
              <a:ea typeface="Verdana"/>
              <a:cs typeface="Verdana"/>
            </a:endParaRPr>
          </a:p>
          <a:p>
            <a:endParaRPr lang="en-US" sz="1200">
              <a:latin typeface="Verdana"/>
              <a:ea typeface="Verdana"/>
              <a:cs typeface="Verdana"/>
            </a:endParaRPr>
          </a:p>
          <a:p>
            <a:endParaRPr lang="en-US" sz="1600">
              <a:latin typeface="Verdana"/>
              <a:ea typeface="Verdana"/>
              <a:cs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AF303D-4EE8-47B8-9BAB-DD6700E712ED}"/>
              </a:ext>
            </a:extLst>
          </p:cNvPr>
          <p:cNvSpPr txBox="1"/>
          <p:nvPr/>
        </p:nvSpPr>
        <p:spPr>
          <a:xfrm>
            <a:off x="6008170" y="2774933"/>
            <a:ext cx="2755828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Verdana"/>
                <a:ea typeface="Verdana"/>
                <a:cs typeface="Verdana"/>
              </a:rPr>
              <a:t>ART 5</a:t>
            </a:r>
          </a:p>
          <a:p>
            <a:r>
              <a:rPr lang="en-US" sz="1200" err="1">
                <a:latin typeface="Verdana"/>
                <a:ea typeface="Verdana"/>
                <a:cs typeface="Verdana"/>
              </a:rPr>
              <a:t>nei</a:t>
            </a:r>
            <a:r>
              <a:rPr lang="en-US" sz="1200">
                <a:latin typeface="Verdana"/>
                <a:ea typeface="Verdana"/>
                <a:cs typeface="Verdana"/>
              </a:rPr>
              <a:t> </a:t>
            </a:r>
            <a:r>
              <a:rPr lang="en-US" sz="1200" err="1">
                <a:latin typeface="Verdana"/>
                <a:ea typeface="Verdana"/>
                <a:cs typeface="Verdana"/>
              </a:rPr>
              <a:t>primi</a:t>
            </a:r>
            <a:r>
              <a:rPr lang="en-US" sz="1200">
                <a:latin typeface="Verdana"/>
                <a:ea typeface="Verdana"/>
                <a:cs typeface="Verdana"/>
              </a:rPr>
              <a:t> 2 anni:</a:t>
            </a:r>
          </a:p>
          <a:p>
            <a:pPr marL="171450" indent="-171450"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</a:rPr>
              <a:t>da </a:t>
            </a:r>
            <a:r>
              <a:rPr lang="en-US" sz="1200" err="1">
                <a:latin typeface="Verdana"/>
                <a:ea typeface="Verdana"/>
                <a:cs typeface="Verdana"/>
              </a:rPr>
              <a:t>IeFP</a:t>
            </a:r>
            <a:r>
              <a:rPr lang="en-US" sz="1200">
                <a:latin typeface="Verdana"/>
                <a:ea typeface="Verdana"/>
                <a:cs typeface="Verdana"/>
              </a:rPr>
              <a:t> a IP </a:t>
            </a:r>
            <a:r>
              <a:rPr lang="en-US" sz="1200" err="1">
                <a:latin typeface="Verdana"/>
                <a:ea typeface="Verdana"/>
                <a:cs typeface="Verdana"/>
              </a:rPr>
              <a:t>scadenza</a:t>
            </a:r>
            <a:r>
              <a:rPr lang="en-US" sz="1200">
                <a:latin typeface="Verdana"/>
                <a:ea typeface="Verdana"/>
                <a:cs typeface="Verdana"/>
              </a:rPr>
              <a:t> 31 </a:t>
            </a:r>
            <a:r>
              <a:rPr lang="en-US" sz="1200" err="1">
                <a:latin typeface="Verdana"/>
                <a:ea typeface="Verdana"/>
                <a:cs typeface="Verdana"/>
              </a:rPr>
              <a:t>gennaio</a:t>
            </a:r>
            <a:r>
              <a:rPr lang="en-US" sz="1200">
                <a:latin typeface="Verdana"/>
                <a:ea typeface="Verdana"/>
                <a:cs typeface="Verdana"/>
              </a:rPr>
              <a:t>  o 30 </a:t>
            </a:r>
            <a:r>
              <a:rPr lang="en-US" sz="1200" err="1">
                <a:latin typeface="Verdana"/>
                <a:ea typeface="Verdana"/>
                <a:cs typeface="Verdana"/>
              </a:rPr>
              <a:t>giugno</a:t>
            </a:r>
            <a:r>
              <a:rPr lang="en-US" sz="1200">
                <a:latin typeface="Verdana"/>
                <a:ea typeface="Verdana"/>
                <a:cs typeface="Verdana"/>
              </a:rPr>
              <a:t>;</a:t>
            </a:r>
          </a:p>
          <a:p>
            <a:pPr marL="171450" indent="-171450"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</a:rPr>
              <a:t>da Ip a </a:t>
            </a:r>
            <a:r>
              <a:rPr lang="en-US" sz="1200" err="1">
                <a:latin typeface="Verdana"/>
                <a:ea typeface="Verdana"/>
                <a:cs typeface="Verdana"/>
              </a:rPr>
              <a:t>IeFP</a:t>
            </a:r>
            <a:r>
              <a:rPr lang="en-US" sz="1200">
                <a:latin typeface="Verdana"/>
                <a:ea typeface="Verdana"/>
                <a:cs typeface="Verdana"/>
              </a:rPr>
              <a:t> </a:t>
            </a:r>
            <a:r>
              <a:rPr lang="en-US" sz="1200" err="1">
                <a:latin typeface="Verdana"/>
                <a:ea typeface="Verdana"/>
                <a:cs typeface="Verdana"/>
              </a:rPr>
              <a:t>scadenza</a:t>
            </a:r>
            <a:r>
              <a:rPr lang="en-US" sz="1200">
                <a:latin typeface="Verdana"/>
                <a:ea typeface="Verdana"/>
                <a:cs typeface="Verdana"/>
              </a:rPr>
              <a:t> 15 </a:t>
            </a:r>
            <a:r>
              <a:rPr lang="en-US" sz="1200" err="1">
                <a:latin typeface="Verdana"/>
                <a:ea typeface="Verdana"/>
                <a:cs typeface="Verdana"/>
              </a:rPr>
              <a:t>marzo</a:t>
            </a:r>
            <a:r>
              <a:rPr lang="en-US" sz="1200">
                <a:latin typeface="Verdana"/>
                <a:ea typeface="Verdana"/>
                <a:cs typeface="Verdana"/>
              </a:rPr>
              <a:t> o 15 </a:t>
            </a:r>
            <a:r>
              <a:rPr lang="en-US" sz="1200" err="1">
                <a:latin typeface="Verdana"/>
                <a:ea typeface="Verdana"/>
                <a:cs typeface="Verdana"/>
              </a:rPr>
              <a:t>settembre</a:t>
            </a:r>
            <a:r>
              <a:rPr lang="en-US" sz="1200">
                <a:latin typeface="Verdana"/>
                <a:ea typeface="Verdana"/>
                <a:cs typeface="Verdana"/>
              </a:rPr>
              <a:t>;</a:t>
            </a:r>
          </a:p>
          <a:p>
            <a:endParaRPr lang="en-US" sz="1200">
              <a:latin typeface="Verdana"/>
              <a:ea typeface="Verdana"/>
              <a:cs typeface="Verdana"/>
            </a:endParaRPr>
          </a:p>
          <a:p>
            <a:r>
              <a:rPr lang="en-US" sz="1200">
                <a:latin typeface="Verdana"/>
                <a:ea typeface="Verdana"/>
                <a:cs typeface="Verdana"/>
              </a:rPr>
              <a:t>al </a:t>
            </a:r>
            <a:r>
              <a:rPr lang="en-US" sz="1200" err="1">
                <a:latin typeface="Verdana"/>
                <a:ea typeface="Verdana"/>
                <a:cs typeface="Verdana"/>
              </a:rPr>
              <a:t>terzo</a:t>
            </a:r>
            <a:r>
              <a:rPr lang="en-US" sz="1200">
                <a:latin typeface="Verdana"/>
                <a:ea typeface="Verdana"/>
                <a:cs typeface="Verdana"/>
              </a:rPr>
              <a:t> anno: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 sz="1200">
                <a:latin typeface="Verdana"/>
                <a:ea typeface="Verdana"/>
                <a:cs typeface="Verdana"/>
              </a:rPr>
              <a:t>da </a:t>
            </a:r>
            <a:r>
              <a:rPr lang="en-US" sz="1200" err="1">
                <a:latin typeface="Verdana"/>
                <a:ea typeface="Verdana"/>
                <a:cs typeface="Verdana"/>
              </a:rPr>
              <a:t>IeFP</a:t>
            </a:r>
            <a:r>
              <a:rPr lang="en-US" sz="1200">
                <a:latin typeface="Verdana"/>
                <a:ea typeface="Verdana"/>
                <a:cs typeface="Verdana"/>
              </a:rPr>
              <a:t> a IP e </a:t>
            </a:r>
            <a:r>
              <a:rPr lang="en-US" sz="1200" err="1">
                <a:latin typeface="Verdana"/>
                <a:ea typeface="Verdana"/>
                <a:cs typeface="Verdana"/>
              </a:rPr>
              <a:t>viceversa</a:t>
            </a:r>
            <a:r>
              <a:rPr lang="en-US" sz="1200">
                <a:latin typeface="Verdana"/>
                <a:ea typeface="Verdana"/>
                <a:cs typeface="Verdana"/>
              </a:rPr>
              <a:t> </a:t>
            </a:r>
            <a:r>
              <a:rPr lang="en-US" sz="1200" err="1">
                <a:latin typeface="Verdana"/>
                <a:ea typeface="Verdana"/>
                <a:cs typeface="Verdana"/>
              </a:rPr>
              <a:t>scadenza</a:t>
            </a:r>
            <a:r>
              <a:rPr lang="en-US" sz="1200">
                <a:latin typeface="Verdana"/>
                <a:ea typeface="Verdana"/>
                <a:cs typeface="Verdana"/>
              </a:rPr>
              <a:t> 30 </a:t>
            </a:r>
            <a:r>
              <a:rPr lang="en-US" sz="1200" err="1">
                <a:latin typeface="Verdana"/>
                <a:ea typeface="Verdana"/>
                <a:cs typeface="Verdana"/>
              </a:rPr>
              <a:t>novembre</a:t>
            </a:r>
            <a:r>
              <a:rPr lang="en-US" sz="1200">
                <a:latin typeface="Verdana"/>
                <a:ea typeface="Verdana"/>
                <a:cs typeface="Verdana"/>
              </a:rPr>
              <a:t>;</a:t>
            </a:r>
          </a:p>
          <a:p>
            <a:endParaRPr lang="en-US" sz="1200">
              <a:latin typeface="Verdana"/>
              <a:ea typeface="Verdana"/>
              <a:cs typeface="Verdana"/>
            </a:endParaRPr>
          </a:p>
          <a:p>
            <a:r>
              <a:rPr lang="en-US" sz="1200">
                <a:latin typeface="Verdana"/>
                <a:ea typeface="Verdana"/>
                <a:cs typeface="Verdana"/>
              </a:rPr>
              <a:t>Al quarto anno:</a:t>
            </a:r>
          </a:p>
          <a:p>
            <a:r>
              <a:rPr lang="en-US" sz="1200">
                <a:latin typeface="Verdana"/>
                <a:ea typeface="Verdana"/>
                <a:cs typeface="Verdana"/>
              </a:rPr>
              <a:t>- da </a:t>
            </a:r>
            <a:r>
              <a:rPr lang="en-US" sz="1200" err="1">
                <a:latin typeface="Verdana"/>
                <a:ea typeface="Verdana"/>
                <a:cs typeface="Verdana"/>
              </a:rPr>
              <a:t>IeFP</a:t>
            </a:r>
            <a:r>
              <a:rPr lang="en-US" sz="1200">
                <a:latin typeface="Verdana"/>
                <a:ea typeface="Verdana"/>
                <a:cs typeface="Verdana"/>
              </a:rPr>
              <a:t> a IP al </a:t>
            </a:r>
            <a:r>
              <a:rPr lang="en-US" sz="1200" err="1">
                <a:latin typeface="Verdana"/>
                <a:ea typeface="Verdana"/>
                <a:cs typeface="Verdana"/>
              </a:rPr>
              <a:t>termine</a:t>
            </a:r>
            <a:r>
              <a:rPr lang="en-US" sz="1200">
                <a:latin typeface="Verdana"/>
                <a:ea typeface="Verdana"/>
                <a:cs typeface="Verdana"/>
              </a:rPr>
              <a:t> </a:t>
            </a:r>
            <a:r>
              <a:rPr lang="en-US" sz="1200" err="1">
                <a:latin typeface="Verdana"/>
                <a:ea typeface="Verdana"/>
                <a:cs typeface="Verdana"/>
              </a:rPr>
              <a:t>a.s.</a:t>
            </a:r>
          </a:p>
          <a:p>
            <a:endParaRPr lang="en-US" sz="1200">
              <a:latin typeface="Verdana"/>
              <a:ea typeface="Verdana"/>
              <a:cs typeface="Verdana"/>
            </a:endParaRPr>
          </a:p>
          <a:p>
            <a:endParaRPr lang="en-US" sz="1200">
              <a:latin typeface="Verdana"/>
              <a:ea typeface="Verdana"/>
              <a:cs typeface="Verdana"/>
            </a:endParaRPr>
          </a:p>
          <a:p>
            <a:endParaRPr lang="en-US" sz="1600">
              <a:latin typeface="Verdana"/>
              <a:ea typeface="Verdana"/>
              <a:cs typeface="Verdan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0D2921-5A59-4E33-BD25-A9EBE070E8D1}"/>
              </a:ext>
            </a:extLst>
          </p:cNvPr>
          <p:cNvSpPr txBox="1"/>
          <p:nvPr/>
        </p:nvSpPr>
        <p:spPr>
          <a:xfrm>
            <a:off x="302713" y="5168500"/>
            <a:ext cx="2963719" cy="861774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Verdana"/>
                <a:ea typeface="Verdana"/>
                <a:cs typeface="Verdana"/>
              </a:rPr>
              <a:t>ART 6 </a:t>
            </a:r>
          </a:p>
          <a:p>
            <a:r>
              <a:rPr lang="en-US" sz="1200" b="1">
                <a:latin typeface="Verdana"/>
                <a:ea typeface="Verdana"/>
                <a:cs typeface="Verdana"/>
              </a:rPr>
              <a:t>- </a:t>
            </a:r>
            <a:r>
              <a:rPr lang="en-US" sz="1200" b="1" err="1">
                <a:latin typeface="Verdana"/>
                <a:ea typeface="Verdana"/>
                <a:cs typeface="Verdana"/>
              </a:rPr>
              <a:t>percorsi</a:t>
            </a:r>
            <a:r>
              <a:rPr lang="en-US" sz="1200" b="1">
                <a:latin typeface="Verdana"/>
                <a:ea typeface="Verdana"/>
                <a:cs typeface="Verdana"/>
              </a:rPr>
              <a:t> per </a:t>
            </a:r>
            <a:r>
              <a:rPr lang="en-US" sz="1200" b="1" err="1">
                <a:latin typeface="Verdana"/>
                <a:ea typeface="Verdana"/>
                <a:cs typeface="Verdana"/>
              </a:rPr>
              <a:t>alunni</a:t>
            </a:r>
            <a:r>
              <a:rPr lang="en-US" sz="1200" b="1">
                <a:latin typeface="Verdana"/>
                <a:ea typeface="Verdana"/>
                <a:cs typeface="Verdana"/>
              </a:rPr>
              <a:t> a </a:t>
            </a:r>
            <a:r>
              <a:rPr lang="en-US" sz="1200" b="1" err="1">
                <a:latin typeface="Verdana"/>
                <a:ea typeface="Verdana"/>
                <a:cs typeface="Verdana"/>
              </a:rPr>
              <a:t>rischio</a:t>
            </a:r>
            <a:r>
              <a:rPr lang="en-US" sz="1200" b="1">
                <a:latin typeface="Verdana"/>
                <a:ea typeface="Verdana"/>
                <a:cs typeface="Verdana"/>
              </a:rPr>
              <a:t> </a:t>
            </a:r>
            <a:r>
              <a:rPr lang="en-US" sz="1200" b="1" err="1">
                <a:latin typeface="Verdana"/>
                <a:ea typeface="Verdana"/>
                <a:cs typeface="Verdana"/>
              </a:rPr>
              <a:t>abbandono</a:t>
            </a:r>
            <a:r>
              <a:rPr lang="en-US" sz="1200" b="1">
                <a:latin typeface="Verdana"/>
                <a:ea typeface="Verdana"/>
                <a:cs typeface="Verdana"/>
              </a:rPr>
              <a:t> in </a:t>
            </a:r>
            <a:r>
              <a:rPr lang="en-US" sz="1200" b="1" err="1">
                <a:latin typeface="Verdana"/>
                <a:ea typeface="Verdana"/>
                <a:cs typeface="Verdana"/>
              </a:rPr>
              <a:t>possesso</a:t>
            </a:r>
            <a:r>
              <a:rPr lang="en-US" sz="1200" b="1">
                <a:latin typeface="Verdana"/>
                <a:ea typeface="Verdana"/>
                <a:cs typeface="Verdana"/>
              </a:rPr>
              <a:t> del </a:t>
            </a:r>
            <a:r>
              <a:rPr lang="en-US" sz="1200" b="1" err="1">
                <a:latin typeface="Verdana"/>
                <a:ea typeface="Verdana"/>
                <a:cs typeface="Verdana"/>
              </a:rPr>
              <a:t>titolo</a:t>
            </a:r>
            <a:r>
              <a:rPr lang="en-US" sz="1200" b="1">
                <a:latin typeface="Verdana"/>
                <a:ea typeface="Verdana"/>
                <a:cs typeface="Verdana"/>
              </a:rPr>
              <a:t> 1° </a:t>
            </a:r>
            <a:r>
              <a:rPr lang="en-US" sz="1200" b="1" err="1">
                <a:latin typeface="Verdana"/>
                <a:ea typeface="Verdana"/>
                <a:cs typeface="Verdana"/>
              </a:rPr>
              <a:t>ciclo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88402B-FF8F-4189-9258-01422EB8F029}"/>
              </a:ext>
            </a:extLst>
          </p:cNvPr>
          <p:cNvSpPr txBox="1"/>
          <p:nvPr/>
        </p:nvSpPr>
        <p:spPr>
          <a:xfrm>
            <a:off x="3393795" y="5209981"/>
            <a:ext cx="2667418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Verdana"/>
                <a:ea typeface="Verdana"/>
                <a:cs typeface="Verdana"/>
              </a:rPr>
              <a:t>ART 7</a:t>
            </a:r>
          </a:p>
          <a:p>
            <a:r>
              <a:rPr lang="en-US" sz="1200">
                <a:latin typeface="Verdana"/>
                <a:ea typeface="Verdana"/>
                <a:cs typeface="Verdana"/>
              </a:rPr>
              <a:t>- </a:t>
            </a:r>
            <a:r>
              <a:rPr lang="en-US" sz="1200" err="1">
                <a:latin typeface="Verdana"/>
                <a:ea typeface="Verdana"/>
                <a:cs typeface="Verdana"/>
              </a:rPr>
              <a:t>percorsi</a:t>
            </a:r>
            <a:r>
              <a:rPr lang="en-US" sz="1200">
                <a:latin typeface="Verdana"/>
                <a:ea typeface="Verdana"/>
                <a:cs typeface="Verdana"/>
              </a:rPr>
              <a:t> per </a:t>
            </a:r>
            <a:r>
              <a:rPr lang="en-US" sz="1200" err="1">
                <a:latin typeface="Verdana"/>
                <a:ea typeface="Verdana"/>
                <a:cs typeface="Verdana"/>
              </a:rPr>
              <a:t>alunni</a:t>
            </a:r>
            <a:r>
              <a:rPr lang="en-US" sz="1200">
                <a:latin typeface="Verdana"/>
                <a:ea typeface="Verdana"/>
                <a:cs typeface="Verdana"/>
              </a:rPr>
              <a:t> </a:t>
            </a:r>
            <a:r>
              <a:rPr lang="en-US" sz="1200" err="1">
                <a:latin typeface="Verdana"/>
                <a:ea typeface="Verdana"/>
                <a:cs typeface="Verdana"/>
              </a:rPr>
              <a:t>almeno</a:t>
            </a:r>
            <a:r>
              <a:rPr lang="en-US" sz="1200">
                <a:latin typeface="Verdana"/>
                <a:ea typeface="Verdana"/>
                <a:cs typeface="Verdana"/>
              </a:rPr>
              <a:t> 15enni </a:t>
            </a:r>
            <a:r>
              <a:rPr lang="en-US" sz="1200" err="1">
                <a:latin typeface="Verdana"/>
                <a:ea typeface="Verdana"/>
                <a:cs typeface="Verdana"/>
              </a:rPr>
              <a:t>iscritti</a:t>
            </a:r>
            <a:r>
              <a:rPr lang="en-US" sz="1200">
                <a:latin typeface="Verdana"/>
                <a:ea typeface="Verdana"/>
                <a:cs typeface="Verdana"/>
              </a:rPr>
              <a:t> </a:t>
            </a:r>
            <a:r>
              <a:rPr lang="en-US" sz="1200" err="1">
                <a:latin typeface="Verdana"/>
                <a:ea typeface="Verdana"/>
                <a:cs typeface="Verdana"/>
              </a:rPr>
              <a:t>sc.sec.I</a:t>
            </a:r>
            <a:r>
              <a:rPr lang="en-US" sz="1200">
                <a:latin typeface="Verdana"/>
                <a:ea typeface="Verdana"/>
                <a:cs typeface="Verdana"/>
              </a:rPr>
              <a:t> </a:t>
            </a:r>
            <a:r>
              <a:rPr lang="en-US" sz="1200" err="1">
                <a:latin typeface="Verdana"/>
                <a:ea typeface="Verdana"/>
                <a:cs typeface="Verdana"/>
              </a:rPr>
              <a:t>grado</a:t>
            </a:r>
            <a:r>
              <a:rPr lang="en-US" sz="1200">
                <a:latin typeface="Verdana"/>
                <a:ea typeface="Verdana"/>
                <a:cs typeface="Verdana"/>
              </a:rPr>
              <a:t> o CPIA, </a:t>
            </a:r>
            <a:r>
              <a:rPr lang="en-US" sz="1200" err="1">
                <a:latin typeface="Verdana"/>
                <a:ea typeface="Verdana"/>
                <a:cs typeface="Verdana"/>
              </a:rPr>
              <a:t>privi</a:t>
            </a:r>
            <a:r>
              <a:rPr lang="en-US" sz="1200">
                <a:latin typeface="Verdana"/>
                <a:ea typeface="Verdana"/>
                <a:cs typeface="Verdana"/>
              </a:rPr>
              <a:t> del </a:t>
            </a:r>
            <a:r>
              <a:rPr lang="en-US" sz="1200" err="1">
                <a:latin typeface="Verdana"/>
                <a:ea typeface="Verdana"/>
                <a:cs typeface="Verdana"/>
              </a:rPr>
              <a:t>titolo</a:t>
            </a:r>
            <a:r>
              <a:rPr lang="en-US" sz="1200">
                <a:latin typeface="Verdana"/>
                <a:ea typeface="Verdana"/>
                <a:cs typeface="Verdana"/>
              </a:rPr>
              <a:t> 1^ </a:t>
            </a:r>
            <a:r>
              <a:rPr lang="en-US" sz="1200" err="1">
                <a:latin typeface="Verdana"/>
                <a:ea typeface="Verdana"/>
                <a:cs typeface="Verdana"/>
              </a:rPr>
              <a:t>ciclo</a:t>
            </a:r>
            <a:r>
              <a:rPr lang="en-US" sz="1200">
                <a:latin typeface="Verdana"/>
                <a:ea typeface="Verdana"/>
                <a:cs typeface="Verdana"/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46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36776D-BCAE-4560-871F-CE753666D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90400"/>
          </a:xfrm>
        </p:spPr>
        <p:txBody>
          <a:bodyPr vert="horz" lIns="91440" tIns="45720" rIns="91440" bIns="45720" anchor="b">
            <a:noAutofit/>
          </a:bodyPr>
          <a:lstStyle/>
          <a:p>
            <a:r>
              <a:rPr lang="it-IT" sz="2400">
                <a:solidFill>
                  <a:schemeClr val="accent1"/>
                </a:solidFill>
                <a:latin typeface="Verdana"/>
                <a:ea typeface="Verdana"/>
              </a:rPr>
              <a:t>I percorsi </a:t>
            </a:r>
            <a:r>
              <a:rPr lang="it-IT" sz="2400" err="1">
                <a:solidFill>
                  <a:schemeClr val="accent1"/>
                </a:solidFill>
                <a:latin typeface="Verdana"/>
                <a:ea typeface="Verdana"/>
              </a:rPr>
              <a:t>IeFP</a:t>
            </a:r>
            <a:r>
              <a:rPr lang="it-IT" sz="2400">
                <a:solidFill>
                  <a:schemeClr val="accent1"/>
                </a:solidFill>
                <a:latin typeface="Verdana"/>
                <a:ea typeface="Verdana"/>
              </a:rPr>
              <a:t> in sussidiarietà in Emilia-Romagna</a:t>
            </a:r>
            <a:endParaRPr lang="it-IT" sz="2400">
              <a:solidFill>
                <a:schemeClr val="accent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9515737-BEB2-407B-8785-66E7A1BBFE5E}"/>
              </a:ext>
            </a:extLst>
          </p:cNvPr>
          <p:cNvSpPr txBox="1"/>
          <p:nvPr/>
        </p:nvSpPr>
        <p:spPr>
          <a:xfrm>
            <a:off x="362914" y="1474782"/>
            <a:ext cx="8355907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>
                <a:latin typeface="Verdana"/>
                <a:ea typeface="+mn-lt"/>
                <a:cs typeface="+mn-lt"/>
              </a:rPr>
              <a:t>In Emilia-Romagna sono attualmente accreditate per erogare percorsi </a:t>
            </a:r>
            <a:r>
              <a:rPr lang="it-IT" sz="2400" err="1">
                <a:latin typeface="Verdana"/>
                <a:ea typeface="+mn-lt"/>
                <a:cs typeface="+mn-lt"/>
              </a:rPr>
              <a:t>IeFP</a:t>
            </a:r>
            <a:r>
              <a:rPr lang="it-IT" sz="2400">
                <a:latin typeface="Verdana"/>
                <a:ea typeface="+mn-lt"/>
                <a:cs typeface="+mn-lt"/>
              </a:rPr>
              <a:t> </a:t>
            </a:r>
            <a:r>
              <a:rPr lang="it-IT" sz="2400" b="1">
                <a:latin typeface="Verdana"/>
                <a:ea typeface="+mn-lt"/>
                <a:cs typeface="+mn-lt"/>
              </a:rPr>
              <a:t>51</a:t>
            </a:r>
            <a:r>
              <a:rPr lang="it-IT" sz="2400">
                <a:latin typeface="Verdana"/>
                <a:ea typeface="+mn-lt"/>
                <a:cs typeface="+mn-lt"/>
              </a:rPr>
              <a:t> Istituti Professionali (di cui </a:t>
            </a:r>
            <a:r>
              <a:rPr lang="it-IT" sz="2400" b="1">
                <a:latin typeface="Verdana"/>
                <a:ea typeface="+mn-lt"/>
                <a:cs typeface="+mn-lt"/>
              </a:rPr>
              <a:t>1</a:t>
            </a:r>
            <a:r>
              <a:rPr lang="it-IT" sz="2400">
                <a:latin typeface="Verdana"/>
                <a:ea typeface="+mn-lt"/>
                <a:cs typeface="+mn-lt"/>
              </a:rPr>
              <a:t> paritario).</a:t>
            </a:r>
            <a:endParaRPr lang="it-IT" sz="2400">
              <a:latin typeface="Verdana"/>
              <a:ea typeface="Verdana"/>
              <a:cs typeface="Verdana"/>
            </a:endParaRPr>
          </a:p>
          <a:p>
            <a:endParaRPr lang="it-IT" sz="2400">
              <a:latin typeface="Verdana"/>
              <a:ea typeface="+mn-lt"/>
              <a:cs typeface="+mn-lt"/>
            </a:endParaRPr>
          </a:p>
          <a:p>
            <a:r>
              <a:rPr lang="it-IT" sz="2400">
                <a:latin typeface="Verdana"/>
                <a:ea typeface="+mn-lt"/>
                <a:cs typeface="+mn-lt"/>
              </a:rPr>
              <a:t>Iscrizioni online (classi prime):</a:t>
            </a:r>
            <a:endParaRPr lang="it-IT" sz="2400">
              <a:latin typeface="Verdana"/>
              <a:ea typeface="Verdana"/>
              <a:cs typeface="Verdana"/>
            </a:endParaRPr>
          </a:p>
          <a:p>
            <a:r>
              <a:rPr lang="it-IT" sz="2400">
                <a:latin typeface="Verdana"/>
                <a:ea typeface="+mn-lt"/>
                <a:cs typeface="+mn-lt"/>
              </a:rPr>
              <a:t>2019/20: </a:t>
            </a:r>
            <a:r>
              <a:rPr lang="it-IT" sz="2400" b="1">
                <a:solidFill>
                  <a:srgbClr val="000000"/>
                </a:solidFill>
                <a:latin typeface="Verdana"/>
                <a:ea typeface="+mn-lt"/>
                <a:cs typeface="+mn-lt"/>
              </a:rPr>
              <a:t>1.257</a:t>
            </a:r>
            <a:endParaRPr lang="it-IT" sz="2400" b="1">
              <a:solidFill>
                <a:srgbClr val="FF0000"/>
              </a:solidFill>
              <a:latin typeface="Georgia"/>
              <a:ea typeface="Verdana"/>
              <a:cs typeface="Verdana"/>
            </a:endParaRPr>
          </a:p>
          <a:p>
            <a:r>
              <a:rPr lang="it-IT" sz="2400">
                <a:latin typeface="Verdana"/>
                <a:ea typeface="+mn-lt"/>
                <a:cs typeface="+mn-lt"/>
              </a:rPr>
              <a:t>2020/21: </a:t>
            </a:r>
            <a:r>
              <a:rPr lang="it-IT" sz="2400" b="1">
                <a:latin typeface="Verdana"/>
                <a:ea typeface="+mn-lt"/>
                <a:cs typeface="+mn-lt"/>
              </a:rPr>
              <a:t>1.248</a:t>
            </a:r>
          </a:p>
          <a:p>
            <a:r>
              <a:rPr lang="it-IT" sz="2400">
                <a:latin typeface="Verdana"/>
                <a:ea typeface="+mn-lt"/>
                <a:cs typeface="+mn-lt"/>
              </a:rPr>
              <a:t>2021/22: </a:t>
            </a:r>
            <a:r>
              <a:rPr lang="it-IT" sz="2400" b="1">
                <a:latin typeface="Verdana"/>
                <a:ea typeface="+mn-lt"/>
                <a:cs typeface="+mn-lt"/>
              </a:rPr>
              <a:t>1.253</a:t>
            </a:r>
            <a:endParaRPr lang="it-IT" sz="2400" b="1">
              <a:latin typeface="Verdana"/>
              <a:ea typeface="Verdana"/>
              <a:cs typeface="Verdana"/>
            </a:endParaRPr>
          </a:p>
          <a:p>
            <a:endParaRPr lang="it-IT" sz="2400">
              <a:latin typeface="Verdana"/>
              <a:ea typeface="Verdana"/>
              <a:cs typeface="Verdana"/>
            </a:endParaRPr>
          </a:p>
          <a:p>
            <a:r>
              <a:rPr lang="it-IT" sz="2400" err="1">
                <a:latin typeface="Verdana"/>
                <a:ea typeface="+mn-lt"/>
                <a:cs typeface="+mn-lt"/>
              </a:rPr>
              <a:t>Nell'a.s.</a:t>
            </a:r>
            <a:r>
              <a:rPr lang="it-IT" sz="2400">
                <a:latin typeface="Verdana"/>
                <a:ea typeface="+mn-lt"/>
                <a:cs typeface="+mn-lt"/>
              </a:rPr>
              <a:t> 2020/21 sono state formate </a:t>
            </a:r>
            <a:r>
              <a:rPr lang="it-IT" sz="2400" b="1">
                <a:latin typeface="Verdana"/>
                <a:ea typeface="+mn-lt"/>
                <a:cs typeface="+mn-lt"/>
              </a:rPr>
              <a:t>72</a:t>
            </a:r>
            <a:r>
              <a:rPr lang="it-IT" sz="2400">
                <a:latin typeface="Verdana"/>
                <a:ea typeface="+mn-lt"/>
                <a:cs typeface="+mn-lt"/>
              </a:rPr>
              <a:t> classi </a:t>
            </a:r>
            <a:r>
              <a:rPr lang="it-IT" sz="2400" err="1">
                <a:latin typeface="Verdana"/>
                <a:ea typeface="+mn-lt"/>
                <a:cs typeface="+mn-lt"/>
              </a:rPr>
              <a:t>IeFP</a:t>
            </a:r>
            <a:r>
              <a:rPr lang="it-IT" sz="2400">
                <a:latin typeface="Verdana"/>
                <a:ea typeface="+mn-lt"/>
                <a:cs typeface="+mn-lt"/>
              </a:rPr>
              <a:t> con </a:t>
            </a:r>
            <a:r>
              <a:rPr lang="it-IT" sz="2400" b="1">
                <a:latin typeface="Verdana"/>
                <a:ea typeface="+mn-lt"/>
                <a:cs typeface="+mn-lt"/>
              </a:rPr>
              <a:t>1.593 </a:t>
            </a:r>
            <a:r>
              <a:rPr lang="it-IT" sz="2400">
                <a:latin typeface="Verdana"/>
                <a:ea typeface="+mn-lt"/>
                <a:cs typeface="+mn-lt"/>
              </a:rPr>
              <a:t>iscritti (</a:t>
            </a:r>
            <a:r>
              <a:rPr lang="it-IT" sz="2400" b="1">
                <a:latin typeface="Verdana"/>
                <a:ea typeface="+mn-lt"/>
                <a:cs typeface="+mn-lt"/>
              </a:rPr>
              <a:t>34</a:t>
            </a:r>
            <a:r>
              <a:rPr lang="it-IT" sz="2400">
                <a:latin typeface="Verdana"/>
                <a:ea typeface="+mn-lt"/>
                <a:cs typeface="+mn-lt"/>
              </a:rPr>
              <a:t> classi prime e </a:t>
            </a:r>
            <a:r>
              <a:rPr lang="it-IT" sz="2400" b="1">
                <a:latin typeface="Verdana"/>
                <a:ea typeface="+mn-lt"/>
                <a:cs typeface="+mn-lt"/>
              </a:rPr>
              <a:t>38</a:t>
            </a:r>
            <a:r>
              <a:rPr lang="it-IT" sz="2400">
                <a:latin typeface="Verdana"/>
                <a:ea typeface="+mn-lt"/>
                <a:cs typeface="+mn-lt"/>
              </a:rPr>
              <a:t> classi seconde), distribuite su </a:t>
            </a:r>
            <a:r>
              <a:rPr lang="it-IT" sz="2400" b="1">
                <a:latin typeface="Verdana"/>
                <a:ea typeface="+mn-lt"/>
                <a:cs typeface="+mn-lt"/>
              </a:rPr>
              <a:t>17 </a:t>
            </a:r>
            <a:r>
              <a:rPr lang="it-IT" sz="2400">
                <a:latin typeface="Verdana"/>
                <a:ea typeface="+mn-lt"/>
                <a:cs typeface="+mn-lt"/>
              </a:rPr>
              <a:t>Istituti.</a:t>
            </a:r>
            <a:endParaRPr lang="it-IT" sz="240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36419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BD9F74F-ADD9-4BA2-983D-0D3CBFE47A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anchor="ctr">
            <a:noAutofit/>
          </a:bodyPr>
          <a:lstStyle/>
          <a:p>
            <a:r>
              <a:rPr lang="it-IT"/>
              <a:t>EMANATI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E7D4B2-15E4-45DB-A84B-58E9500300CD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5423933" y="1524000"/>
            <a:ext cx="3409172" cy="731520"/>
          </a:xfrm>
        </p:spPr>
        <p:txBody>
          <a:bodyPr vert="horz" lIns="91440" tIns="45720" rIns="91440" bIns="45720" anchor="ctr">
            <a:noAutofit/>
          </a:bodyPr>
          <a:lstStyle/>
          <a:p>
            <a:r>
              <a:rPr lang="it-IT"/>
              <a:t>IN ATTESA DI EMANAZIONE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705D50B-965D-43B0-83B7-756BD74ABE6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01752" y="2399496"/>
            <a:ext cx="4271685" cy="3933423"/>
          </a:xfrm>
        </p:spPr>
        <p:txBody>
          <a:bodyPr vert="horz" lIns="91440" tIns="45720" rIns="91440" bIns="45720" anchor="t">
            <a:normAutofit fontScale="92500"/>
          </a:bodyPr>
          <a:lstStyle/>
          <a:p>
            <a:pPr marL="0" indent="0">
              <a:buNone/>
            </a:pPr>
            <a:r>
              <a:rPr lang="it-IT" sz="1400">
                <a:latin typeface="Verdana"/>
                <a:ea typeface="+mn-lt"/>
                <a:cs typeface="+mn-lt"/>
              </a:rPr>
              <a:t>ART. 3 CO.3 PROFILI IN USCITA QUINQUENNI, QUADRI ORARI e ABBINAMENTO CODICI ATECO</a:t>
            </a:r>
            <a:endParaRPr lang="it-IT">
              <a:latin typeface="Verdana"/>
              <a:ea typeface="+mn-lt"/>
              <a:cs typeface="+mn-lt"/>
            </a:endParaRPr>
          </a:p>
          <a:p>
            <a:pPr marL="0" indent="0">
              <a:buNone/>
            </a:pPr>
            <a:r>
              <a:rPr lang="it-IT" sz="1300" i="1" u="sng">
                <a:solidFill>
                  <a:schemeClr val="accent1"/>
                </a:solidFill>
                <a:latin typeface="Verdana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D.INTERM. 92 del 24/05/18  (g.u. 27/07/18)</a:t>
            </a:r>
            <a:endParaRPr lang="it-IT" sz="1300" u="sng">
              <a:solidFill>
                <a:schemeClr val="accent1"/>
              </a:solidFill>
              <a:latin typeface="Verdana"/>
              <a:ea typeface="Verdana"/>
              <a:cs typeface="Verdana"/>
            </a:endParaRPr>
          </a:p>
          <a:p>
            <a:pPr marL="0" indent="0">
              <a:buNone/>
            </a:pPr>
            <a:r>
              <a:rPr lang="it-IT" sz="1300" i="1">
                <a:solidFill>
                  <a:srgbClr val="00B0F0"/>
                </a:solidFill>
                <a:latin typeface="Verdana"/>
                <a:ea typeface="+mn-lt"/>
                <a:cs typeface="+mn-lt"/>
              </a:rPr>
              <a:t> - </a:t>
            </a:r>
            <a:r>
              <a:rPr lang="it-IT" sz="1300" i="1">
                <a:solidFill>
                  <a:schemeClr val="accent1"/>
                </a:solidFill>
                <a:latin typeface="Verdana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D.D. 1400 del 25/09/2019 </a:t>
            </a:r>
            <a:r>
              <a:rPr lang="it-IT" sz="1300" i="1">
                <a:solidFill>
                  <a:srgbClr val="00B0F0"/>
                </a:solidFill>
                <a:latin typeface="Verdana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it-IT" sz="1300" i="1">
                <a:solidFill>
                  <a:srgbClr val="00B0F0"/>
                </a:solidFill>
                <a:latin typeface="Verdana"/>
                <a:ea typeface="+mn-lt"/>
                <a:cs typeface="+mn-lt"/>
              </a:rPr>
              <a:t>LL.GG)</a:t>
            </a:r>
          </a:p>
          <a:p>
            <a:pPr marL="0" indent="0">
              <a:buNone/>
            </a:pPr>
            <a:r>
              <a:rPr lang="it-IT" sz="1300" i="1">
                <a:solidFill>
                  <a:schemeClr val="accent1"/>
                </a:solidFill>
                <a:latin typeface="Verdana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Classi di Concorso D.M. 33 del 12/06/2020</a:t>
            </a:r>
            <a:endParaRPr lang="it-IT" sz="1300">
              <a:solidFill>
                <a:schemeClr val="accent1"/>
              </a:solidFill>
              <a:latin typeface="Verdana"/>
              <a:ea typeface="+mn-lt"/>
              <a:cs typeface="+mn-lt"/>
            </a:endParaRPr>
          </a:p>
          <a:p>
            <a:pPr marL="0" indent="0">
              <a:buNone/>
            </a:pPr>
            <a:endParaRPr lang="it-IT" sz="1400">
              <a:latin typeface="Verdana"/>
              <a:ea typeface="+mn-lt"/>
              <a:cs typeface="+mn-lt"/>
            </a:endParaRPr>
          </a:p>
          <a:p>
            <a:pPr marL="0" indent="0">
              <a:buNone/>
            </a:pPr>
            <a:r>
              <a:rPr lang="it-IT" sz="1400">
                <a:latin typeface="Verdana"/>
                <a:ea typeface="+mn-lt"/>
                <a:cs typeface="+mn-lt"/>
              </a:rPr>
              <a:t>ART. 7 CO.1 SUSSIDIARIETA’ </a:t>
            </a:r>
            <a:r>
              <a:rPr lang="it-IT" sz="1400" err="1">
                <a:latin typeface="Verdana"/>
                <a:ea typeface="+mn-lt"/>
                <a:cs typeface="+mn-lt"/>
              </a:rPr>
              <a:t>IeFP</a:t>
            </a:r>
            <a:endParaRPr lang="it-IT" err="1"/>
          </a:p>
          <a:p>
            <a:pPr marL="0" indent="0">
              <a:buNone/>
            </a:pPr>
            <a:r>
              <a:rPr lang="it-IT" sz="1300" i="1">
                <a:latin typeface="Verdana"/>
                <a:ea typeface="+mn-lt"/>
                <a:cs typeface="+mn-lt"/>
                <a:hlinkClick r:id="rId5"/>
              </a:rPr>
              <a:t>D.INTERM. del 17/05/18   (g.u. 17/09/18)</a:t>
            </a:r>
          </a:p>
          <a:p>
            <a:pPr marL="0" indent="0">
              <a:buNone/>
            </a:pPr>
            <a:endParaRPr lang="it-IT" sz="1400" i="1"/>
          </a:p>
          <a:p>
            <a:pPr marL="0" indent="0">
              <a:buNone/>
            </a:pPr>
            <a:r>
              <a:rPr lang="it-IT" sz="1400">
                <a:latin typeface="Verdana"/>
                <a:ea typeface="+mn-lt"/>
                <a:cs typeface="+mn-lt"/>
              </a:rPr>
              <a:t>ART. 7 CO.2 MODALITA’ REALIZZATIVE SUSSIDIARIETA'</a:t>
            </a:r>
          </a:p>
          <a:p>
            <a:pPr marL="0" indent="0">
              <a:buNone/>
            </a:pPr>
            <a:r>
              <a:rPr lang="it-IT" sz="1300" i="1">
                <a:solidFill>
                  <a:schemeClr val="accent1"/>
                </a:solidFill>
                <a:latin typeface="Verdana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ACCORDO USR_ER- RER 29/11/2018</a:t>
            </a:r>
            <a:endParaRPr lang="it-IT" sz="1300" i="1">
              <a:solidFill>
                <a:schemeClr val="accent1"/>
              </a:solidFill>
              <a:latin typeface="Verdana"/>
              <a:ea typeface="+mn-lt"/>
              <a:cs typeface="+mn-lt"/>
            </a:endParaRPr>
          </a:p>
          <a:p>
            <a:pPr marL="0" indent="0">
              <a:buNone/>
            </a:pPr>
            <a:r>
              <a:rPr lang="it-IT" sz="1300" i="1">
                <a:solidFill>
                  <a:schemeClr val="accent1"/>
                </a:solidFill>
                <a:latin typeface="Verdana"/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Nota-congiunta-UsrER-RER-1920 del 13/01/2020</a:t>
            </a:r>
            <a:endParaRPr lang="it-IT" sz="130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it-IT" sz="1400">
              <a:latin typeface="Verdana"/>
              <a:ea typeface="+mn-lt"/>
              <a:cs typeface="+mn-lt"/>
            </a:endParaRPr>
          </a:p>
          <a:p>
            <a:pPr marL="0" indent="0">
              <a:buNone/>
            </a:pPr>
            <a:r>
              <a:rPr lang="it-IT" sz="1400">
                <a:latin typeface="Verdana"/>
                <a:ea typeface="+mn-lt"/>
                <a:cs typeface="+mn-lt"/>
              </a:rPr>
              <a:t>ART. 8 CO.2 FASI DEI PASSAGGI IP/</a:t>
            </a:r>
            <a:r>
              <a:rPr lang="it-IT" sz="1400" err="1">
                <a:latin typeface="Verdana"/>
                <a:ea typeface="+mn-lt"/>
                <a:cs typeface="+mn-lt"/>
              </a:rPr>
              <a:t>IeFP</a:t>
            </a:r>
            <a:endParaRPr lang="it-IT" err="1"/>
          </a:p>
          <a:p>
            <a:pPr marL="0" indent="0">
              <a:buNone/>
            </a:pPr>
            <a:r>
              <a:rPr lang="it-IT" sz="1300" i="1" u="sng">
                <a:solidFill>
                  <a:srgbClr val="00B0F0"/>
                </a:solidFill>
                <a:latin typeface="Verdana"/>
                <a:ea typeface="+mn-lt"/>
                <a:cs typeface="+mn-lt"/>
              </a:rPr>
              <a:t>D.INTERM. del 22/05/18 (</a:t>
            </a:r>
            <a:r>
              <a:rPr lang="it-IT" sz="1300" i="1" u="sng" err="1">
                <a:solidFill>
                  <a:srgbClr val="00B0F0"/>
                </a:solidFill>
                <a:latin typeface="Verdana"/>
                <a:ea typeface="+mn-lt"/>
                <a:cs typeface="+mn-lt"/>
              </a:rPr>
              <a:t>g.u.</a:t>
            </a:r>
            <a:r>
              <a:rPr lang="it-IT" sz="1300" i="1" u="sng">
                <a:solidFill>
                  <a:srgbClr val="00B0F0"/>
                </a:solidFill>
                <a:latin typeface="Verdana"/>
                <a:ea typeface="+mn-lt"/>
                <a:cs typeface="+mn-lt"/>
              </a:rPr>
              <a:t> 18/10/18) 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9738E4D-D1EA-4E04-8382-4F5F34AA07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8826" y="2471383"/>
            <a:ext cx="3405997" cy="3850946"/>
          </a:xfrm>
        </p:spPr>
        <p:txBody>
          <a:bodyPr vert="horz" lIns="91440" tIns="45720" rIns="91440" bIns="45720" anchor="t">
            <a:normAutofit fontScale="92500"/>
          </a:bodyPr>
          <a:lstStyle/>
          <a:p>
            <a:pPr marL="0" indent="0">
              <a:buNone/>
            </a:pPr>
            <a:r>
              <a:rPr lang="it-IT" sz="1400">
                <a:latin typeface="Verdana"/>
                <a:ea typeface="Verdana"/>
                <a:cs typeface="Verdana"/>
              </a:rPr>
              <a:t>ART. 5 CO.1 lett. G)</a:t>
            </a:r>
          </a:p>
          <a:p>
            <a:pPr marL="0" indent="0">
              <a:buNone/>
            </a:pPr>
            <a:endParaRPr lang="it-IT" sz="1400">
              <a:latin typeface="Verdana"/>
              <a:ea typeface="Verdana"/>
              <a:cs typeface="Verdana"/>
            </a:endParaRPr>
          </a:p>
          <a:p>
            <a:pPr marL="0" indent="0">
              <a:buNone/>
            </a:pPr>
            <a:r>
              <a:rPr lang="it-IT" sz="1300" i="1">
                <a:solidFill>
                  <a:srgbClr val="00B0F0"/>
                </a:solidFill>
                <a:latin typeface="Verdana"/>
                <a:ea typeface="+mn-lt"/>
                <a:cs typeface="+mn-lt"/>
              </a:rPr>
              <a:t>modello di certificato competenze (anche per i passaggi IP/</a:t>
            </a:r>
            <a:r>
              <a:rPr lang="it-IT" sz="1300" i="1" err="1">
                <a:solidFill>
                  <a:srgbClr val="00B0F0"/>
                </a:solidFill>
                <a:latin typeface="Verdana"/>
                <a:ea typeface="+mn-lt"/>
                <a:cs typeface="+mn-lt"/>
              </a:rPr>
              <a:t>IeFP</a:t>
            </a:r>
            <a:r>
              <a:rPr lang="it-IT" sz="1300" i="1">
                <a:solidFill>
                  <a:srgbClr val="00B0F0"/>
                </a:solidFill>
                <a:latin typeface="Verdana"/>
                <a:ea typeface="+mn-lt"/>
                <a:cs typeface="+mn-lt"/>
              </a:rPr>
              <a:t> )</a:t>
            </a:r>
          </a:p>
          <a:p>
            <a:pPr marL="0" indent="0">
              <a:buNone/>
            </a:pPr>
            <a:endParaRPr lang="it-IT" sz="1300" i="1">
              <a:solidFill>
                <a:srgbClr val="00B0F0"/>
              </a:solidFill>
              <a:latin typeface="Verdana"/>
              <a:ea typeface="+mn-lt"/>
              <a:cs typeface="+mn-lt"/>
            </a:endParaRPr>
          </a:p>
          <a:p>
            <a:pPr marL="0" indent="0">
              <a:buNone/>
            </a:pPr>
            <a:r>
              <a:rPr lang="it-IT" sz="1400">
                <a:latin typeface="Verdana"/>
                <a:ea typeface="+mn-lt"/>
                <a:cs typeface="+mn-lt"/>
              </a:rPr>
              <a:t>ART. 10  MONITORAGGIO</a:t>
            </a:r>
            <a:endParaRPr lang="it-IT" sz="1400">
              <a:latin typeface="Verdana"/>
            </a:endParaRPr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B67C6C6C-7D58-425A-8AD8-AD9B459A4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sz="2600">
                <a:solidFill>
                  <a:schemeClr val="accent1"/>
                </a:solidFill>
                <a:latin typeface="Verdana"/>
                <a:ea typeface="Verdana"/>
              </a:rPr>
              <a:t>I PROVVEDIMENTI ATTUATIVI del D.lgs. 61/2017</a:t>
            </a:r>
          </a:p>
        </p:txBody>
      </p:sp>
    </p:spTree>
    <p:extLst>
      <p:ext uri="{BB962C8B-B14F-4D97-AF65-F5344CB8AC3E}">
        <p14:creationId xmlns:p14="http://schemas.microsoft.com/office/powerpoint/2010/main" val="2040998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36776D-BCAE-4560-871F-CE753666D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41891"/>
            <a:ext cx="8534400" cy="758952"/>
          </a:xfrm>
        </p:spPr>
        <p:txBody>
          <a:bodyPr vert="horz" lIns="91440" tIns="45720" rIns="91440" bIns="45720" anchor="b">
            <a:normAutofit/>
          </a:bodyPr>
          <a:lstStyle/>
          <a:p>
            <a:r>
              <a:rPr lang="it-IT" sz="2800">
                <a:latin typeface="Verdana"/>
                <a:ea typeface="Verdana"/>
                <a:cs typeface="Verdana"/>
              </a:rPr>
              <a:t>Gli Istituti Professionali in Emilia-Romagna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1AD8C46-B261-4CB8-BAB8-EF612733D299}"/>
              </a:ext>
            </a:extLst>
          </p:cNvPr>
          <p:cNvSpPr txBox="1"/>
          <p:nvPr/>
        </p:nvSpPr>
        <p:spPr>
          <a:xfrm>
            <a:off x="3486149" y="348614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3F982E4-B55C-430C-9A5D-083AFC2AD43A}"/>
              </a:ext>
            </a:extLst>
          </p:cNvPr>
          <p:cNvSpPr txBox="1"/>
          <p:nvPr/>
        </p:nvSpPr>
        <p:spPr>
          <a:xfrm>
            <a:off x="389599" y="1590416"/>
            <a:ext cx="8382592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000">
                <a:latin typeface="Verdana"/>
                <a:ea typeface="+mn-lt"/>
                <a:cs typeface="+mn-lt"/>
              </a:rPr>
              <a:t>In Emilia-Romagna </a:t>
            </a:r>
            <a:r>
              <a:rPr lang="it-IT" sz="2000" b="1">
                <a:latin typeface="Verdana"/>
                <a:ea typeface="+mn-lt"/>
                <a:cs typeface="+mn-lt"/>
              </a:rPr>
              <a:t>75</a:t>
            </a:r>
            <a:r>
              <a:rPr lang="it-IT" sz="2000">
                <a:latin typeface="Verdana"/>
                <a:ea typeface="+mn-lt"/>
                <a:cs typeface="+mn-lt"/>
              </a:rPr>
              <a:t> Istituti statali e </a:t>
            </a:r>
            <a:r>
              <a:rPr lang="it-IT" sz="2000" b="1">
                <a:latin typeface="Verdana"/>
                <a:ea typeface="+mn-lt"/>
                <a:cs typeface="+mn-lt"/>
              </a:rPr>
              <a:t>3</a:t>
            </a:r>
            <a:r>
              <a:rPr lang="it-IT" sz="2000">
                <a:latin typeface="Verdana"/>
                <a:ea typeface="+mn-lt"/>
                <a:cs typeface="+mn-lt"/>
              </a:rPr>
              <a:t> paritari erogano percorsi di Istruzione Professionale.</a:t>
            </a:r>
            <a:endParaRPr lang="en-US"/>
          </a:p>
          <a:p>
            <a:pPr algn="just"/>
            <a:endParaRPr lang="it-IT" sz="2000">
              <a:latin typeface="Verdana"/>
              <a:ea typeface="+mn-lt"/>
              <a:cs typeface="+mn-lt"/>
            </a:endParaRPr>
          </a:p>
          <a:p>
            <a:pPr algn="just"/>
            <a:r>
              <a:rPr lang="it-IT" sz="2000" err="1">
                <a:latin typeface="Verdana"/>
                <a:ea typeface="+mn-lt"/>
                <a:cs typeface="+mn-lt"/>
              </a:rPr>
              <a:t>Nell'a.s.</a:t>
            </a:r>
            <a:r>
              <a:rPr lang="it-IT" sz="2000">
                <a:latin typeface="Verdana"/>
                <a:ea typeface="+mn-lt"/>
                <a:cs typeface="+mn-lt"/>
              </a:rPr>
              <a:t> 2020/21 (Dati organico di fatto) sono iscritti </a:t>
            </a:r>
            <a:r>
              <a:rPr lang="it-IT" sz="2000" b="1">
                <a:latin typeface="Verdana"/>
                <a:ea typeface="+mn-lt"/>
                <a:cs typeface="+mn-lt"/>
              </a:rPr>
              <a:t>40.440</a:t>
            </a:r>
            <a:r>
              <a:rPr lang="it-IT" sz="2000">
                <a:latin typeface="Verdana"/>
                <a:ea typeface="+mn-lt"/>
                <a:cs typeface="+mn-lt"/>
              </a:rPr>
              <a:t> studenti (pari al </a:t>
            </a:r>
            <a:r>
              <a:rPr lang="it-IT" sz="2000" b="1">
                <a:latin typeface="Verdana"/>
                <a:ea typeface="+mn-lt"/>
                <a:cs typeface="+mn-lt"/>
              </a:rPr>
              <a:t>20,5</a:t>
            </a:r>
            <a:r>
              <a:rPr lang="it-IT" sz="2000">
                <a:latin typeface="Verdana"/>
                <a:ea typeface="+mn-lt"/>
                <a:cs typeface="+mn-lt"/>
              </a:rPr>
              <a:t>% degli iscritti a secondarie di secondo grado). A livello nazionale gli iscritti ad Istituti Professionali rappresentano il </a:t>
            </a:r>
            <a:r>
              <a:rPr lang="it-IT" sz="2000" b="1">
                <a:latin typeface="Verdana"/>
                <a:ea typeface="+mn-lt"/>
                <a:cs typeface="+mn-lt"/>
              </a:rPr>
              <a:t>17,5</a:t>
            </a:r>
            <a:r>
              <a:rPr lang="it-IT" sz="2000">
                <a:latin typeface="Verdana"/>
                <a:ea typeface="+mn-lt"/>
                <a:cs typeface="+mn-lt"/>
              </a:rPr>
              <a:t>%.</a:t>
            </a:r>
            <a:endParaRPr lang="it-IT" sz="2000">
              <a:latin typeface="Verdana"/>
              <a:ea typeface="Verdana"/>
              <a:cs typeface="Verdana"/>
            </a:endParaRPr>
          </a:p>
          <a:p>
            <a:pPr algn="just"/>
            <a:endParaRPr lang="it-IT" sz="2000">
              <a:latin typeface="Verdana"/>
              <a:ea typeface="+mn-lt"/>
              <a:cs typeface="+mn-lt"/>
            </a:endParaRPr>
          </a:p>
          <a:p>
            <a:pPr algn="just"/>
            <a:r>
              <a:rPr lang="it-IT" sz="2000">
                <a:latin typeface="Verdana"/>
                <a:ea typeface="+mn-lt"/>
                <a:cs typeface="+mn-lt"/>
              </a:rPr>
              <a:t>Con riferimento ai percorsi per adulti di secondo livello sono iscritti ad Istituti Professionali dell'Emilia-Romagna </a:t>
            </a:r>
            <a:r>
              <a:rPr lang="it-IT" sz="2000" b="1">
                <a:latin typeface="Verdana"/>
                <a:ea typeface="+mn-lt"/>
                <a:cs typeface="+mn-lt"/>
              </a:rPr>
              <a:t>2.144</a:t>
            </a:r>
            <a:r>
              <a:rPr lang="it-IT" sz="2000">
                <a:latin typeface="Verdana"/>
                <a:ea typeface="+mn-lt"/>
                <a:cs typeface="+mn-lt"/>
              </a:rPr>
              <a:t> studenti, pari al </a:t>
            </a:r>
            <a:r>
              <a:rPr lang="it-IT" sz="2000" b="1">
                <a:latin typeface="Verdana"/>
                <a:ea typeface="+mn-lt"/>
                <a:cs typeface="+mn-lt"/>
              </a:rPr>
              <a:t>53,2</a:t>
            </a:r>
            <a:r>
              <a:rPr lang="it-IT" sz="2000">
                <a:latin typeface="Verdana"/>
                <a:ea typeface="+mn-lt"/>
                <a:cs typeface="+mn-lt"/>
              </a:rPr>
              <a:t>% del totale degli iscritti a questa tipologia di percorsi (l</a:t>
            </a:r>
            <a:r>
              <a:rPr lang="it-IT" i="1">
                <a:latin typeface="Verdana"/>
                <a:ea typeface="+mn-lt"/>
                <a:cs typeface="+mn-lt"/>
              </a:rPr>
              <a:t>a restante parte è costituita dal 43% di iscritti c/o Istituti Tecnici e dal 3,8% c/o Licei Artistici</a:t>
            </a:r>
            <a:r>
              <a:rPr lang="it-IT" sz="2000">
                <a:latin typeface="Verdana"/>
                <a:ea typeface="+mn-lt"/>
                <a:cs typeface="+mn-lt"/>
              </a:rPr>
              <a:t>).</a:t>
            </a:r>
            <a:endParaRPr lang="it-IT" sz="2000"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57894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77E0D9-C53F-4221-A611-5411BBAE3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t">
            <a:noAutofit/>
          </a:bodyPr>
          <a:lstStyle/>
          <a:p>
            <a:r>
              <a:rPr lang="it-IT" sz="2400">
                <a:solidFill>
                  <a:schemeClr val="accent1"/>
                </a:solidFill>
                <a:latin typeface="Verdana"/>
                <a:ea typeface="Verdana"/>
              </a:rPr>
              <a:t>L'OFFERTA TERRITORIALE degli INDIRIZZI- 1  </a:t>
            </a:r>
            <a:br>
              <a:rPr lang="it-IT" sz="2400">
                <a:solidFill>
                  <a:schemeClr val="accent1"/>
                </a:solidFill>
                <a:latin typeface="Verdana"/>
                <a:ea typeface="Verdana"/>
              </a:rPr>
            </a:br>
            <a:r>
              <a:rPr lang="it-IT" sz="2400">
                <a:solidFill>
                  <a:schemeClr val="accent1"/>
                </a:solidFill>
                <a:latin typeface="Verdana"/>
                <a:ea typeface="Verdana"/>
              </a:rPr>
              <a:t> (</a:t>
            </a:r>
            <a:r>
              <a:rPr lang="it-IT" sz="2400" err="1">
                <a:solidFill>
                  <a:schemeClr val="accent1"/>
                </a:solidFill>
                <a:latin typeface="Verdana"/>
                <a:ea typeface="Verdana"/>
              </a:rPr>
              <a:t>a.s.</a:t>
            </a:r>
            <a:r>
              <a:rPr lang="it-IT" sz="2400">
                <a:solidFill>
                  <a:schemeClr val="accent1"/>
                </a:solidFill>
                <a:latin typeface="Verdana"/>
                <a:ea typeface="Verdana"/>
              </a:rPr>
              <a:t> 2020/2021)</a:t>
            </a:r>
          </a:p>
        </p:txBody>
      </p:sp>
      <p:pic>
        <p:nvPicPr>
          <p:cNvPr id="5" name="Immagine 5" descr="Immagine che contiene mappa&#10;&#10;Descrizione generata automaticamente">
            <a:extLst>
              <a:ext uri="{FF2B5EF4-FFF2-40B4-BE49-F238E27FC236}">
                <a16:creationId xmlns:a16="http://schemas.microsoft.com/office/drawing/2014/main" id="{06883465-F653-490E-9B25-3C5E498AC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513" y="1726752"/>
            <a:ext cx="4109049" cy="3490758"/>
          </a:xfrm>
          <a:prstGeom prst="rect">
            <a:avLst/>
          </a:prstGeom>
        </p:spPr>
      </p:pic>
      <p:pic>
        <p:nvPicPr>
          <p:cNvPr id="4" name="Immagine 5" descr="Immagine che contiene mappa&#10;&#10;Descrizione generata automaticamente">
            <a:extLst>
              <a:ext uri="{FF2B5EF4-FFF2-40B4-BE49-F238E27FC236}">
                <a16:creationId xmlns:a16="http://schemas.microsoft.com/office/drawing/2014/main" id="{6DC8C64C-0543-457B-90E1-2E3FEA12A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87" y="1710173"/>
            <a:ext cx="4367839" cy="356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0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77E0D9-C53F-4221-A611-5411BBAE3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t">
            <a:noAutofit/>
          </a:bodyPr>
          <a:lstStyle/>
          <a:p>
            <a:r>
              <a:rPr lang="it-IT" sz="2400">
                <a:solidFill>
                  <a:schemeClr val="accent1"/>
                </a:solidFill>
                <a:latin typeface="Verdana"/>
                <a:ea typeface="Verdana"/>
              </a:rPr>
              <a:t>L'OFFERTA TERRITORIALE degli INDIRIZZI - 2</a:t>
            </a:r>
            <a:br>
              <a:rPr lang="it-IT" sz="2400">
                <a:solidFill>
                  <a:schemeClr val="accent1"/>
                </a:solidFill>
                <a:latin typeface="Verdana"/>
                <a:ea typeface="Verdana"/>
              </a:rPr>
            </a:br>
            <a:r>
              <a:rPr lang="it-IT" sz="2400">
                <a:solidFill>
                  <a:schemeClr val="accent1"/>
                </a:solidFill>
                <a:latin typeface="Verdana"/>
                <a:ea typeface="Verdana"/>
              </a:rPr>
              <a:t>  (</a:t>
            </a:r>
            <a:r>
              <a:rPr lang="it-IT" sz="2400" err="1">
                <a:solidFill>
                  <a:schemeClr val="accent1"/>
                </a:solidFill>
                <a:latin typeface="Verdana"/>
                <a:ea typeface="Verdana"/>
              </a:rPr>
              <a:t>a.s.</a:t>
            </a:r>
            <a:r>
              <a:rPr lang="it-IT" sz="2400">
                <a:solidFill>
                  <a:schemeClr val="accent1"/>
                </a:solidFill>
                <a:latin typeface="Verdana"/>
                <a:ea typeface="Verdana"/>
              </a:rPr>
              <a:t> 2020/2021)</a:t>
            </a: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4" name="Immagine 6" descr="Immagine che contiene mappa&#10;&#10;Descrizione generata automaticamente">
            <a:extLst>
              <a:ext uri="{FF2B5EF4-FFF2-40B4-BE49-F238E27FC236}">
                <a16:creationId xmlns:a16="http://schemas.microsoft.com/office/drawing/2014/main" id="{65DB37F6-9CA4-47D6-95C6-323F9AE8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215" y="1807555"/>
            <a:ext cx="4436717" cy="3556182"/>
          </a:xfrm>
          <a:prstGeom prst="rect">
            <a:avLst/>
          </a:prstGeom>
        </p:spPr>
      </p:pic>
      <p:pic>
        <p:nvPicPr>
          <p:cNvPr id="3" name="Immagine 4" descr="Immagine che contiene mappa&#10;&#10;Descrizione generata automaticamente">
            <a:extLst>
              <a:ext uri="{FF2B5EF4-FFF2-40B4-BE49-F238E27FC236}">
                <a16:creationId xmlns:a16="http://schemas.microsoft.com/office/drawing/2014/main" id="{F1474F73-DBFF-4577-A700-C7D873555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1807172"/>
            <a:ext cx="3979652" cy="337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57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77E0D9-C53F-4221-A611-5411BBAE3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t">
            <a:noAutofit/>
          </a:bodyPr>
          <a:lstStyle/>
          <a:p>
            <a:r>
              <a:rPr lang="it-IT" sz="2400">
                <a:solidFill>
                  <a:schemeClr val="accent1"/>
                </a:solidFill>
                <a:latin typeface="Verdana"/>
                <a:ea typeface="Verdana"/>
              </a:rPr>
              <a:t>L'OFFERTA TERRITORIALE degli INDIRIZZI – 3</a:t>
            </a:r>
            <a:br>
              <a:rPr lang="it-IT" sz="2400">
                <a:solidFill>
                  <a:schemeClr val="accent1"/>
                </a:solidFill>
                <a:latin typeface="Verdana"/>
                <a:ea typeface="Verdana"/>
                <a:cs typeface="Verdana"/>
              </a:rPr>
            </a:br>
            <a:r>
              <a:rPr lang="it-IT" sz="2400">
                <a:solidFill>
                  <a:schemeClr val="accent1"/>
                </a:solidFill>
                <a:latin typeface="Verdana"/>
                <a:ea typeface="Verdana"/>
              </a:rPr>
              <a:t>(</a:t>
            </a:r>
            <a:r>
              <a:rPr lang="it-IT" sz="2400" err="1">
                <a:solidFill>
                  <a:schemeClr val="accent1"/>
                </a:solidFill>
                <a:latin typeface="Verdana"/>
                <a:ea typeface="Verdana"/>
              </a:rPr>
              <a:t>a.s.</a:t>
            </a:r>
            <a:r>
              <a:rPr lang="it-IT" sz="2400">
                <a:solidFill>
                  <a:schemeClr val="accent1"/>
                </a:solidFill>
                <a:latin typeface="Verdana"/>
                <a:ea typeface="Verdana"/>
              </a:rPr>
              <a:t> 2020/2021)</a:t>
            </a: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3" name="Immagine 4" descr="Immagine che contiene mappa&#10;&#10;Descrizione generata automaticamente">
            <a:extLst>
              <a:ext uri="{FF2B5EF4-FFF2-40B4-BE49-F238E27FC236}">
                <a16:creationId xmlns:a16="http://schemas.microsoft.com/office/drawing/2014/main" id="{5B7355E9-6FC3-404A-AC56-B2A3E46A1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53" y="1464421"/>
            <a:ext cx="4242206" cy="3460139"/>
          </a:xfrm>
          <a:prstGeom prst="rect">
            <a:avLst/>
          </a:prstGeom>
        </p:spPr>
      </p:pic>
      <p:pic>
        <p:nvPicPr>
          <p:cNvPr id="9" name="Immagine 9" descr="Immagine che contiene mappa&#10;&#10;Descrizione generata automaticamente">
            <a:extLst>
              <a:ext uri="{FF2B5EF4-FFF2-40B4-BE49-F238E27FC236}">
                <a16:creationId xmlns:a16="http://schemas.microsoft.com/office/drawing/2014/main" id="{0A6ECDA7-B80B-488F-AA02-7B5A397C8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583" y="1458737"/>
            <a:ext cx="4104116" cy="343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89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77E0D9-C53F-4221-A611-5411BBAE3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t">
            <a:noAutofit/>
          </a:bodyPr>
          <a:lstStyle/>
          <a:p>
            <a:r>
              <a:rPr lang="it-IT" sz="2400">
                <a:solidFill>
                  <a:schemeClr val="accent1"/>
                </a:solidFill>
                <a:latin typeface="Verdana"/>
                <a:ea typeface="Verdana"/>
              </a:rPr>
              <a:t>L'OFFERTA TERRITORIALE degli INDIRIZZI - 4</a:t>
            </a:r>
            <a:br>
              <a:rPr lang="it-IT" sz="2400">
                <a:solidFill>
                  <a:schemeClr val="accent1"/>
                </a:solidFill>
                <a:latin typeface="Verdana"/>
                <a:ea typeface="Verdana"/>
                <a:cs typeface="Verdana"/>
              </a:rPr>
            </a:br>
            <a:r>
              <a:rPr lang="it-IT" sz="2400">
                <a:solidFill>
                  <a:schemeClr val="accent1"/>
                </a:solidFill>
                <a:latin typeface="Verdana"/>
                <a:ea typeface="Verdana"/>
              </a:rPr>
              <a:t> (</a:t>
            </a:r>
            <a:r>
              <a:rPr lang="it-IT" sz="2400" err="1">
                <a:solidFill>
                  <a:schemeClr val="accent1"/>
                </a:solidFill>
                <a:latin typeface="Verdana"/>
                <a:ea typeface="Verdana"/>
              </a:rPr>
              <a:t>a.s.</a:t>
            </a:r>
            <a:r>
              <a:rPr lang="it-IT" sz="2400">
                <a:solidFill>
                  <a:schemeClr val="accent1"/>
                </a:solidFill>
                <a:latin typeface="Verdana"/>
                <a:ea typeface="Verdana"/>
              </a:rPr>
              <a:t> 2020/2021)</a:t>
            </a: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5" name="Immagine 6" descr="Immagine che contiene mappa&#10;&#10;Descrizione generata automaticamente">
            <a:extLst>
              <a:ext uri="{FF2B5EF4-FFF2-40B4-BE49-F238E27FC236}">
                <a16:creationId xmlns:a16="http://schemas.microsoft.com/office/drawing/2014/main" id="{BF379EC9-D3A1-4387-9693-CEB8EDCC6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809" y="1667041"/>
            <a:ext cx="4203420" cy="3377133"/>
          </a:xfrm>
          <a:prstGeom prst="rect">
            <a:avLst/>
          </a:prstGeom>
        </p:spPr>
      </p:pic>
      <p:pic>
        <p:nvPicPr>
          <p:cNvPr id="7" name="Immagine 7" descr="Immagine che contiene mappa&#10;&#10;Descrizione generata automaticamente">
            <a:extLst>
              <a:ext uri="{FF2B5EF4-FFF2-40B4-BE49-F238E27FC236}">
                <a16:creationId xmlns:a16="http://schemas.microsoft.com/office/drawing/2014/main" id="{999E261C-AC28-4EF9-AAE2-F79A86BA3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56" y="1580777"/>
            <a:ext cx="4223231" cy="346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05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77E0D9-C53F-4221-A611-5411BBAE3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t">
            <a:noAutofit/>
          </a:bodyPr>
          <a:lstStyle/>
          <a:p>
            <a:r>
              <a:rPr lang="it-IT" sz="2400">
                <a:solidFill>
                  <a:schemeClr val="accent1"/>
                </a:solidFill>
                <a:latin typeface="Verdana"/>
                <a:ea typeface="Verdana"/>
              </a:rPr>
              <a:t>L'OFFERTA TERRITORIALE degli INDIRIZZI  - 5</a:t>
            </a:r>
            <a:br>
              <a:rPr lang="it-IT" sz="2400">
                <a:solidFill>
                  <a:schemeClr val="accent1"/>
                </a:solidFill>
                <a:latin typeface="Verdana"/>
                <a:ea typeface="Verdana"/>
              </a:rPr>
            </a:br>
            <a:r>
              <a:rPr lang="it-IT" sz="2400">
                <a:solidFill>
                  <a:schemeClr val="accent1"/>
                </a:solidFill>
                <a:latin typeface="Verdana"/>
                <a:ea typeface="Verdana"/>
              </a:rPr>
              <a:t> (</a:t>
            </a:r>
            <a:r>
              <a:rPr lang="it-IT" sz="2400" err="1">
                <a:solidFill>
                  <a:schemeClr val="accent1"/>
                </a:solidFill>
                <a:latin typeface="Verdana"/>
                <a:ea typeface="Verdana"/>
              </a:rPr>
              <a:t>a.s.</a:t>
            </a:r>
            <a:r>
              <a:rPr lang="it-IT" sz="2400">
                <a:solidFill>
                  <a:schemeClr val="accent1"/>
                </a:solidFill>
                <a:latin typeface="Verdana"/>
                <a:ea typeface="Verdana"/>
              </a:rPr>
              <a:t> 2020/2021)</a:t>
            </a: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3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C680C8C2-3A08-4FF3-B4D6-2023663D3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98" y="1756816"/>
            <a:ext cx="4267815" cy="3485251"/>
          </a:xfrm>
          <a:prstGeom prst="rect">
            <a:avLst/>
          </a:prstGeom>
        </p:spPr>
      </p:pic>
      <p:pic>
        <p:nvPicPr>
          <p:cNvPr id="4" name="Immagine 4" descr="Immagine che contiene mappa&#10;&#10;Descrizione generata automaticamente">
            <a:extLst>
              <a:ext uri="{FF2B5EF4-FFF2-40B4-BE49-F238E27FC236}">
                <a16:creationId xmlns:a16="http://schemas.microsoft.com/office/drawing/2014/main" id="{4F8A91AD-52B9-4E1E-9860-45DFCBA83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343" y="1743608"/>
            <a:ext cx="4338083" cy="353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65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77E0D9-C53F-4221-A611-5411BBAE3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847" y="629728"/>
            <a:ext cx="6226832" cy="1549880"/>
          </a:xfrm>
        </p:spPr>
        <p:txBody>
          <a:bodyPr vert="horz" lIns="91440" tIns="45720" rIns="91440" bIns="45720" anchor="t">
            <a:noAutofit/>
          </a:bodyPr>
          <a:lstStyle/>
          <a:p>
            <a:r>
              <a:rPr lang="it-IT">
                <a:solidFill>
                  <a:schemeClr val="accent1"/>
                </a:solidFill>
                <a:latin typeface="Verdana"/>
                <a:ea typeface="Verdana"/>
              </a:rPr>
              <a:t>GLI ESITI </a:t>
            </a:r>
            <a:br>
              <a:rPr lang="it-IT">
                <a:solidFill>
                  <a:schemeClr val="accent1"/>
                </a:solidFill>
                <a:latin typeface="Verdana"/>
                <a:ea typeface="Verdana"/>
              </a:rPr>
            </a:br>
            <a:r>
              <a:rPr lang="it-IT">
                <a:solidFill>
                  <a:schemeClr val="accent1"/>
                </a:solidFill>
                <a:latin typeface="Verdana"/>
                <a:ea typeface="Verdana"/>
              </a:rPr>
              <a:t>DEL MONITORAGGIO </a:t>
            </a:r>
            <a:br>
              <a:rPr lang="it-IT">
                <a:solidFill>
                  <a:schemeClr val="accent1"/>
                </a:solidFill>
                <a:latin typeface="Verdana"/>
                <a:ea typeface="Verdana"/>
              </a:rPr>
            </a:br>
            <a:r>
              <a:rPr lang="it-IT">
                <a:solidFill>
                  <a:schemeClr val="accent1"/>
                </a:solidFill>
                <a:latin typeface="Verdana"/>
                <a:ea typeface="Verdana"/>
              </a:rPr>
              <a:t>CODICI ATECO </a:t>
            </a:r>
            <a:br>
              <a:rPr lang="it-IT">
                <a:solidFill>
                  <a:schemeClr val="accent1"/>
                </a:solidFill>
                <a:latin typeface="Verdana"/>
                <a:ea typeface="Verdana"/>
                <a:cs typeface="Verdana"/>
              </a:rPr>
            </a:br>
            <a:r>
              <a:rPr lang="it-IT">
                <a:solidFill>
                  <a:schemeClr val="accent1"/>
                </a:solidFill>
                <a:latin typeface="Verdana"/>
                <a:ea typeface="Verdana"/>
              </a:rPr>
              <a:t>condotto da USR ER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6A42610-7E68-4D83-94DA-B9D9BAB02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r>
              <a:rPr lang="it-IT">
                <a:latin typeface="Verdana"/>
                <a:ea typeface="Verdana"/>
                <a:cs typeface="Verdana"/>
              </a:rPr>
              <a:t>INDIRIZZI:</a:t>
            </a:r>
          </a:p>
          <a:p>
            <a:pPr marL="285750" indent="-285750">
              <a:buFont typeface="Arial"/>
              <a:buChar char="•"/>
            </a:pPr>
            <a:r>
              <a:rPr lang="it-IT">
                <a:latin typeface="Verdana"/>
                <a:ea typeface="Verdana"/>
                <a:cs typeface="Verdana"/>
              </a:rPr>
              <a:t>AGRICOLTURA, SVILUPPO RURALE, VALORIZZAZIONE DEI PRODOTTI DEL TERRITORIO</a:t>
            </a:r>
          </a:p>
          <a:p>
            <a:pPr marL="285750" indent="-285750">
              <a:buFont typeface="Arial"/>
              <a:buChar char="•"/>
            </a:pPr>
            <a:r>
              <a:rPr lang="it-IT">
                <a:latin typeface="Verdana"/>
                <a:ea typeface="Verdana"/>
                <a:cs typeface="Verdana"/>
              </a:rPr>
              <a:t>ARTI AUSILIARI DELLE PROFESSIONI SANITARIE: ODONTOTECNICO</a:t>
            </a:r>
          </a:p>
          <a:p>
            <a:pPr marL="285750" indent="-285750">
              <a:buFont typeface="Arial"/>
              <a:buChar char="•"/>
            </a:pPr>
            <a:r>
              <a:rPr lang="it-IT">
                <a:latin typeface="Verdana"/>
                <a:ea typeface="+mn-lt"/>
                <a:cs typeface="+mn-lt"/>
              </a:rPr>
              <a:t>ARTI AUSILIARI DELLE PROFESSIONI SANITARIE: OTTICO</a:t>
            </a:r>
            <a:endParaRPr lang="it-IT">
              <a:latin typeface="Verdana"/>
            </a:endParaRPr>
          </a:p>
        </p:txBody>
      </p:sp>
      <p:pic>
        <p:nvPicPr>
          <p:cNvPr id="8" name="Immagine 8">
            <a:extLst>
              <a:ext uri="{FF2B5EF4-FFF2-40B4-BE49-F238E27FC236}">
                <a16:creationId xmlns:a16="http://schemas.microsoft.com/office/drawing/2014/main" id="{7000095A-5791-4A48-8DEA-5126D9A5C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985" y="2414328"/>
            <a:ext cx="5963728" cy="259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097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Application>Microsoft Office PowerPoint</Application>
  <PresentationFormat>On-screen Show (4:3)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Città</vt:lpstr>
      <vt:lpstr>LO STATO dell’ARTE  del RIORDINO  in EMILIA-ROMAGNA</vt:lpstr>
      <vt:lpstr>I PROVVEDIMENTI ATTUATIVI del D.lgs. 61/2017</vt:lpstr>
      <vt:lpstr>Gli Istituti Professionali in Emilia-Romagna</vt:lpstr>
      <vt:lpstr>L'OFFERTA TERRITORIALE degli INDIRIZZI- 1    (a.s. 2020/2021)</vt:lpstr>
      <vt:lpstr>L'OFFERTA TERRITORIALE degli INDIRIZZI - 2   (a.s. 2020/2021)</vt:lpstr>
      <vt:lpstr>L'OFFERTA TERRITORIALE degli INDIRIZZI – 3 (a.s. 2020/2021)</vt:lpstr>
      <vt:lpstr>L'OFFERTA TERRITORIALE degli INDIRIZZI - 4  (a.s. 2020/2021)</vt:lpstr>
      <vt:lpstr>L'OFFERTA TERRITORIALE degli INDIRIZZI  - 5  (a.s. 2020/2021)</vt:lpstr>
      <vt:lpstr>GLI ESITI  DEL MONITORAGGIO  CODICI ATECO  condotto da USR ER</vt:lpstr>
      <vt:lpstr>GLI ESITI DEL MONITORAGGIO  CODICI ATECO condotto da USR ER</vt:lpstr>
      <vt:lpstr>GLI ESITI DEL MONITORAGGIO  CODICI ATECO condotto da USR ER</vt:lpstr>
      <vt:lpstr>GLI ESITI  DEL MONITORAGGIO  CODICI ATECO  condotto da USR ER</vt:lpstr>
      <vt:lpstr>L'Istruzione Professionale nel CONTESTO COMPLESSIVO del SISTEMA EDUCATIVO </vt:lpstr>
      <vt:lpstr>Iefp - principali contenuti dell’Accordo  USR ER-RER 29-11-18 </vt:lpstr>
      <vt:lpstr>I percorsi IeFP in sussidiarietà in Emilia-Romagna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Administrator</dc:creator>
  <cp:revision>1</cp:revision>
  <cp:lastPrinted>2021-05-26T12:37:21Z</cp:lastPrinted>
  <dcterms:created xsi:type="dcterms:W3CDTF">2021-05-25T10:22:32Z</dcterms:created>
  <dcterms:modified xsi:type="dcterms:W3CDTF">2021-05-31T13:10:12Z</dcterms:modified>
</cp:coreProperties>
</file>